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65" r:id="rId2"/>
    <p:sldId id="777" r:id="rId3"/>
    <p:sldId id="784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C3B996"/>
    <a:srgbClr val="D9D9D9"/>
    <a:srgbClr val="CCECFF"/>
    <a:srgbClr val="FFCC99"/>
    <a:srgbClr val="4BACC6"/>
    <a:srgbClr val="F79646"/>
    <a:srgbClr val="9BBB59"/>
    <a:srgbClr val="F5B90F"/>
    <a:srgbClr val="FFFFFF"/>
    <a:srgbClr val="D9969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941" autoAdjust="0"/>
    <p:restoredTop sz="93552" autoAdjust="0"/>
  </p:normalViewPr>
  <p:slideViewPr>
    <p:cSldViewPr>
      <p:cViewPr>
        <p:scale>
          <a:sx n="125" d="100"/>
          <a:sy n="125" d="100"/>
        </p:scale>
        <p:origin x="768" y="78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2026/10/11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altLang="zh-CN" dirty="0" err="1"/>
              <a:t>Stereographic_North_Pole</a:t>
            </a:r>
            <a:endParaRPr lang="zh-CN" alt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298648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2026/10/11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New Guinea </a:t>
            </a:r>
            <a:r>
              <a:rPr lang="zh-CN" altLang="zh-CN" sz="3200" dirty="0"/>
              <a:t>map</a:t>
            </a:r>
            <a:r>
              <a:rPr lang="en-US" altLang="zh-CN" sz="3200" dirty="0"/>
              <a:t>-1</a:t>
            </a:r>
          </a:p>
        </p:txBody>
      </p:sp>
      <p:grpSp>
        <p:nvGrpSpPr>
          <p:cNvPr id="25" name="Group 24">
            <a:extLst>
              <a:ext uri="{FF2B5EF4-FFF2-40B4-BE49-F238E27FC236}">
                <a16:creationId xmlns:a16="http://schemas.microsoft.com/office/drawing/2014/main" id="{3F3E0819-9343-B53C-46CC-7776841E7360}"/>
              </a:ext>
            </a:extLst>
          </p:cNvPr>
          <p:cNvGrpSpPr/>
          <p:nvPr/>
        </p:nvGrpSpPr>
        <p:grpSpPr>
          <a:xfrm>
            <a:off x="1364139" y="1059582"/>
            <a:ext cx="6415722" cy="3744416"/>
            <a:chOff x="1701924" y="1203598"/>
            <a:chExt cx="5894412" cy="3440163"/>
          </a:xfrm>
        </p:grpSpPr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0DA8048C-4E49-DB68-576A-D5DFDB695F8D}"/>
                </a:ext>
              </a:extLst>
            </p:cNvPr>
            <p:cNvSpPr/>
            <p:nvPr/>
          </p:nvSpPr>
          <p:spPr>
            <a:xfrm>
              <a:off x="1701924" y="1203598"/>
              <a:ext cx="5894412" cy="3440163"/>
            </a:xfrm>
            <a:prstGeom prst="rect">
              <a:avLst/>
            </a:prstGeom>
            <a:solidFill>
              <a:srgbClr val="CCECFF"/>
            </a:solidFill>
            <a:ln>
              <a:noFill/>
            </a:ln>
          </p:spPr>
          <p:style>
            <a:lnRef idx="2">
              <a:schemeClr val="accent1">
                <a:shade val="15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zh-CN" altLang="en-US"/>
            </a:p>
          </p:txBody>
        </p:sp>
        <p:grpSp>
          <p:nvGrpSpPr>
            <p:cNvPr id="23" name="Group 22">
              <a:extLst>
                <a:ext uri="{FF2B5EF4-FFF2-40B4-BE49-F238E27FC236}">
                  <a16:creationId xmlns:a16="http://schemas.microsoft.com/office/drawing/2014/main" id="{B7F43A20-2511-8944-9032-741261E4AB9A}"/>
                </a:ext>
              </a:extLst>
            </p:cNvPr>
            <p:cNvGrpSpPr/>
            <p:nvPr/>
          </p:nvGrpSpPr>
          <p:grpSpPr>
            <a:xfrm>
              <a:off x="1779054" y="1275606"/>
              <a:ext cx="5740151" cy="3368155"/>
              <a:chOff x="1127125" y="962026"/>
              <a:chExt cx="6888163" cy="4041775"/>
            </a:xfrm>
            <a:solidFill>
              <a:srgbClr val="D9D9D9"/>
            </a:solidFill>
          </p:grpSpPr>
          <p:sp>
            <p:nvSpPr>
              <p:cNvPr id="9" name="Freeform 105">
                <a:extLst>
                  <a:ext uri="{FF2B5EF4-FFF2-40B4-BE49-F238E27FC236}">
                    <a16:creationId xmlns:a16="http://schemas.microsoft.com/office/drawing/2014/main" id="{0BD8CA7A-7D11-1FF8-4F4F-88365AB661F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127125" y="962026"/>
                <a:ext cx="3275013" cy="2728913"/>
              </a:xfrm>
              <a:custGeom>
                <a:avLst/>
                <a:gdLst>
                  <a:gd name="T0" fmla="*/ 305 w 2063"/>
                  <a:gd name="T1" fmla="*/ 340 h 1719"/>
                  <a:gd name="T2" fmla="*/ 70 w 2063"/>
                  <a:gd name="T3" fmla="*/ 442 h 1719"/>
                  <a:gd name="T4" fmla="*/ 61 w 2063"/>
                  <a:gd name="T5" fmla="*/ 640 h 1719"/>
                  <a:gd name="T6" fmla="*/ 67 w 2063"/>
                  <a:gd name="T7" fmla="*/ 943 h 1719"/>
                  <a:gd name="T8" fmla="*/ 74 w 2063"/>
                  <a:gd name="T9" fmla="*/ 1462 h 1719"/>
                  <a:gd name="T10" fmla="*/ 0 w 2063"/>
                  <a:gd name="T11" fmla="*/ 1069 h 1719"/>
                  <a:gd name="T12" fmla="*/ 228 w 2063"/>
                  <a:gd name="T13" fmla="*/ 1651 h 1719"/>
                  <a:gd name="T14" fmla="*/ 2063 w 2063"/>
                  <a:gd name="T15" fmla="*/ 1137 h 1719"/>
                  <a:gd name="T16" fmla="*/ 1876 w 2063"/>
                  <a:gd name="T17" fmla="*/ 1345 h 1719"/>
                  <a:gd name="T18" fmla="*/ 1849 w 2063"/>
                  <a:gd name="T19" fmla="*/ 1226 h 1719"/>
                  <a:gd name="T20" fmla="*/ 1678 w 2063"/>
                  <a:gd name="T21" fmla="*/ 1035 h 1719"/>
                  <a:gd name="T22" fmla="*/ 1416 w 2063"/>
                  <a:gd name="T23" fmla="*/ 920 h 1719"/>
                  <a:gd name="T24" fmla="*/ 1300 w 2063"/>
                  <a:gd name="T25" fmla="*/ 830 h 1719"/>
                  <a:gd name="T26" fmla="*/ 1180 w 2063"/>
                  <a:gd name="T27" fmla="*/ 851 h 1719"/>
                  <a:gd name="T28" fmla="*/ 1223 w 2063"/>
                  <a:gd name="T29" fmla="*/ 761 h 1719"/>
                  <a:gd name="T30" fmla="*/ 1299 w 2063"/>
                  <a:gd name="T31" fmla="*/ 738 h 1719"/>
                  <a:gd name="T32" fmla="*/ 1102 w 2063"/>
                  <a:gd name="T33" fmla="*/ 680 h 1719"/>
                  <a:gd name="T34" fmla="*/ 1047 w 2063"/>
                  <a:gd name="T35" fmla="*/ 583 h 1719"/>
                  <a:gd name="T36" fmla="*/ 1328 w 2063"/>
                  <a:gd name="T37" fmla="*/ 728 h 1719"/>
                  <a:gd name="T38" fmla="*/ 1514 w 2063"/>
                  <a:gd name="T39" fmla="*/ 821 h 1719"/>
                  <a:gd name="T40" fmla="*/ 1939 w 2063"/>
                  <a:gd name="T41" fmla="*/ 751 h 1719"/>
                  <a:gd name="T42" fmla="*/ 595 w 2063"/>
                  <a:gd name="T43" fmla="*/ 1382 h 1719"/>
                  <a:gd name="T44" fmla="*/ 1063 w 2063"/>
                  <a:gd name="T45" fmla="*/ 1224 h 1719"/>
                  <a:gd name="T46" fmla="*/ 1348 w 2063"/>
                  <a:gd name="T47" fmla="*/ 1148 h 1719"/>
                  <a:gd name="T48" fmla="*/ 583 w 2063"/>
                  <a:gd name="T49" fmla="*/ 918 h 1719"/>
                  <a:gd name="T50" fmla="*/ 257 w 2063"/>
                  <a:gd name="T51" fmla="*/ 722 h 1719"/>
                  <a:gd name="T52" fmla="*/ 155 w 2063"/>
                  <a:gd name="T53" fmla="*/ 1689 h 1719"/>
                  <a:gd name="T54" fmla="*/ 182 w 2063"/>
                  <a:gd name="T55" fmla="*/ 1421 h 1719"/>
                  <a:gd name="T56" fmla="*/ 1842 w 2063"/>
                  <a:gd name="T57" fmla="*/ 1386 h 1719"/>
                  <a:gd name="T58" fmla="*/ 989 w 2063"/>
                  <a:gd name="T59" fmla="*/ 1396 h 1719"/>
                  <a:gd name="T60" fmla="*/ 481 w 2063"/>
                  <a:gd name="T61" fmla="*/ 1347 h 1719"/>
                  <a:gd name="T62" fmla="*/ 1072 w 2063"/>
                  <a:gd name="T63" fmla="*/ 1277 h 1719"/>
                  <a:gd name="T64" fmla="*/ 1042 w 2063"/>
                  <a:gd name="T65" fmla="*/ 1291 h 1719"/>
                  <a:gd name="T66" fmla="*/ 1337 w 2063"/>
                  <a:gd name="T67" fmla="*/ 1164 h 1719"/>
                  <a:gd name="T68" fmla="*/ 1350 w 2063"/>
                  <a:gd name="T69" fmla="*/ 1158 h 1719"/>
                  <a:gd name="T70" fmla="*/ 1391 w 2063"/>
                  <a:gd name="T71" fmla="*/ 1140 h 1719"/>
                  <a:gd name="T72" fmla="*/ 48 w 2063"/>
                  <a:gd name="T73" fmla="*/ 1103 h 1719"/>
                  <a:gd name="T74" fmla="*/ 91 w 2063"/>
                  <a:gd name="T75" fmla="*/ 1063 h 1719"/>
                  <a:gd name="T76" fmla="*/ 1024 w 2063"/>
                  <a:gd name="T77" fmla="*/ 940 h 1719"/>
                  <a:gd name="T78" fmla="*/ 680 w 2063"/>
                  <a:gd name="T79" fmla="*/ 908 h 1719"/>
                  <a:gd name="T80" fmla="*/ 561 w 2063"/>
                  <a:gd name="T81" fmla="*/ 857 h 1719"/>
                  <a:gd name="T82" fmla="*/ 667 w 2063"/>
                  <a:gd name="T83" fmla="*/ 867 h 1719"/>
                  <a:gd name="T84" fmla="*/ 949 w 2063"/>
                  <a:gd name="T85" fmla="*/ 842 h 1719"/>
                  <a:gd name="T86" fmla="*/ 439 w 2063"/>
                  <a:gd name="T87" fmla="*/ 711 h 1719"/>
                  <a:gd name="T88" fmla="*/ 872 w 2063"/>
                  <a:gd name="T89" fmla="*/ 715 h 1719"/>
                  <a:gd name="T90" fmla="*/ 357 w 2063"/>
                  <a:gd name="T91" fmla="*/ 697 h 1719"/>
                  <a:gd name="T92" fmla="*/ 1614 w 2063"/>
                  <a:gd name="T93" fmla="*/ 686 h 1719"/>
                  <a:gd name="T94" fmla="*/ 139 w 2063"/>
                  <a:gd name="T95" fmla="*/ 663 h 1719"/>
                  <a:gd name="T96" fmla="*/ 1408 w 2063"/>
                  <a:gd name="T97" fmla="*/ 619 h 1719"/>
                  <a:gd name="T98" fmla="*/ 946 w 2063"/>
                  <a:gd name="T99" fmla="*/ 588 h 1719"/>
                  <a:gd name="T100" fmla="*/ 583 w 2063"/>
                  <a:gd name="T101" fmla="*/ 587 h 1719"/>
                  <a:gd name="T102" fmla="*/ 588 w 2063"/>
                  <a:gd name="T103" fmla="*/ 537 h 1719"/>
                  <a:gd name="T104" fmla="*/ 13 w 2063"/>
                  <a:gd name="T105" fmla="*/ 523 h 1719"/>
                  <a:gd name="T106" fmla="*/ 944 w 2063"/>
                  <a:gd name="T107" fmla="*/ 540 h 1719"/>
                  <a:gd name="T108" fmla="*/ 971 w 2063"/>
                  <a:gd name="T109" fmla="*/ 500 h 1719"/>
                  <a:gd name="T110" fmla="*/ 366 w 2063"/>
                  <a:gd name="T111" fmla="*/ 337 h 1719"/>
                  <a:gd name="T112" fmla="*/ 664 w 2063"/>
                  <a:gd name="T113" fmla="*/ 272 h 1719"/>
                  <a:gd name="T114" fmla="*/ 742 w 2063"/>
                  <a:gd name="T115" fmla="*/ 346 h 1719"/>
                  <a:gd name="T116" fmla="*/ 666 w 2063"/>
                  <a:gd name="T117" fmla="*/ 535 h 1719"/>
                  <a:gd name="T118" fmla="*/ 405 w 2063"/>
                  <a:gd name="T119" fmla="*/ 125 h 1719"/>
                  <a:gd name="T120" fmla="*/ 147 w 2063"/>
                  <a:gd name="T121" fmla="*/ 688 h 1719"/>
                  <a:gd name="T122" fmla="*/ 1349 w 2063"/>
                  <a:gd name="T123" fmla="*/ 421 h 1719"/>
                  <a:gd name="T124" fmla="*/ 163 w 2063"/>
                  <a:gd name="T125" fmla="*/ 675 h 17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2063" h="1719">
                    <a:moveTo>
                      <a:pt x="0" y="381"/>
                    </a:moveTo>
                    <a:lnTo>
                      <a:pt x="2" y="381"/>
                    </a:lnTo>
                    <a:lnTo>
                      <a:pt x="4" y="380"/>
                    </a:lnTo>
                    <a:lnTo>
                      <a:pt x="6" y="381"/>
                    </a:lnTo>
                    <a:lnTo>
                      <a:pt x="13" y="383"/>
                    </a:lnTo>
                    <a:lnTo>
                      <a:pt x="17" y="383"/>
                    </a:lnTo>
                    <a:lnTo>
                      <a:pt x="18" y="384"/>
                    </a:lnTo>
                    <a:lnTo>
                      <a:pt x="18" y="384"/>
                    </a:lnTo>
                    <a:lnTo>
                      <a:pt x="22" y="386"/>
                    </a:lnTo>
                    <a:lnTo>
                      <a:pt x="22" y="386"/>
                    </a:lnTo>
                    <a:lnTo>
                      <a:pt x="24" y="386"/>
                    </a:lnTo>
                    <a:lnTo>
                      <a:pt x="26" y="385"/>
                    </a:lnTo>
                    <a:lnTo>
                      <a:pt x="27" y="385"/>
                    </a:lnTo>
                    <a:lnTo>
                      <a:pt x="28" y="385"/>
                    </a:lnTo>
                    <a:lnTo>
                      <a:pt x="29" y="386"/>
                    </a:lnTo>
                    <a:lnTo>
                      <a:pt x="30" y="386"/>
                    </a:lnTo>
                    <a:lnTo>
                      <a:pt x="31" y="385"/>
                    </a:lnTo>
                    <a:lnTo>
                      <a:pt x="33" y="385"/>
                    </a:lnTo>
                    <a:lnTo>
                      <a:pt x="39" y="386"/>
                    </a:lnTo>
                    <a:lnTo>
                      <a:pt x="41" y="386"/>
                    </a:lnTo>
                    <a:lnTo>
                      <a:pt x="46" y="385"/>
                    </a:lnTo>
                    <a:lnTo>
                      <a:pt x="48" y="385"/>
                    </a:lnTo>
                    <a:lnTo>
                      <a:pt x="51" y="388"/>
                    </a:lnTo>
                    <a:lnTo>
                      <a:pt x="56" y="389"/>
                    </a:lnTo>
                    <a:lnTo>
                      <a:pt x="60" y="390"/>
                    </a:lnTo>
                    <a:lnTo>
                      <a:pt x="66" y="391"/>
                    </a:lnTo>
                    <a:lnTo>
                      <a:pt x="69" y="392"/>
                    </a:lnTo>
                    <a:lnTo>
                      <a:pt x="71" y="394"/>
                    </a:lnTo>
                    <a:lnTo>
                      <a:pt x="72" y="395"/>
                    </a:lnTo>
                    <a:lnTo>
                      <a:pt x="73" y="397"/>
                    </a:lnTo>
                    <a:lnTo>
                      <a:pt x="75" y="398"/>
                    </a:lnTo>
                    <a:lnTo>
                      <a:pt x="79" y="399"/>
                    </a:lnTo>
                    <a:lnTo>
                      <a:pt x="80" y="400"/>
                    </a:lnTo>
                    <a:lnTo>
                      <a:pt x="81" y="401"/>
                    </a:lnTo>
                    <a:lnTo>
                      <a:pt x="82" y="402"/>
                    </a:lnTo>
                    <a:lnTo>
                      <a:pt x="83" y="402"/>
                    </a:lnTo>
                    <a:lnTo>
                      <a:pt x="84" y="402"/>
                    </a:lnTo>
                    <a:lnTo>
                      <a:pt x="84" y="404"/>
                    </a:lnTo>
                    <a:lnTo>
                      <a:pt x="87" y="405"/>
                    </a:lnTo>
                    <a:lnTo>
                      <a:pt x="90" y="407"/>
                    </a:lnTo>
                    <a:lnTo>
                      <a:pt x="92" y="408"/>
                    </a:lnTo>
                    <a:lnTo>
                      <a:pt x="96" y="405"/>
                    </a:lnTo>
                    <a:lnTo>
                      <a:pt x="98" y="404"/>
                    </a:lnTo>
                    <a:lnTo>
                      <a:pt x="100" y="403"/>
                    </a:lnTo>
                    <a:lnTo>
                      <a:pt x="102" y="398"/>
                    </a:lnTo>
                    <a:lnTo>
                      <a:pt x="102" y="398"/>
                    </a:lnTo>
                    <a:lnTo>
                      <a:pt x="104" y="397"/>
                    </a:lnTo>
                    <a:lnTo>
                      <a:pt x="105" y="396"/>
                    </a:lnTo>
                    <a:lnTo>
                      <a:pt x="105" y="394"/>
                    </a:lnTo>
                    <a:lnTo>
                      <a:pt x="105" y="393"/>
                    </a:lnTo>
                    <a:lnTo>
                      <a:pt x="105" y="392"/>
                    </a:lnTo>
                    <a:lnTo>
                      <a:pt x="108" y="392"/>
                    </a:lnTo>
                    <a:lnTo>
                      <a:pt x="109" y="392"/>
                    </a:lnTo>
                    <a:lnTo>
                      <a:pt x="117" y="395"/>
                    </a:lnTo>
                    <a:lnTo>
                      <a:pt x="120" y="396"/>
                    </a:lnTo>
                    <a:lnTo>
                      <a:pt x="122" y="395"/>
                    </a:lnTo>
                    <a:lnTo>
                      <a:pt x="124" y="394"/>
                    </a:lnTo>
                    <a:lnTo>
                      <a:pt x="129" y="397"/>
                    </a:lnTo>
                    <a:lnTo>
                      <a:pt x="131" y="396"/>
                    </a:lnTo>
                    <a:lnTo>
                      <a:pt x="130" y="395"/>
                    </a:lnTo>
                    <a:lnTo>
                      <a:pt x="130" y="392"/>
                    </a:lnTo>
                    <a:lnTo>
                      <a:pt x="130" y="391"/>
                    </a:lnTo>
                    <a:lnTo>
                      <a:pt x="132" y="393"/>
                    </a:lnTo>
                    <a:lnTo>
                      <a:pt x="135" y="394"/>
                    </a:lnTo>
                    <a:lnTo>
                      <a:pt x="138" y="392"/>
                    </a:lnTo>
                    <a:lnTo>
                      <a:pt x="139" y="394"/>
                    </a:lnTo>
                    <a:lnTo>
                      <a:pt x="140" y="394"/>
                    </a:lnTo>
                    <a:lnTo>
                      <a:pt x="140" y="396"/>
                    </a:lnTo>
                    <a:lnTo>
                      <a:pt x="140" y="397"/>
                    </a:lnTo>
                    <a:lnTo>
                      <a:pt x="142" y="398"/>
                    </a:lnTo>
                    <a:lnTo>
                      <a:pt x="143" y="398"/>
                    </a:lnTo>
                    <a:lnTo>
                      <a:pt x="146" y="398"/>
                    </a:lnTo>
                    <a:lnTo>
                      <a:pt x="148" y="398"/>
                    </a:lnTo>
                    <a:lnTo>
                      <a:pt x="148" y="397"/>
                    </a:lnTo>
                    <a:lnTo>
                      <a:pt x="149" y="397"/>
                    </a:lnTo>
                    <a:lnTo>
                      <a:pt x="150" y="396"/>
                    </a:lnTo>
                    <a:lnTo>
                      <a:pt x="152" y="396"/>
                    </a:lnTo>
                    <a:lnTo>
                      <a:pt x="152" y="397"/>
                    </a:lnTo>
                    <a:lnTo>
                      <a:pt x="153" y="397"/>
                    </a:lnTo>
                    <a:lnTo>
                      <a:pt x="154" y="398"/>
                    </a:lnTo>
                    <a:lnTo>
                      <a:pt x="156" y="397"/>
                    </a:lnTo>
                    <a:lnTo>
                      <a:pt x="159" y="399"/>
                    </a:lnTo>
                    <a:lnTo>
                      <a:pt x="167" y="401"/>
                    </a:lnTo>
                    <a:lnTo>
                      <a:pt x="170" y="402"/>
                    </a:lnTo>
                    <a:lnTo>
                      <a:pt x="172" y="403"/>
                    </a:lnTo>
                    <a:lnTo>
                      <a:pt x="176" y="402"/>
                    </a:lnTo>
                    <a:lnTo>
                      <a:pt x="178" y="401"/>
                    </a:lnTo>
                    <a:lnTo>
                      <a:pt x="180" y="402"/>
                    </a:lnTo>
                    <a:lnTo>
                      <a:pt x="184" y="404"/>
                    </a:lnTo>
                    <a:lnTo>
                      <a:pt x="187" y="405"/>
                    </a:lnTo>
                    <a:lnTo>
                      <a:pt x="202" y="407"/>
                    </a:lnTo>
                    <a:lnTo>
                      <a:pt x="209" y="406"/>
                    </a:lnTo>
                    <a:lnTo>
                      <a:pt x="211" y="407"/>
                    </a:lnTo>
                    <a:lnTo>
                      <a:pt x="213" y="407"/>
                    </a:lnTo>
                    <a:lnTo>
                      <a:pt x="214" y="407"/>
                    </a:lnTo>
                    <a:lnTo>
                      <a:pt x="215" y="407"/>
                    </a:lnTo>
                    <a:lnTo>
                      <a:pt x="215" y="406"/>
                    </a:lnTo>
                    <a:lnTo>
                      <a:pt x="215" y="405"/>
                    </a:lnTo>
                    <a:lnTo>
                      <a:pt x="214" y="404"/>
                    </a:lnTo>
                    <a:lnTo>
                      <a:pt x="216" y="403"/>
                    </a:lnTo>
                    <a:lnTo>
                      <a:pt x="220" y="402"/>
                    </a:lnTo>
                    <a:lnTo>
                      <a:pt x="222" y="400"/>
                    </a:lnTo>
                    <a:lnTo>
                      <a:pt x="235" y="395"/>
                    </a:lnTo>
                    <a:lnTo>
                      <a:pt x="238" y="394"/>
                    </a:lnTo>
                    <a:lnTo>
                      <a:pt x="240" y="394"/>
                    </a:lnTo>
                    <a:lnTo>
                      <a:pt x="242" y="390"/>
                    </a:lnTo>
                    <a:lnTo>
                      <a:pt x="246" y="389"/>
                    </a:lnTo>
                    <a:lnTo>
                      <a:pt x="253" y="386"/>
                    </a:lnTo>
                    <a:lnTo>
                      <a:pt x="257" y="385"/>
                    </a:lnTo>
                    <a:lnTo>
                      <a:pt x="258" y="381"/>
                    </a:lnTo>
                    <a:lnTo>
                      <a:pt x="260" y="373"/>
                    </a:lnTo>
                    <a:lnTo>
                      <a:pt x="261" y="370"/>
                    </a:lnTo>
                    <a:lnTo>
                      <a:pt x="263" y="369"/>
                    </a:lnTo>
                    <a:lnTo>
                      <a:pt x="265" y="368"/>
                    </a:lnTo>
                    <a:lnTo>
                      <a:pt x="266" y="367"/>
                    </a:lnTo>
                    <a:lnTo>
                      <a:pt x="269" y="367"/>
                    </a:lnTo>
                    <a:lnTo>
                      <a:pt x="276" y="367"/>
                    </a:lnTo>
                    <a:lnTo>
                      <a:pt x="279" y="367"/>
                    </a:lnTo>
                    <a:lnTo>
                      <a:pt x="279" y="367"/>
                    </a:lnTo>
                    <a:lnTo>
                      <a:pt x="280" y="366"/>
                    </a:lnTo>
                    <a:lnTo>
                      <a:pt x="281" y="365"/>
                    </a:lnTo>
                    <a:lnTo>
                      <a:pt x="283" y="365"/>
                    </a:lnTo>
                    <a:lnTo>
                      <a:pt x="283" y="365"/>
                    </a:lnTo>
                    <a:lnTo>
                      <a:pt x="283" y="367"/>
                    </a:lnTo>
                    <a:lnTo>
                      <a:pt x="284" y="367"/>
                    </a:lnTo>
                    <a:lnTo>
                      <a:pt x="286" y="367"/>
                    </a:lnTo>
                    <a:lnTo>
                      <a:pt x="287" y="367"/>
                    </a:lnTo>
                    <a:lnTo>
                      <a:pt x="289" y="365"/>
                    </a:lnTo>
                    <a:lnTo>
                      <a:pt x="290" y="363"/>
                    </a:lnTo>
                    <a:lnTo>
                      <a:pt x="290" y="360"/>
                    </a:lnTo>
                    <a:lnTo>
                      <a:pt x="289" y="359"/>
                    </a:lnTo>
                    <a:lnTo>
                      <a:pt x="287" y="358"/>
                    </a:lnTo>
                    <a:lnTo>
                      <a:pt x="283" y="358"/>
                    </a:lnTo>
                    <a:lnTo>
                      <a:pt x="281" y="357"/>
                    </a:lnTo>
                    <a:lnTo>
                      <a:pt x="281" y="354"/>
                    </a:lnTo>
                    <a:lnTo>
                      <a:pt x="282" y="350"/>
                    </a:lnTo>
                    <a:lnTo>
                      <a:pt x="283" y="349"/>
                    </a:lnTo>
                    <a:lnTo>
                      <a:pt x="288" y="345"/>
                    </a:lnTo>
                    <a:lnTo>
                      <a:pt x="289" y="343"/>
                    </a:lnTo>
                    <a:lnTo>
                      <a:pt x="291" y="342"/>
                    </a:lnTo>
                    <a:lnTo>
                      <a:pt x="298" y="345"/>
                    </a:lnTo>
                    <a:lnTo>
                      <a:pt x="301" y="344"/>
                    </a:lnTo>
                    <a:lnTo>
                      <a:pt x="303" y="343"/>
                    </a:lnTo>
                    <a:lnTo>
                      <a:pt x="305" y="340"/>
                    </a:lnTo>
                    <a:lnTo>
                      <a:pt x="308" y="338"/>
                    </a:lnTo>
                    <a:lnTo>
                      <a:pt x="312" y="338"/>
                    </a:lnTo>
                    <a:lnTo>
                      <a:pt x="314" y="337"/>
                    </a:lnTo>
                    <a:lnTo>
                      <a:pt x="316" y="335"/>
                    </a:lnTo>
                    <a:lnTo>
                      <a:pt x="315" y="332"/>
                    </a:lnTo>
                    <a:lnTo>
                      <a:pt x="314" y="331"/>
                    </a:lnTo>
                    <a:lnTo>
                      <a:pt x="313" y="328"/>
                    </a:lnTo>
                    <a:lnTo>
                      <a:pt x="314" y="325"/>
                    </a:lnTo>
                    <a:lnTo>
                      <a:pt x="315" y="324"/>
                    </a:lnTo>
                    <a:lnTo>
                      <a:pt x="326" y="315"/>
                    </a:lnTo>
                    <a:lnTo>
                      <a:pt x="327" y="314"/>
                    </a:lnTo>
                    <a:lnTo>
                      <a:pt x="327" y="314"/>
                    </a:lnTo>
                    <a:lnTo>
                      <a:pt x="330" y="315"/>
                    </a:lnTo>
                    <a:lnTo>
                      <a:pt x="330" y="314"/>
                    </a:lnTo>
                    <a:lnTo>
                      <a:pt x="330" y="310"/>
                    </a:lnTo>
                    <a:lnTo>
                      <a:pt x="330" y="309"/>
                    </a:lnTo>
                    <a:lnTo>
                      <a:pt x="331" y="308"/>
                    </a:lnTo>
                    <a:lnTo>
                      <a:pt x="334" y="307"/>
                    </a:lnTo>
                    <a:lnTo>
                      <a:pt x="335" y="306"/>
                    </a:lnTo>
                    <a:lnTo>
                      <a:pt x="337" y="308"/>
                    </a:lnTo>
                    <a:lnTo>
                      <a:pt x="337" y="312"/>
                    </a:lnTo>
                    <a:lnTo>
                      <a:pt x="338" y="314"/>
                    </a:lnTo>
                    <a:lnTo>
                      <a:pt x="340" y="315"/>
                    </a:lnTo>
                    <a:lnTo>
                      <a:pt x="342" y="315"/>
                    </a:lnTo>
                    <a:lnTo>
                      <a:pt x="349" y="314"/>
                    </a:lnTo>
                    <a:lnTo>
                      <a:pt x="353" y="314"/>
                    </a:lnTo>
                    <a:lnTo>
                      <a:pt x="353" y="315"/>
                    </a:lnTo>
                    <a:lnTo>
                      <a:pt x="351" y="319"/>
                    </a:lnTo>
                    <a:lnTo>
                      <a:pt x="352" y="324"/>
                    </a:lnTo>
                    <a:lnTo>
                      <a:pt x="353" y="327"/>
                    </a:lnTo>
                    <a:lnTo>
                      <a:pt x="357" y="329"/>
                    </a:lnTo>
                    <a:lnTo>
                      <a:pt x="360" y="331"/>
                    </a:lnTo>
                    <a:lnTo>
                      <a:pt x="361" y="336"/>
                    </a:lnTo>
                    <a:lnTo>
                      <a:pt x="357" y="338"/>
                    </a:lnTo>
                    <a:lnTo>
                      <a:pt x="353" y="341"/>
                    </a:lnTo>
                    <a:lnTo>
                      <a:pt x="348" y="342"/>
                    </a:lnTo>
                    <a:lnTo>
                      <a:pt x="345" y="346"/>
                    </a:lnTo>
                    <a:lnTo>
                      <a:pt x="344" y="350"/>
                    </a:lnTo>
                    <a:lnTo>
                      <a:pt x="336" y="370"/>
                    </a:lnTo>
                    <a:lnTo>
                      <a:pt x="331" y="379"/>
                    </a:lnTo>
                    <a:lnTo>
                      <a:pt x="327" y="383"/>
                    </a:lnTo>
                    <a:lnTo>
                      <a:pt x="324" y="386"/>
                    </a:lnTo>
                    <a:lnTo>
                      <a:pt x="323" y="388"/>
                    </a:lnTo>
                    <a:lnTo>
                      <a:pt x="322" y="390"/>
                    </a:lnTo>
                    <a:lnTo>
                      <a:pt x="322" y="391"/>
                    </a:lnTo>
                    <a:lnTo>
                      <a:pt x="321" y="392"/>
                    </a:lnTo>
                    <a:lnTo>
                      <a:pt x="318" y="394"/>
                    </a:lnTo>
                    <a:lnTo>
                      <a:pt x="314" y="395"/>
                    </a:lnTo>
                    <a:lnTo>
                      <a:pt x="313" y="395"/>
                    </a:lnTo>
                    <a:lnTo>
                      <a:pt x="312" y="397"/>
                    </a:lnTo>
                    <a:lnTo>
                      <a:pt x="310" y="399"/>
                    </a:lnTo>
                    <a:lnTo>
                      <a:pt x="309" y="400"/>
                    </a:lnTo>
                    <a:lnTo>
                      <a:pt x="306" y="400"/>
                    </a:lnTo>
                    <a:lnTo>
                      <a:pt x="305" y="402"/>
                    </a:lnTo>
                    <a:lnTo>
                      <a:pt x="300" y="406"/>
                    </a:lnTo>
                    <a:lnTo>
                      <a:pt x="296" y="409"/>
                    </a:lnTo>
                    <a:lnTo>
                      <a:pt x="295" y="411"/>
                    </a:lnTo>
                    <a:lnTo>
                      <a:pt x="294" y="413"/>
                    </a:lnTo>
                    <a:lnTo>
                      <a:pt x="292" y="416"/>
                    </a:lnTo>
                    <a:lnTo>
                      <a:pt x="292" y="417"/>
                    </a:lnTo>
                    <a:lnTo>
                      <a:pt x="292" y="419"/>
                    </a:lnTo>
                    <a:lnTo>
                      <a:pt x="292" y="420"/>
                    </a:lnTo>
                    <a:lnTo>
                      <a:pt x="291" y="421"/>
                    </a:lnTo>
                    <a:lnTo>
                      <a:pt x="287" y="424"/>
                    </a:lnTo>
                    <a:lnTo>
                      <a:pt x="286" y="427"/>
                    </a:lnTo>
                    <a:lnTo>
                      <a:pt x="285" y="428"/>
                    </a:lnTo>
                    <a:lnTo>
                      <a:pt x="284" y="429"/>
                    </a:lnTo>
                    <a:lnTo>
                      <a:pt x="285" y="429"/>
                    </a:lnTo>
                    <a:lnTo>
                      <a:pt x="286" y="431"/>
                    </a:lnTo>
                    <a:lnTo>
                      <a:pt x="286" y="432"/>
                    </a:lnTo>
                    <a:lnTo>
                      <a:pt x="286" y="433"/>
                    </a:lnTo>
                    <a:lnTo>
                      <a:pt x="285" y="434"/>
                    </a:lnTo>
                    <a:lnTo>
                      <a:pt x="283" y="433"/>
                    </a:lnTo>
                    <a:lnTo>
                      <a:pt x="282" y="434"/>
                    </a:lnTo>
                    <a:lnTo>
                      <a:pt x="277" y="440"/>
                    </a:lnTo>
                    <a:lnTo>
                      <a:pt x="277" y="442"/>
                    </a:lnTo>
                    <a:lnTo>
                      <a:pt x="279" y="443"/>
                    </a:lnTo>
                    <a:lnTo>
                      <a:pt x="279" y="444"/>
                    </a:lnTo>
                    <a:lnTo>
                      <a:pt x="276" y="445"/>
                    </a:lnTo>
                    <a:lnTo>
                      <a:pt x="274" y="446"/>
                    </a:lnTo>
                    <a:lnTo>
                      <a:pt x="273" y="450"/>
                    </a:lnTo>
                    <a:lnTo>
                      <a:pt x="270" y="449"/>
                    </a:lnTo>
                    <a:lnTo>
                      <a:pt x="267" y="450"/>
                    </a:lnTo>
                    <a:lnTo>
                      <a:pt x="265" y="451"/>
                    </a:lnTo>
                    <a:lnTo>
                      <a:pt x="262" y="452"/>
                    </a:lnTo>
                    <a:lnTo>
                      <a:pt x="260" y="453"/>
                    </a:lnTo>
                    <a:lnTo>
                      <a:pt x="257" y="455"/>
                    </a:lnTo>
                    <a:lnTo>
                      <a:pt x="243" y="458"/>
                    </a:lnTo>
                    <a:lnTo>
                      <a:pt x="238" y="459"/>
                    </a:lnTo>
                    <a:lnTo>
                      <a:pt x="233" y="456"/>
                    </a:lnTo>
                    <a:lnTo>
                      <a:pt x="231" y="457"/>
                    </a:lnTo>
                    <a:lnTo>
                      <a:pt x="228" y="460"/>
                    </a:lnTo>
                    <a:lnTo>
                      <a:pt x="226" y="459"/>
                    </a:lnTo>
                    <a:lnTo>
                      <a:pt x="225" y="459"/>
                    </a:lnTo>
                    <a:lnTo>
                      <a:pt x="223" y="460"/>
                    </a:lnTo>
                    <a:lnTo>
                      <a:pt x="222" y="462"/>
                    </a:lnTo>
                    <a:lnTo>
                      <a:pt x="220" y="462"/>
                    </a:lnTo>
                    <a:lnTo>
                      <a:pt x="213" y="462"/>
                    </a:lnTo>
                    <a:lnTo>
                      <a:pt x="211" y="463"/>
                    </a:lnTo>
                    <a:lnTo>
                      <a:pt x="206" y="464"/>
                    </a:lnTo>
                    <a:lnTo>
                      <a:pt x="205" y="464"/>
                    </a:lnTo>
                    <a:lnTo>
                      <a:pt x="201" y="464"/>
                    </a:lnTo>
                    <a:lnTo>
                      <a:pt x="199" y="465"/>
                    </a:lnTo>
                    <a:lnTo>
                      <a:pt x="197" y="466"/>
                    </a:lnTo>
                    <a:lnTo>
                      <a:pt x="196" y="466"/>
                    </a:lnTo>
                    <a:lnTo>
                      <a:pt x="195" y="466"/>
                    </a:lnTo>
                    <a:lnTo>
                      <a:pt x="194" y="465"/>
                    </a:lnTo>
                    <a:lnTo>
                      <a:pt x="192" y="465"/>
                    </a:lnTo>
                    <a:lnTo>
                      <a:pt x="190" y="465"/>
                    </a:lnTo>
                    <a:lnTo>
                      <a:pt x="186" y="467"/>
                    </a:lnTo>
                    <a:lnTo>
                      <a:pt x="183" y="468"/>
                    </a:lnTo>
                    <a:lnTo>
                      <a:pt x="181" y="468"/>
                    </a:lnTo>
                    <a:lnTo>
                      <a:pt x="179" y="470"/>
                    </a:lnTo>
                    <a:lnTo>
                      <a:pt x="179" y="470"/>
                    </a:lnTo>
                    <a:lnTo>
                      <a:pt x="178" y="469"/>
                    </a:lnTo>
                    <a:lnTo>
                      <a:pt x="174" y="466"/>
                    </a:lnTo>
                    <a:lnTo>
                      <a:pt x="173" y="466"/>
                    </a:lnTo>
                    <a:lnTo>
                      <a:pt x="161" y="464"/>
                    </a:lnTo>
                    <a:lnTo>
                      <a:pt x="158" y="465"/>
                    </a:lnTo>
                    <a:lnTo>
                      <a:pt x="154" y="466"/>
                    </a:lnTo>
                    <a:lnTo>
                      <a:pt x="152" y="466"/>
                    </a:lnTo>
                    <a:lnTo>
                      <a:pt x="141" y="465"/>
                    </a:lnTo>
                    <a:lnTo>
                      <a:pt x="138" y="464"/>
                    </a:lnTo>
                    <a:lnTo>
                      <a:pt x="136" y="464"/>
                    </a:lnTo>
                    <a:lnTo>
                      <a:pt x="135" y="464"/>
                    </a:lnTo>
                    <a:lnTo>
                      <a:pt x="135" y="463"/>
                    </a:lnTo>
                    <a:lnTo>
                      <a:pt x="134" y="461"/>
                    </a:lnTo>
                    <a:lnTo>
                      <a:pt x="133" y="460"/>
                    </a:lnTo>
                    <a:lnTo>
                      <a:pt x="130" y="456"/>
                    </a:lnTo>
                    <a:lnTo>
                      <a:pt x="130" y="455"/>
                    </a:lnTo>
                    <a:lnTo>
                      <a:pt x="127" y="455"/>
                    </a:lnTo>
                    <a:lnTo>
                      <a:pt x="126" y="455"/>
                    </a:lnTo>
                    <a:lnTo>
                      <a:pt x="123" y="450"/>
                    </a:lnTo>
                    <a:lnTo>
                      <a:pt x="118" y="444"/>
                    </a:lnTo>
                    <a:lnTo>
                      <a:pt x="117" y="442"/>
                    </a:lnTo>
                    <a:lnTo>
                      <a:pt x="116" y="442"/>
                    </a:lnTo>
                    <a:lnTo>
                      <a:pt x="115" y="443"/>
                    </a:lnTo>
                    <a:lnTo>
                      <a:pt x="113" y="445"/>
                    </a:lnTo>
                    <a:lnTo>
                      <a:pt x="106" y="446"/>
                    </a:lnTo>
                    <a:lnTo>
                      <a:pt x="90" y="445"/>
                    </a:lnTo>
                    <a:lnTo>
                      <a:pt x="79" y="446"/>
                    </a:lnTo>
                    <a:lnTo>
                      <a:pt x="74" y="446"/>
                    </a:lnTo>
                    <a:lnTo>
                      <a:pt x="73" y="445"/>
                    </a:lnTo>
                    <a:lnTo>
                      <a:pt x="70" y="442"/>
                    </a:lnTo>
                    <a:lnTo>
                      <a:pt x="70" y="441"/>
                    </a:lnTo>
                    <a:lnTo>
                      <a:pt x="70" y="444"/>
                    </a:lnTo>
                    <a:lnTo>
                      <a:pt x="70" y="446"/>
                    </a:lnTo>
                    <a:lnTo>
                      <a:pt x="68" y="446"/>
                    </a:lnTo>
                    <a:lnTo>
                      <a:pt x="66" y="446"/>
                    </a:lnTo>
                    <a:lnTo>
                      <a:pt x="65" y="446"/>
                    </a:lnTo>
                    <a:lnTo>
                      <a:pt x="63" y="445"/>
                    </a:lnTo>
                    <a:lnTo>
                      <a:pt x="61" y="444"/>
                    </a:lnTo>
                    <a:lnTo>
                      <a:pt x="60" y="444"/>
                    </a:lnTo>
                    <a:lnTo>
                      <a:pt x="33" y="444"/>
                    </a:lnTo>
                    <a:lnTo>
                      <a:pt x="31" y="444"/>
                    </a:lnTo>
                    <a:lnTo>
                      <a:pt x="29" y="445"/>
                    </a:lnTo>
                    <a:lnTo>
                      <a:pt x="28" y="446"/>
                    </a:lnTo>
                    <a:lnTo>
                      <a:pt x="19" y="445"/>
                    </a:lnTo>
                    <a:lnTo>
                      <a:pt x="18" y="446"/>
                    </a:lnTo>
                    <a:lnTo>
                      <a:pt x="18" y="446"/>
                    </a:lnTo>
                    <a:lnTo>
                      <a:pt x="15" y="446"/>
                    </a:lnTo>
                    <a:lnTo>
                      <a:pt x="13" y="446"/>
                    </a:lnTo>
                    <a:lnTo>
                      <a:pt x="8" y="446"/>
                    </a:lnTo>
                    <a:lnTo>
                      <a:pt x="0" y="446"/>
                    </a:lnTo>
                    <a:lnTo>
                      <a:pt x="0" y="381"/>
                    </a:lnTo>
                    <a:close/>
                    <a:moveTo>
                      <a:pt x="0" y="603"/>
                    </a:moveTo>
                    <a:lnTo>
                      <a:pt x="1" y="603"/>
                    </a:lnTo>
                    <a:lnTo>
                      <a:pt x="4" y="603"/>
                    </a:lnTo>
                    <a:lnTo>
                      <a:pt x="6" y="604"/>
                    </a:lnTo>
                    <a:lnTo>
                      <a:pt x="8" y="604"/>
                    </a:lnTo>
                    <a:lnTo>
                      <a:pt x="11" y="602"/>
                    </a:lnTo>
                    <a:lnTo>
                      <a:pt x="12" y="599"/>
                    </a:lnTo>
                    <a:lnTo>
                      <a:pt x="13" y="595"/>
                    </a:lnTo>
                    <a:lnTo>
                      <a:pt x="14" y="591"/>
                    </a:lnTo>
                    <a:lnTo>
                      <a:pt x="13" y="589"/>
                    </a:lnTo>
                    <a:lnTo>
                      <a:pt x="18" y="586"/>
                    </a:lnTo>
                    <a:lnTo>
                      <a:pt x="19" y="586"/>
                    </a:lnTo>
                    <a:lnTo>
                      <a:pt x="43" y="585"/>
                    </a:lnTo>
                    <a:lnTo>
                      <a:pt x="47" y="584"/>
                    </a:lnTo>
                    <a:lnTo>
                      <a:pt x="51" y="583"/>
                    </a:lnTo>
                    <a:lnTo>
                      <a:pt x="59" y="586"/>
                    </a:lnTo>
                    <a:lnTo>
                      <a:pt x="63" y="585"/>
                    </a:lnTo>
                    <a:lnTo>
                      <a:pt x="64" y="585"/>
                    </a:lnTo>
                    <a:lnTo>
                      <a:pt x="65" y="584"/>
                    </a:lnTo>
                    <a:lnTo>
                      <a:pt x="65" y="584"/>
                    </a:lnTo>
                    <a:lnTo>
                      <a:pt x="66" y="583"/>
                    </a:lnTo>
                    <a:lnTo>
                      <a:pt x="68" y="584"/>
                    </a:lnTo>
                    <a:lnTo>
                      <a:pt x="70" y="586"/>
                    </a:lnTo>
                    <a:lnTo>
                      <a:pt x="73" y="586"/>
                    </a:lnTo>
                    <a:lnTo>
                      <a:pt x="75" y="587"/>
                    </a:lnTo>
                    <a:lnTo>
                      <a:pt x="77" y="588"/>
                    </a:lnTo>
                    <a:lnTo>
                      <a:pt x="79" y="588"/>
                    </a:lnTo>
                    <a:lnTo>
                      <a:pt x="85" y="586"/>
                    </a:lnTo>
                    <a:lnTo>
                      <a:pt x="99" y="585"/>
                    </a:lnTo>
                    <a:lnTo>
                      <a:pt x="100" y="584"/>
                    </a:lnTo>
                    <a:lnTo>
                      <a:pt x="103" y="583"/>
                    </a:lnTo>
                    <a:lnTo>
                      <a:pt x="105" y="582"/>
                    </a:lnTo>
                    <a:lnTo>
                      <a:pt x="97" y="580"/>
                    </a:lnTo>
                    <a:lnTo>
                      <a:pt x="97" y="579"/>
                    </a:lnTo>
                    <a:lnTo>
                      <a:pt x="96" y="577"/>
                    </a:lnTo>
                    <a:lnTo>
                      <a:pt x="94" y="577"/>
                    </a:lnTo>
                    <a:lnTo>
                      <a:pt x="84" y="577"/>
                    </a:lnTo>
                    <a:lnTo>
                      <a:pt x="83" y="576"/>
                    </a:lnTo>
                    <a:lnTo>
                      <a:pt x="81" y="575"/>
                    </a:lnTo>
                    <a:lnTo>
                      <a:pt x="79" y="574"/>
                    </a:lnTo>
                    <a:lnTo>
                      <a:pt x="78" y="573"/>
                    </a:lnTo>
                    <a:lnTo>
                      <a:pt x="78" y="572"/>
                    </a:lnTo>
                    <a:lnTo>
                      <a:pt x="81" y="571"/>
                    </a:lnTo>
                    <a:lnTo>
                      <a:pt x="83" y="573"/>
                    </a:lnTo>
                    <a:lnTo>
                      <a:pt x="84" y="572"/>
                    </a:lnTo>
                    <a:lnTo>
                      <a:pt x="87" y="569"/>
                    </a:lnTo>
                    <a:lnTo>
                      <a:pt x="88" y="569"/>
                    </a:lnTo>
                    <a:lnTo>
                      <a:pt x="89" y="568"/>
                    </a:lnTo>
                    <a:lnTo>
                      <a:pt x="91" y="569"/>
                    </a:lnTo>
                    <a:lnTo>
                      <a:pt x="92" y="569"/>
                    </a:lnTo>
                    <a:lnTo>
                      <a:pt x="92" y="569"/>
                    </a:lnTo>
                    <a:lnTo>
                      <a:pt x="92" y="568"/>
                    </a:lnTo>
                    <a:lnTo>
                      <a:pt x="102" y="567"/>
                    </a:lnTo>
                    <a:lnTo>
                      <a:pt x="105" y="567"/>
                    </a:lnTo>
                    <a:lnTo>
                      <a:pt x="106" y="568"/>
                    </a:lnTo>
                    <a:lnTo>
                      <a:pt x="108" y="568"/>
                    </a:lnTo>
                    <a:lnTo>
                      <a:pt x="110" y="567"/>
                    </a:lnTo>
                    <a:lnTo>
                      <a:pt x="112" y="567"/>
                    </a:lnTo>
                    <a:lnTo>
                      <a:pt x="113" y="565"/>
                    </a:lnTo>
                    <a:lnTo>
                      <a:pt x="114" y="563"/>
                    </a:lnTo>
                    <a:lnTo>
                      <a:pt x="115" y="562"/>
                    </a:lnTo>
                    <a:lnTo>
                      <a:pt x="118" y="562"/>
                    </a:lnTo>
                    <a:lnTo>
                      <a:pt x="135" y="563"/>
                    </a:lnTo>
                    <a:lnTo>
                      <a:pt x="139" y="564"/>
                    </a:lnTo>
                    <a:lnTo>
                      <a:pt x="147" y="569"/>
                    </a:lnTo>
                    <a:lnTo>
                      <a:pt x="154" y="571"/>
                    </a:lnTo>
                    <a:lnTo>
                      <a:pt x="156" y="573"/>
                    </a:lnTo>
                    <a:lnTo>
                      <a:pt x="154" y="574"/>
                    </a:lnTo>
                    <a:lnTo>
                      <a:pt x="154" y="575"/>
                    </a:lnTo>
                    <a:lnTo>
                      <a:pt x="156" y="576"/>
                    </a:lnTo>
                    <a:lnTo>
                      <a:pt x="156" y="577"/>
                    </a:lnTo>
                    <a:lnTo>
                      <a:pt x="156" y="577"/>
                    </a:lnTo>
                    <a:lnTo>
                      <a:pt x="157" y="578"/>
                    </a:lnTo>
                    <a:lnTo>
                      <a:pt x="157" y="579"/>
                    </a:lnTo>
                    <a:lnTo>
                      <a:pt x="159" y="578"/>
                    </a:lnTo>
                    <a:lnTo>
                      <a:pt x="158" y="581"/>
                    </a:lnTo>
                    <a:lnTo>
                      <a:pt x="160" y="584"/>
                    </a:lnTo>
                    <a:lnTo>
                      <a:pt x="158" y="588"/>
                    </a:lnTo>
                    <a:lnTo>
                      <a:pt x="159" y="592"/>
                    </a:lnTo>
                    <a:lnTo>
                      <a:pt x="158" y="595"/>
                    </a:lnTo>
                    <a:lnTo>
                      <a:pt x="155" y="598"/>
                    </a:lnTo>
                    <a:lnTo>
                      <a:pt x="154" y="599"/>
                    </a:lnTo>
                    <a:lnTo>
                      <a:pt x="152" y="609"/>
                    </a:lnTo>
                    <a:lnTo>
                      <a:pt x="152" y="612"/>
                    </a:lnTo>
                    <a:lnTo>
                      <a:pt x="148" y="616"/>
                    </a:lnTo>
                    <a:lnTo>
                      <a:pt x="144" y="617"/>
                    </a:lnTo>
                    <a:lnTo>
                      <a:pt x="139" y="616"/>
                    </a:lnTo>
                    <a:lnTo>
                      <a:pt x="135" y="614"/>
                    </a:lnTo>
                    <a:lnTo>
                      <a:pt x="133" y="609"/>
                    </a:lnTo>
                    <a:lnTo>
                      <a:pt x="131" y="608"/>
                    </a:lnTo>
                    <a:lnTo>
                      <a:pt x="131" y="608"/>
                    </a:lnTo>
                    <a:lnTo>
                      <a:pt x="126" y="604"/>
                    </a:lnTo>
                    <a:lnTo>
                      <a:pt x="126" y="603"/>
                    </a:lnTo>
                    <a:lnTo>
                      <a:pt x="126" y="599"/>
                    </a:lnTo>
                    <a:lnTo>
                      <a:pt x="126" y="599"/>
                    </a:lnTo>
                    <a:lnTo>
                      <a:pt x="126" y="597"/>
                    </a:lnTo>
                    <a:lnTo>
                      <a:pt x="125" y="595"/>
                    </a:lnTo>
                    <a:lnTo>
                      <a:pt x="122" y="594"/>
                    </a:lnTo>
                    <a:lnTo>
                      <a:pt x="120" y="593"/>
                    </a:lnTo>
                    <a:lnTo>
                      <a:pt x="116" y="598"/>
                    </a:lnTo>
                    <a:lnTo>
                      <a:pt x="113" y="598"/>
                    </a:lnTo>
                    <a:lnTo>
                      <a:pt x="110" y="599"/>
                    </a:lnTo>
                    <a:lnTo>
                      <a:pt x="100" y="600"/>
                    </a:lnTo>
                    <a:lnTo>
                      <a:pt x="95" y="601"/>
                    </a:lnTo>
                    <a:lnTo>
                      <a:pt x="91" y="600"/>
                    </a:lnTo>
                    <a:lnTo>
                      <a:pt x="87" y="603"/>
                    </a:lnTo>
                    <a:lnTo>
                      <a:pt x="83" y="613"/>
                    </a:lnTo>
                    <a:lnTo>
                      <a:pt x="82" y="615"/>
                    </a:lnTo>
                    <a:lnTo>
                      <a:pt x="79" y="618"/>
                    </a:lnTo>
                    <a:lnTo>
                      <a:pt x="78" y="619"/>
                    </a:lnTo>
                    <a:lnTo>
                      <a:pt x="78" y="621"/>
                    </a:lnTo>
                    <a:lnTo>
                      <a:pt x="78" y="621"/>
                    </a:lnTo>
                    <a:lnTo>
                      <a:pt x="78" y="622"/>
                    </a:lnTo>
                    <a:lnTo>
                      <a:pt x="78" y="624"/>
                    </a:lnTo>
                    <a:lnTo>
                      <a:pt x="77" y="624"/>
                    </a:lnTo>
                    <a:lnTo>
                      <a:pt x="75" y="625"/>
                    </a:lnTo>
                    <a:lnTo>
                      <a:pt x="74" y="625"/>
                    </a:lnTo>
                    <a:lnTo>
                      <a:pt x="71" y="627"/>
                    </a:lnTo>
                    <a:lnTo>
                      <a:pt x="70" y="630"/>
                    </a:lnTo>
                    <a:lnTo>
                      <a:pt x="69" y="634"/>
                    </a:lnTo>
                    <a:lnTo>
                      <a:pt x="67" y="636"/>
                    </a:lnTo>
                    <a:lnTo>
                      <a:pt x="63" y="638"/>
                    </a:lnTo>
                    <a:lnTo>
                      <a:pt x="61" y="640"/>
                    </a:lnTo>
                    <a:lnTo>
                      <a:pt x="57" y="647"/>
                    </a:lnTo>
                    <a:lnTo>
                      <a:pt x="54" y="648"/>
                    </a:lnTo>
                    <a:lnTo>
                      <a:pt x="53" y="649"/>
                    </a:lnTo>
                    <a:lnTo>
                      <a:pt x="52" y="650"/>
                    </a:lnTo>
                    <a:lnTo>
                      <a:pt x="52" y="652"/>
                    </a:lnTo>
                    <a:lnTo>
                      <a:pt x="51" y="654"/>
                    </a:lnTo>
                    <a:lnTo>
                      <a:pt x="43" y="661"/>
                    </a:lnTo>
                    <a:lnTo>
                      <a:pt x="39" y="665"/>
                    </a:lnTo>
                    <a:lnTo>
                      <a:pt x="38" y="667"/>
                    </a:lnTo>
                    <a:lnTo>
                      <a:pt x="31" y="670"/>
                    </a:lnTo>
                    <a:lnTo>
                      <a:pt x="23" y="676"/>
                    </a:lnTo>
                    <a:lnTo>
                      <a:pt x="19" y="679"/>
                    </a:lnTo>
                    <a:lnTo>
                      <a:pt x="18" y="681"/>
                    </a:lnTo>
                    <a:lnTo>
                      <a:pt x="16" y="680"/>
                    </a:lnTo>
                    <a:lnTo>
                      <a:pt x="15" y="679"/>
                    </a:lnTo>
                    <a:lnTo>
                      <a:pt x="13" y="678"/>
                    </a:lnTo>
                    <a:lnTo>
                      <a:pt x="11" y="679"/>
                    </a:lnTo>
                    <a:lnTo>
                      <a:pt x="6" y="681"/>
                    </a:lnTo>
                    <a:lnTo>
                      <a:pt x="4" y="682"/>
                    </a:lnTo>
                    <a:lnTo>
                      <a:pt x="3" y="682"/>
                    </a:lnTo>
                    <a:lnTo>
                      <a:pt x="1" y="681"/>
                    </a:lnTo>
                    <a:lnTo>
                      <a:pt x="0" y="681"/>
                    </a:lnTo>
                    <a:lnTo>
                      <a:pt x="0" y="603"/>
                    </a:lnTo>
                    <a:close/>
                    <a:moveTo>
                      <a:pt x="0" y="803"/>
                    </a:moveTo>
                    <a:lnTo>
                      <a:pt x="5" y="808"/>
                    </a:lnTo>
                    <a:lnTo>
                      <a:pt x="8" y="810"/>
                    </a:lnTo>
                    <a:lnTo>
                      <a:pt x="9" y="811"/>
                    </a:lnTo>
                    <a:lnTo>
                      <a:pt x="14" y="811"/>
                    </a:lnTo>
                    <a:lnTo>
                      <a:pt x="15" y="812"/>
                    </a:lnTo>
                    <a:lnTo>
                      <a:pt x="16" y="814"/>
                    </a:lnTo>
                    <a:lnTo>
                      <a:pt x="17" y="814"/>
                    </a:lnTo>
                    <a:lnTo>
                      <a:pt x="18" y="814"/>
                    </a:lnTo>
                    <a:lnTo>
                      <a:pt x="18" y="814"/>
                    </a:lnTo>
                    <a:lnTo>
                      <a:pt x="19" y="817"/>
                    </a:lnTo>
                    <a:lnTo>
                      <a:pt x="19" y="819"/>
                    </a:lnTo>
                    <a:lnTo>
                      <a:pt x="21" y="822"/>
                    </a:lnTo>
                    <a:lnTo>
                      <a:pt x="22" y="822"/>
                    </a:lnTo>
                    <a:lnTo>
                      <a:pt x="26" y="822"/>
                    </a:lnTo>
                    <a:lnTo>
                      <a:pt x="29" y="822"/>
                    </a:lnTo>
                    <a:lnTo>
                      <a:pt x="31" y="823"/>
                    </a:lnTo>
                    <a:lnTo>
                      <a:pt x="34" y="828"/>
                    </a:lnTo>
                    <a:lnTo>
                      <a:pt x="32" y="832"/>
                    </a:lnTo>
                    <a:lnTo>
                      <a:pt x="30" y="836"/>
                    </a:lnTo>
                    <a:lnTo>
                      <a:pt x="31" y="840"/>
                    </a:lnTo>
                    <a:lnTo>
                      <a:pt x="31" y="841"/>
                    </a:lnTo>
                    <a:lnTo>
                      <a:pt x="35" y="843"/>
                    </a:lnTo>
                    <a:lnTo>
                      <a:pt x="43" y="851"/>
                    </a:lnTo>
                    <a:lnTo>
                      <a:pt x="44" y="851"/>
                    </a:lnTo>
                    <a:lnTo>
                      <a:pt x="45" y="850"/>
                    </a:lnTo>
                    <a:lnTo>
                      <a:pt x="47" y="849"/>
                    </a:lnTo>
                    <a:lnTo>
                      <a:pt x="48" y="849"/>
                    </a:lnTo>
                    <a:lnTo>
                      <a:pt x="48" y="850"/>
                    </a:lnTo>
                    <a:lnTo>
                      <a:pt x="48" y="852"/>
                    </a:lnTo>
                    <a:lnTo>
                      <a:pt x="49" y="853"/>
                    </a:lnTo>
                    <a:lnTo>
                      <a:pt x="51" y="853"/>
                    </a:lnTo>
                    <a:lnTo>
                      <a:pt x="52" y="853"/>
                    </a:lnTo>
                    <a:lnTo>
                      <a:pt x="52" y="853"/>
                    </a:lnTo>
                    <a:lnTo>
                      <a:pt x="52" y="854"/>
                    </a:lnTo>
                    <a:lnTo>
                      <a:pt x="52" y="856"/>
                    </a:lnTo>
                    <a:lnTo>
                      <a:pt x="51" y="856"/>
                    </a:lnTo>
                    <a:lnTo>
                      <a:pt x="49" y="857"/>
                    </a:lnTo>
                    <a:lnTo>
                      <a:pt x="48" y="857"/>
                    </a:lnTo>
                    <a:lnTo>
                      <a:pt x="48" y="860"/>
                    </a:lnTo>
                    <a:lnTo>
                      <a:pt x="48" y="862"/>
                    </a:lnTo>
                    <a:lnTo>
                      <a:pt x="48" y="863"/>
                    </a:lnTo>
                    <a:lnTo>
                      <a:pt x="48" y="863"/>
                    </a:lnTo>
                    <a:lnTo>
                      <a:pt x="46" y="863"/>
                    </a:lnTo>
                    <a:lnTo>
                      <a:pt x="47" y="863"/>
                    </a:lnTo>
                    <a:lnTo>
                      <a:pt x="46" y="862"/>
                    </a:lnTo>
                    <a:lnTo>
                      <a:pt x="45" y="862"/>
                    </a:lnTo>
                    <a:lnTo>
                      <a:pt x="44" y="862"/>
                    </a:lnTo>
                    <a:lnTo>
                      <a:pt x="43" y="862"/>
                    </a:lnTo>
                    <a:lnTo>
                      <a:pt x="39" y="861"/>
                    </a:lnTo>
                    <a:lnTo>
                      <a:pt x="38" y="862"/>
                    </a:lnTo>
                    <a:lnTo>
                      <a:pt x="35" y="865"/>
                    </a:lnTo>
                    <a:lnTo>
                      <a:pt x="33" y="871"/>
                    </a:lnTo>
                    <a:lnTo>
                      <a:pt x="34" y="875"/>
                    </a:lnTo>
                    <a:lnTo>
                      <a:pt x="35" y="875"/>
                    </a:lnTo>
                    <a:lnTo>
                      <a:pt x="40" y="877"/>
                    </a:lnTo>
                    <a:lnTo>
                      <a:pt x="42" y="878"/>
                    </a:lnTo>
                    <a:lnTo>
                      <a:pt x="43" y="880"/>
                    </a:lnTo>
                    <a:lnTo>
                      <a:pt x="43" y="883"/>
                    </a:lnTo>
                    <a:lnTo>
                      <a:pt x="43" y="885"/>
                    </a:lnTo>
                    <a:lnTo>
                      <a:pt x="40" y="885"/>
                    </a:lnTo>
                    <a:lnTo>
                      <a:pt x="41" y="884"/>
                    </a:lnTo>
                    <a:lnTo>
                      <a:pt x="40" y="883"/>
                    </a:lnTo>
                    <a:lnTo>
                      <a:pt x="39" y="881"/>
                    </a:lnTo>
                    <a:lnTo>
                      <a:pt x="37" y="881"/>
                    </a:lnTo>
                    <a:lnTo>
                      <a:pt x="37" y="880"/>
                    </a:lnTo>
                    <a:lnTo>
                      <a:pt x="38" y="879"/>
                    </a:lnTo>
                    <a:lnTo>
                      <a:pt x="36" y="878"/>
                    </a:lnTo>
                    <a:lnTo>
                      <a:pt x="35" y="878"/>
                    </a:lnTo>
                    <a:lnTo>
                      <a:pt x="33" y="877"/>
                    </a:lnTo>
                    <a:lnTo>
                      <a:pt x="31" y="876"/>
                    </a:lnTo>
                    <a:lnTo>
                      <a:pt x="31" y="877"/>
                    </a:lnTo>
                    <a:lnTo>
                      <a:pt x="31" y="879"/>
                    </a:lnTo>
                    <a:lnTo>
                      <a:pt x="30" y="879"/>
                    </a:lnTo>
                    <a:lnTo>
                      <a:pt x="28" y="879"/>
                    </a:lnTo>
                    <a:lnTo>
                      <a:pt x="28" y="880"/>
                    </a:lnTo>
                    <a:lnTo>
                      <a:pt x="29" y="882"/>
                    </a:lnTo>
                    <a:lnTo>
                      <a:pt x="31" y="884"/>
                    </a:lnTo>
                    <a:lnTo>
                      <a:pt x="32" y="885"/>
                    </a:lnTo>
                    <a:lnTo>
                      <a:pt x="33" y="887"/>
                    </a:lnTo>
                    <a:lnTo>
                      <a:pt x="33" y="889"/>
                    </a:lnTo>
                    <a:lnTo>
                      <a:pt x="32" y="892"/>
                    </a:lnTo>
                    <a:lnTo>
                      <a:pt x="30" y="895"/>
                    </a:lnTo>
                    <a:lnTo>
                      <a:pt x="30" y="896"/>
                    </a:lnTo>
                    <a:lnTo>
                      <a:pt x="29" y="896"/>
                    </a:lnTo>
                    <a:lnTo>
                      <a:pt x="28" y="897"/>
                    </a:lnTo>
                    <a:lnTo>
                      <a:pt x="26" y="897"/>
                    </a:lnTo>
                    <a:lnTo>
                      <a:pt x="24" y="898"/>
                    </a:lnTo>
                    <a:lnTo>
                      <a:pt x="22" y="899"/>
                    </a:lnTo>
                    <a:lnTo>
                      <a:pt x="22" y="901"/>
                    </a:lnTo>
                    <a:lnTo>
                      <a:pt x="23" y="903"/>
                    </a:lnTo>
                    <a:lnTo>
                      <a:pt x="26" y="907"/>
                    </a:lnTo>
                    <a:lnTo>
                      <a:pt x="27" y="909"/>
                    </a:lnTo>
                    <a:lnTo>
                      <a:pt x="29" y="910"/>
                    </a:lnTo>
                    <a:lnTo>
                      <a:pt x="31" y="911"/>
                    </a:lnTo>
                    <a:lnTo>
                      <a:pt x="33" y="911"/>
                    </a:lnTo>
                    <a:lnTo>
                      <a:pt x="35" y="912"/>
                    </a:lnTo>
                    <a:lnTo>
                      <a:pt x="36" y="914"/>
                    </a:lnTo>
                    <a:lnTo>
                      <a:pt x="37" y="915"/>
                    </a:lnTo>
                    <a:lnTo>
                      <a:pt x="39" y="917"/>
                    </a:lnTo>
                    <a:lnTo>
                      <a:pt x="40" y="918"/>
                    </a:lnTo>
                    <a:lnTo>
                      <a:pt x="43" y="918"/>
                    </a:lnTo>
                    <a:lnTo>
                      <a:pt x="48" y="917"/>
                    </a:lnTo>
                    <a:lnTo>
                      <a:pt x="50" y="918"/>
                    </a:lnTo>
                    <a:lnTo>
                      <a:pt x="52" y="919"/>
                    </a:lnTo>
                    <a:lnTo>
                      <a:pt x="54" y="924"/>
                    </a:lnTo>
                    <a:lnTo>
                      <a:pt x="61" y="932"/>
                    </a:lnTo>
                    <a:lnTo>
                      <a:pt x="63" y="934"/>
                    </a:lnTo>
                    <a:lnTo>
                      <a:pt x="65" y="935"/>
                    </a:lnTo>
                    <a:lnTo>
                      <a:pt x="73" y="934"/>
                    </a:lnTo>
                    <a:lnTo>
                      <a:pt x="74" y="935"/>
                    </a:lnTo>
                    <a:lnTo>
                      <a:pt x="74" y="935"/>
                    </a:lnTo>
                    <a:lnTo>
                      <a:pt x="75" y="936"/>
                    </a:lnTo>
                    <a:lnTo>
                      <a:pt x="76" y="937"/>
                    </a:lnTo>
                    <a:lnTo>
                      <a:pt x="76" y="938"/>
                    </a:lnTo>
                    <a:lnTo>
                      <a:pt x="74" y="939"/>
                    </a:lnTo>
                    <a:lnTo>
                      <a:pt x="73" y="940"/>
                    </a:lnTo>
                    <a:lnTo>
                      <a:pt x="72" y="941"/>
                    </a:lnTo>
                    <a:lnTo>
                      <a:pt x="71" y="942"/>
                    </a:lnTo>
                    <a:lnTo>
                      <a:pt x="70" y="943"/>
                    </a:lnTo>
                    <a:lnTo>
                      <a:pt x="67" y="943"/>
                    </a:lnTo>
                    <a:lnTo>
                      <a:pt x="65" y="944"/>
                    </a:lnTo>
                    <a:lnTo>
                      <a:pt x="63" y="945"/>
                    </a:lnTo>
                    <a:lnTo>
                      <a:pt x="63" y="945"/>
                    </a:lnTo>
                    <a:lnTo>
                      <a:pt x="69" y="945"/>
                    </a:lnTo>
                    <a:lnTo>
                      <a:pt x="71" y="945"/>
                    </a:lnTo>
                    <a:lnTo>
                      <a:pt x="74" y="947"/>
                    </a:lnTo>
                    <a:lnTo>
                      <a:pt x="75" y="948"/>
                    </a:lnTo>
                    <a:lnTo>
                      <a:pt x="76" y="950"/>
                    </a:lnTo>
                    <a:lnTo>
                      <a:pt x="76" y="952"/>
                    </a:lnTo>
                    <a:lnTo>
                      <a:pt x="76" y="957"/>
                    </a:lnTo>
                    <a:lnTo>
                      <a:pt x="77" y="959"/>
                    </a:lnTo>
                    <a:lnTo>
                      <a:pt x="78" y="961"/>
                    </a:lnTo>
                    <a:lnTo>
                      <a:pt x="79" y="962"/>
                    </a:lnTo>
                    <a:lnTo>
                      <a:pt x="81" y="963"/>
                    </a:lnTo>
                    <a:lnTo>
                      <a:pt x="81" y="962"/>
                    </a:lnTo>
                    <a:lnTo>
                      <a:pt x="82" y="962"/>
                    </a:lnTo>
                    <a:lnTo>
                      <a:pt x="82" y="961"/>
                    </a:lnTo>
                    <a:lnTo>
                      <a:pt x="82" y="960"/>
                    </a:lnTo>
                    <a:lnTo>
                      <a:pt x="85" y="962"/>
                    </a:lnTo>
                    <a:lnTo>
                      <a:pt x="89" y="962"/>
                    </a:lnTo>
                    <a:lnTo>
                      <a:pt x="93" y="962"/>
                    </a:lnTo>
                    <a:lnTo>
                      <a:pt x="96" y="962"/>
                    </a:lnTo>
                    <a:lnTo>
                      <a:pt x="90" y="955"/>
                    </a:lnTo>
                    <a:lnTo>
                      <a:pt x="88" y="953"/>
                    </a:lnTo>
                    <a:lnTo>
                      <a:pt x="92" y="952"/>
                    </a:lnTo>
                    <a:lnTo>
                      <a:pt x="96" y="954"/>
                    </a:lnTo>
                    <a:lnTo>
                      <a:pt x="100" y="958"/>
                    </a:lnTo>
                    <a:lnTo>
                      <a:pt x="102" y="962"/>
                    </a:lnTo>
                    <a:lnTo>
                      <a:pt x="104" y="969"/>
                    </a:lnTo>
                    <a:lnTo>
                      <a:pt x="104" y="971"/>
                    </a:lnTo>
                    <a:lnTo>
                      <a:pt x="104" y="973"/>
                    </a:lnTo>
                    <a:lnTo>
                      <a:pt x="102" y="976"/>
                    </a:lnTo>
                    <a:lnTo>
                      <a:pt x="103" y="979"/>
                    </a:lnTo>
                    <a:lnTo>
                      <a:pt x="104" y="984"/>
                    </a:lnTo>
                    <a:lnTo>
                      <a:pt x="104" y="988"/>
                    </a:lnTo>
                    <a:lnTo>
                      <a:pt x="104" y="990"/>
                    </a:lnTo>
                    <a:lnTo>
                      <a:pt x="102" y="991"/>
                    </a:lnTo>
                    <a:lnTo>
                      <a:pt x="100" y="992"/>
                    </a:lnTo>
                    <a:lnTo>
                      <a:pt x="99" y="993"/>
                    </a:lnTo>
                    <a:lnTo>
                      <a:pt x="99" y="994"/>
                    </a:lnTo>
                    <a:lnTo>
                      <a:pt x="97" y="996"/>
                    </a:lnTo>
                    <a:lnTo>
                      <a:pt x="96" y="994"/>
                    </a:lnTo>
                    <a:lnTo>
                      <a:pt x="87" y="989"/>
                    </a:lnTo>
                    <a:lnTo>
                      <a:pt x="83" y="984"/>
                    </a:lnTo>
                    <a:lnTo>
                      <a:pt x="81" y="983"/>
                    </a:lnTo>
                    <a:lnTo>
                      <a:pt x="78" y="983"/>
                    </a:lnTo>
                    <a:lnTo>
                      <a:pt x="78" y="984"/>
                    </a:lnTo>
                    <a:lnTo>
                      <a:pt x="83" y="989"/>
                    </a:lnTo>
                    <a:lnTo>
                      <a:pt x="84" y="990"/>
                    </a:lnTo>
                    <a:lnTo>
                      <a:pt x="85" y="992"/>
                    </a:lnTo>
                    <a:lnTo>
                      <a:pt x="86" y="993"/>
                    </a:lnTo>
                    <a:lnTo>
                      <a:pt x="87" y="993"/>
                    </a:lnTo>
                    <a:lnTo>
                      <a:pt x="88" y="993"/>
                    </a:lnTo>
                    <a:lnTo>
                      <a:pt x="89" y="993"/>
                    </a:lnTo>
                    <a:lnTo>
                      <a:pt x="89" y="994"/>
                    </a:lnTo>
                    <a:lnTo>
                      <a:pt x="88" y="994"/>
                    </a:lnTo>
                    <a:lnTo>
                      <a:pt x="88" y="995"/>
                    </a:lnTo>
                    <a:lnTo>
                      <a:pt x="89" y="997"/>
                    </a:lnTo>
                    <a:lnTo>
                      <a:pt x="89" y="997"/>
                    </a:lnTo>
                    <a:lnTo>
                      <a:pt x="90" y="999"/>
                    </a:lnTo>
                    <a:lnTo>
                      <a:pt x="89" y="1001"/>
                    </a:lnTo>
                    <a:lnTo>
                      <a:pt x="88" y="1002"/>
                    </a:lnTo>
                    <a:lnTo>
                      <a:pt x="87" y="1002"/>
                    </a:lnTo>
                    <a:lnTo>
                      <a:pt x="85" y="1001"/>
                    </a:lnTo>
                    <a:lnTo>
                      <a:pt x="83" y="997"/>
                    </a:lnTo>
                    <a:lnTo>
                      <a:pt x="81" y="997"/>
                    </a:lnTo>
                    <a:lnTo>
                      <a:pt x="81" y="998"/>
                    </a:lnTo>
                    <a:lnTo>
                      <a:pt x="81" y="999"/>
                    </a:lnTo>
                    <a:lnTo>
                      <a:pt x="82" y="1000"/>
                    </a:lnTo>
                    <a:lnTo>
                      <a:pt x="80" y="1002"/>
                    </a:lnTo>
                    <a:lnTo>
                      <a:pt x="79" y="1001"/>
                    </a:lnTo>
                    <a:lnTo>
                      <a:pt x="78" y="998"/>
                    </a:lnTo>
                    <a:lnTo>
                      <a:pt x="78" y="996"/>
                    </a:lnTo>
                    <a:lnTo>
                      <a:pt x="74" y="993"/>
                    </a:lnTo>
                    <a:lnTo>
                      <a:pt x="70" y="992"/>
                    </a:lnTo>
                    <a:lnTo>
                      <a:pt x="65" y="993"/>
                    </a:lnTo>
                    <a:lnTo>
                      <a:pt x="62" y="996"/>
                    </a:lnTo>
                    <a:lnTo>
                      <a:pt x="58" y="997"/>
                    </a:lnTo>
                    <a:lnTo>
                      <a:pt x="55" y="996"/>
                    </a:lnTo>
                    <a:lnTo>
                      <a:pt x="51" y="995"/>
                    </a:lnTo>
                    <a:lnTo>
                      <a:pt x="47" y="997"/>
                    </a:lnTo>
                    <a:lnTo>
                      <a:pt x="42" y="999"/>
                    </a:lnTo>
                    <a:lnTo>
                      <a:pt x="37" y="1000"/>
                    </a:lnTo>
                    <a:lnTo>
                      <a:pt x="30" y="1001"/>
                    </a:lnTo>
                    <a:lnTo>
                      <a:pt x="29" y="1001"/>
                    </a:lnTo>
                    <a:lnTo>
                      <a:pt x="28" y="1002"/>
                    </a:lnTo>
                    <a:lnTo>
                      <a:pt x="26" y="1003"/>
                    </a:lnTo>
                    <a:lnTo>
                      <a:pt x="25" y="1004"/>
                    </a:lnTo>
                    <a:lnTo>
                      <a:pt x="22" y="1004"/>
                    </a:lnTo>
                    <a:lnTo>
                      <a:pt x="21" y="1006"/>
                    </a:lnTo>
                    <a:lnTo>
                      <a:pt x="20" y="1006"/>
                    </a:lnTo>
                    <a:lnTo>
                      <a:pt x="16" y="1007"/>
                    </a:lnTo>
                    <a:lnTo>
                      <a:pt x="15" y="1007"/>
                    </a:lnTo>
                    <a:lnTo>
                      <a:pt x="13" y="1010"/>
                    </a:lnTo>
                    <a:lnTo>
                      <a:pt x="10" y="1015"/>
                    </a:lnTo>
                    <a:lnTo>
                      <a:pt x="9" y="1019"/>
                    </a:lnTo>
                    <a:lnTo>
                      <a:pt x="8" y="1024"/>
                    </a:lnTo>
                    <a:lnTo>
                      <a:pt x="9" y="1028"/>
                    </a:lnTo>
                    <a:lnTo>
                      <a:pt x="10" y="1032"/>
                    </a:lnTo>
                    <a:lnTo>
                      <a:pt x="13" y="1036"/>
                    </a:lnTo>
                    <a:lnTo>
                      <a:pt x="16" y="1038"/>
                    </a:lnTo>
                    <a:lnTo>
                      <a:pt x="18" y="1039"/>
                    </a:lnTo>
                    <a:lnTo>
                      <a:pt x="18" y="1040"/>
                    </a:lnTo>
                    <a:lnTo>
                      <a:pt x="16" y="1040"/>
                    </a:lnTo>
                    <a:lnTo>
                      <a:pt x="14" y="1043"/>
                    </a:lnTo>
                    <a:lnTo>
                      <a:pt x="13" y="1044"/>
                    </a:lnTo>
                    <a:lnTo>
                      <a:pt x="10" y="1044"/>
                    </a:lnTo>
                    <a:lnTo>
                      <a:pt x="5" y="1045"/>
                    </a:lnTo>
                    <a:lnTo>
                      <a:pt x="3" y="1046"/>
                    </a:lnTo>
                    <a:lnTo>
                      <a:pt x="0" y="1046"/>
                    </a:lnTo>
                    <a:lnTo>
                      <a:pt x="0" y="803"/>
                    </a:lnTo>
                    <a:close/>
                    <a:moveTo>
                      <a:pt x="0" y="1453"/>
                    </a:moveTo>
                    <a:lnTo>
                      <a:pt x="1" y="1452"/>
                    </a:lnTo>
                    <a:lnTo>
                      <a:pt x="4" y="1453"/>
                    </a:lnTo>
                    <a:lnTo>
                      <a:pt x="6" y="1454"/>
                    </a:lnTo>
                    <a:lnTo>
                      <a:pt x="9" y="1454"/>
                    </a:lnTo>
                    <a:lnTo>
                      <a:pt x="13" y="1452"/>
                    </a:lnTo>
                    <a:lnTo>
                      <a:pt x="13" y="1451"/>
                    </a:lnTo>
                    <a:lnTo>
                      <a:pt x="13" y="1450"/>
                    </a:lnTo>
                    <a:lnTo>
                      <a:pt x="14" y="1449"/>
                    </a:lnTo>
                    <a:lnTo>
                      <a:pt x="18" y="1448"/>
                    </a:lnTo>
                    <a:lnTo>
                      <a:pt x="19" y="1448"/>
                    </a:lnTo>
                    <a:lnTo>
                      <a:pt x="20" y="1447"/>
                    </a:lnTo>
                    <a:lnTo>
                      <a:pt x="21" y="1446"/>
                    </a:lnTo>
                    <a:lnTo>
                      <a:pt x="22" y="1446"/>
                    </a:lnTo>
                    <a:lnTo>
                      <a:pt x="23" y="1447"/>
                    </a:lnTo>
                    <a:lnTo>
                      <a:pt x="24" y="1448"/>
                    </a:lnTo>
                    <a:lnTo>
                      <a:pt x="25" y="1448"/>
                    </a:lnTo>
                    <a:lnTo>
                      <a:pt x="23" y="1450"/>
                    </a:lnTo>
                    <a:lnTo>
                      <a:pt x="22" y="1452"/>
                    </a:lnTo>
                    <a:lnTo>
                      <a:pt x="23" y="1454"/>
                    </a:lnTo>
                    <a:lnTo>
                      <a:pt x="25" y="1456"/>
                    </a:lnTo>
                    <a:lnTo>
                      <a:pt x="26" y="1456"/>
                    </a:lnTo>
                    <a:lnTo>
                      <a:pt x="28" y="1456"/>
                    </a:lnTo>
                    <a:lnTo>
                      <a:pt x="30" y="1456"/>
                    </a:lnTo>
                    <a:lnTo>
                      <a:pt x="31" y="1456"/>
                    </a:lnTo>
                    <a:lnTo>
                      <a:pt x="33" y="1457"/>
                    </a:lnTo>
                    <a:lnTo>
                      <a:pt x="35" y="1457"/>
                    </a:lnTo>
                    <a:lnTo>
                      <a:pt x="36" y="1458"/>
                    </a:lnTo>
                    <a:lnTo>
                      <a:pt x="47" y="1466"/>
                    </a:lnTo>
                    <a:lnTo>
                      <a:pt x="50" y="1468"/>
                    </a:lnTo>
                    <a:lnTo>
                      <a:pt x="53" y="1468"/>
                    </a:lnTo>
                    <a:lnTo>
                      <a:pt x="71" y="1464"/>
                    </a:lnTo>
                    <a:lnTo>
                      <a:pt x="74" y="1462"/>
                    </a:lnTo>
                    <a:lnTo>
                      <a:pt x="76" y="1460"/>
                    </a:lnTo>
                    <a:lnTo>
                      <a:pt x="78" y="1457"/>
                    </a:lnTo>
                    <a:lnTo>
                      <a:pt x="78" y="1455"/>
                    </a:lnTo>
                    <a:lnTo>
                      <a:pt x="77" y="1454"/>
                    </a:lnTo>
                    <a:lnTo>
                      <a:pt x="75" y="1453"/>
                    </a:lnTo>
                    <a:lnTo>
                      <a:pt x="74" y="1453"/>
                    </a:lnTo>
                    <a:lnTo>
                      <a:pt x="74" y="1452"/>
                    </a:lnTo>
                    <a:lnTo>
                      <a:pt x="74" y="1452"/>
                    </a:lnTo>
                    <a:lnTo>
                      <a:pt x="74" y="1451"/>
                    </a:lnTo>
                    <a:lnTo>
                      <a:pt x="74" y="1450"/>
                    </a:lnTo>
                    <a:lnTo>
                      <a:pt x="75" y="1448"/>
                    </a:lnTo>
                    <a:lnTo>
                      <a:pt x="81" y="1446"/>
                    </a:lnTo>
                    <a:lnTo>
                      <a:pt x="83" y="1444"/>
                    </a:lnTo>
                    <a:lnTo>
                      <a:pt x="86" y="1439"/>
                    </a:lnTo>
                    <a:lnTo>
                      <a:pt x="88" y="1439"/>
                    </a:lnTo>
                    <a:lnTo>
                      <a:pt x="92" y="1438"/>
                    </a:lnTo>
                    <a:lnTo>
                      <a:pt x="94" y="1437"/>
                    </a:lnTo>
                    <a:lnTo>
                      <a:pt x="96" y="1438"/>
                    </a:lnTo>
                    <a:lnTo>
                      <a:pt x="98" y="1437"/>
                    </a:lnTo>
                    <a:lnTo>
                      <a:pt x="100" y="1435"/>
                    </a:lnTo>
                    <a:lnTo>
                      <a:pt x="101" y="1435"/>
                    </a:lnTo>
                    <a:lnTo>
                      <a:pt x="104" y="1435"/>
                    </a:lnTo>
                    <a:lnTo>
                      <a:pt x="105" y="1434"/>
                    </a:lnTo>
                    <a:lnTo>
                      <a:pt x="108" y="1431"/>
                    </a:lnTo>
                    <a:lnTo>
                      <a:pt x="110" y="1428"/>
                    </a:lnTo>
                    <a:lnTo>
                      <a:pt x="117" y="1426"/>
                    </a:lnTo>
                    <a:lnTo>
                      <a:pt x="124" y="1417"/>
                    </a:lnTo>
                    <a:lnTo>
                      <a:pt x="124" y="1416"/>
                    </a:lnTo>
                    <a:lnTo>
                      <a:pt x="123" y="1415"/>
                    </a:lnTo>
                    <a:lnTo>
                      <a:pt x="121" y="1414"/>
                    </a:lnTo>
                    <a:lnTo>
                      <a:pt x="116" y="1414"/>
                    </a:lnTo>
                    <a:lnTo>
                      <a:pt x="113" y="1415"/>
                    </a:lnTo>
                    <a:lnTo>
                      <a:pt x="111" y="1417"/>
                    </a:lnTo>
                    <a:lnTo>
                      <a:pt x="109" y="1418"/>
                    </a:lnTo>
                    <a:lnTo>
                      <a:pt x="107" y="1420"/>
                    </a:lnTo>
                    <a:lnTo>
                      <a:pt x="106" y="1420"/>
                    </a:lnTo>
                    <a:lnTo>
                      <a:pt x="102" y="1421"/>
                    </a:lnTo>
                    <a:lnTo>
                      <a:pt x="101" y="1420"/>
                    </a:lnTo>
                    <a:lnTo>
                      <a:pt x="101" y="1419"/>
                    </a:lnTo>
                    <a:lnTo>
                      <a:pt x="101" y="1417"/>
                    </a:lnTo>
                    <a:lnTo>
                      <a:pt x="105" y="1413"/>
                    </a:lnTo>
                    <a:lnTo>
                      <a:pt x="105" y="1411"/>
                    </a:lnTo>
                    <a:lnTo>
                      <a:pt x="105" y="1408"/>
                    </a:lnTo>
                    <a:lnTo>
                      <a:pt x="107" y="1406"/>
                    </a:lnTo>
                    <a:lnTo>
                      <a:pt x="111" y="1404"/>
                    </a:lnTo>
                    <a:lnTo>
                      <a:pt x="113" y="1402"/>
                    </a:lnTo>
                    <a:lnTo>
                      <a:pt x="114" y="1401"/>
                    </a:lnTo>
                    <a:lnTo>
                      <a:pt x="115" y="1401"/>
                    </a:lnTo>
                    <a:lnTo>
                      <a:pt x="117" y="1402"/>
                    </a:lnTo>
                    <a:lnTo>
                      <a:pt x="118" y="1404"/>
                    </a:lnTo>
                    <a:lnTo>
                      <a:pt x="118" y="1404"/>
                    </a:lnTo>
                    <a:lnTo>
                      <a:pt x="120" y="1404"/>
                    </a:lnTo>
                    <a:lnTo>
                      <a:pt x="122" y="1406"/>
                    </a:lnTo>
                    <a:lnTo>
                      <a:pt x="126" y="1408"/>
                    </a:lnTo>
                    <a:lnTo>
                      <a:pt x="127" y="1409"/>
                    </a:lnTo>
                    <a:lnTo>
                      <a:pt x="128" y="1411"/>
                    </a:lnTo>
                    <a:lnTo>
                      <a:pt x="127" y="1415"/>
                    </a:lnTo>
                    <a:lnTo>
                      <a:pt x="131" y="1422"/>
                    </a:lnTo>
                    <a:lnTo>
                      <a:pt x="133" y="1424"/>
                    </a:lnTo>
                    <a:lnTo>
                      <a:pt x="133" y="1425"/>
                    </a:lnTo>
                    <a:lnTo>
                      <a:pt x="134" y="1426"/>
                    </a:lnTo>
                    <a:lnTo>
                      <a:pt x="133" y="1429"/>
                    </a:lnTo>
                    <a:lnTo>
                      <a:pt x="133" y="1431"/>
                    </a:lnTo>
                    <a:lnTo>
                      <a:pt x="131" y="1431"/>
                    </a:lnTo>
                    <a:lnTo>
                      <a:pt x="124" y="1432"/>
                    </a:lnTo>
                    <a:lnTo>
                      <a:pt x="122" y="1432"/>
                    </a:lnTo>
                    <a:lnTo>
                      <a:pt x="120" y="1434"/>
                    </a:lnTo>
                    <a:lnTo>
                      <a:pt x="119" y="1437"/>
                    </a:lnTo>
                    <a:lnTo>
                      <a:pt x="120" y="1441"/>
                    </a:lnTo>
                    <a:lnTo>
                      <a:pt x="121" y="1444"/>
                    </a:lnTo>
                    <a:lnTo>
                      <a:pt x="120" y="1445"/>
                    </a:lnTo>
                    <a:lnTo>
                      <a:pt x="118" y="1445"/>
                    </a:lnTo>
                    <a:lnTo>
                      <a:pt x="115" y="1444"/>
                    </a:lnTo>
                    <a:lnTo>
                      <a:pt x="113" y="1444"/>
                    </a:lnTo>
                    <a:lnTo>
                      <a:pt x="111" y="1443"/>
                    </a:lnTo>
                    <a:lnTo>
                      <a:pt x="111" y="1442"/>
                    </a:lnTo>
                    <a:lnTo>
                      <a:pt x="110" y="1442"/>
                    </a:lnTo>
                    <a:lnTo>
                      <a:pt x="109" y="1443"/>
                    </a:lnTo>
                    <a:lnTo>
                      <a:pt x="109" y="1444"/>
                    </a:lnTo>
                    <a:lnTo>
                      <a:pt x="109" y="1447"/>
                    </a:lnTo>
                    <a:lnTo>
                      <a:pt x="109" y="1448"/>
                    </a:lnTo>
                    <a:lnTo>
                      <a:pt x="110" y="1448"/>
                    </a:lnTo>
                    <a:lnTo>
                      <a:pt x="115" y="1456"/>
                    </a:lnTo>
                    <a:lnTo>
                      <a:pt x="115" y="1459"/>
                    </a:lnTo>
                    <a:lnTo>
                      <a:pt x="111" y="1462"/>
                    </a:lnTo>
                    <a:lnTo>
                      <a:pt x="109" y="1462"/>
                    </a:lnTo>
                    <a:lnTo>
                      <a:pt x="104" y="1464"/>
                    </a:lnTo>
                    <a:lnTo>
                      <a:pt x="102" y="1466"/>
                    </a:lnTo>
                    <a:lnTo>
                      <a:pt x="101" y="1466"/>
                    </a:lnTo>
                    <a:lnTo>
                      <a:pt x="97" y="1466"/>
                    </a:lnTo>
                    <a:lnTo>
                      <a:pt x="96" y="1466"/>
                    </a:lnTo>
                    <a:lnTo>
                      <a:pt x="94" y="1467"/>
                    </a:lnTo>
                    <a:lnTo>
                      <a:pt x="93" y="1468"/>
                    </a:lnTo>
                    <a:lnTo>
                      <a:pt x="92" y="1468"/>
                    </a:lnTo>
                    <a:lnTo>
                      <a:pt x="84" y="1470"/>
                    </a:lnTo>
                    <a:lnTo>
                      <a:pt x="83" y="1471"/>
                    </a:lnTo>
                    <a:lnTo>
                      <a:pt x="80" y="1474"/>
                    </a:lnTo>
                    <a:lnTo>
                      <a:pt x="78" y="1475"/>
                    </a:lnTo>
                    <a:lnTo>
                      <a:pt x="71" y="1478"/>
                    </a:lnTo>
                    <a:lnTo>
                      <a:pt x="67" y="1479"/>
                    </a:lnTo>
                    <a:lnTo>
                      <a:pt x="56" y="1479"/>
                    </a:lnTo>
                    <a:lnTo>
                      <a:pt x="53" y="1479"/>
                    </a:lnTo>
                    <a:lnTo>
                      <a:pt x="51" y="1481"/>
                    </a:lnTo>
                    <a:lnTo>
                      <a:pt x="50" y="1481"/>
                    </a:lnTo>
                    <a:lnTo>
                      <a:pt x="47" y="1479"/>
                    </a:lnTo>
                    <a:lnTo>
                      <a:pt x="39" y="1479"/>
                    </a:lnTo>
                    <a:lnTo>
                      <a:pt x="35" y="1480"/>
                    </a:lnTo>
                    <a:lnTo>
                      <a:pt x="31" y="1483"/>
                    </a:lnTo>
                    <a:lnTo>
                      <a:pt x="26" y="1486"/>
                    </a:lnTo>
                    <a:lnTo>
                      <a:pt x="22" y="1488"/>
                    </a:lnTo>
                    <a:lnTo>
                      <a:pt x="9" y="1493"/>
                    </a:lnTo>
                    <a:lnTo>
                      <a:pt x="4" y="1496"/>
                    </a:lnTo>
                    <a:lnTo>
                      <a:pt x="0" y="1497"/>
                    </a:lnTo>
                    <a:lnTo>
                      <a:pt x="0" y="1453"/>
                    </a:lnTo>
                    <a:close/>
                    <a:moveTo>
                      <a:pt x="0" y="1686"/>
                    </a:moveTo>
                    <a:lnTo>
                      <a:pt x="13" y="1679"/>
                    </a:lnTo>
                    <a:lnTo>
                      <a:pt x="18" y="1673"/>
                    </a:lnTo>
                    <a:lnTo>
                      <a:pt x="19" y="1671"/>
                    </a:lnTo>
                    <a:lnTo>
                      <a:pt x="22" y="1671"/>
                    </a:lnTo>
                    <a:lnTo>
                      <a:pt x="24" y="1670"/>
                    </a:lnTo>
                    <a:lnTo>
                      <a:pt x="26" y="1671"/>
                    </a:lnTo>
                    <a:lnTo>
                      <a:pt x="28" y="1672"/>
                    </a:lnTo>
                    <a:lnTo>
                      <a:pt x="31" y="1671"/>
                    </a:lnTo>
                    <a:lnTo>
                      <a:pt x="32" y="1672"/>
                    </a:lnTo>
                    <a:lnTo>
                      <a:pt x="33" y="1675"/>
                    </a:lnTo>
                    <a:lnTo>
                      <a:pt x="33" y="1680"/>
                    </a:lnTo>
                    <a:lnTo>
                      <a:pt x="32" y="1681"/>
                    </a:lnTo>
                    <a:lnTo>
                      <a:pt x="28" y="1684"/>
                    </a:lnTo>
                    <a:lnTo>
                      <a:pt x="26" y="1687"/>
                    </a:lnTo>
                    <a:lnTo>
                      <a:pt x="25" y="1688"/>
                    </a:lnTo>
                    <a:lnTo>
                      <a:pt x="24" y="1688"/>
                    </a:lnTo>
                    <a:lnTo>
                      <a:pt x="23" y="1688"/>
                    </a:lnTo>
                    <a:lnTo>
                      <a:pt x="22" y="1688"/>
                    </a:lnTo>
                    <a:lnTo>
                      <a:pt x="22" y="1689"/>
                    </a:lnTo>
                    <a:lnTo>
                      <a:pt x="21" y="1689"/>
                    </a:lnTo>
                    <a:lnTo>
                      <a:pt x="21" y="1690"/>
                    </a:lnTo>
                    <a:lnTo>
                      <a:pt x="18" y="1691"/>
                    </a:lnTo>
                    <a:lnTo>
                      <a:pt x="11" y="1691"/>
                    </a:lnTo>
                    <a:lnTo>
                      <a:pt x="6" y="1692"/>
                    </a:lnTo>
                    <a:lnTo>
                      <a:pt x="4" y="1691"/>
                    </a:lnTo>
                    <a:lnTo>
                      <a:pt x="1" y="1690"/>
                    </a:lnTo>
                    <a:lnTo>
                      <a:pt x="0" y="1689"/>
                    </a:lnTo>
                    <a:lnTo>
                      <a:pt x="0" y="1686"/>
                    </a:lnTo>
                    <a:close/>
                    <a:moveTo>
                      <a:pt x="0" y="1069"/>
                    </a:moveTo>
                    <a:lnTo>
                      <a:pt x="1" y="1069"/>
                    </a:lnTo>
                    <a:lnTo>
                      <a:pt x="2" y="1069"/>
                    </a:lnTo>
                    <a:lnTo>
                      <a:pt x="3" y="1071"/>
                    </a:lnTo>
                    <a:lnTo>
                      <a:pt x="4" y="1077"/>
                    </a:lnTo>
                    <a:lnTo>
                      <a:pt x="6" y="1079"/>
                    </a:lnTo>
                    <a:lnTo>
                      <a:pt x="9" y="1078"/>
                    </a:lnTo>
                    <a:lnTo>
                      <a:pt x="10" y="1080"/>
                    </a:lnTo>
                    <a:lnTo>
                      <a:pt x="11" y="1081"/>
                    </a:lnTo>
                    <a:lnTo>
                      <a:pt x="12" y="1083"/>
                    </a:lnTo>
                    <a:lnTo>
                      <a:pt x="13" y="1085"/>
                    </a:lnTo>
                    <a:lnTo>
                      <a:pt x="13" y="1086"/>
                    </a:lnTo>
                    <a:lnTo>
                      <a:pt x="12" y="1087"/>
                    </a:lnTo>
                    <a:lnTo>
                      <a:pt x="11" y="1087"/>
                    </a:lnTo>
                    <a:lnTo>
                      <a:pt x="10" y="1089"/>
                    </a:lnTo>
                    <a:lnTo>
                      <a:pt x="11" y="1092"/>
                    </a:lnTo>
                    <a:lnTo>
                      <a:pt x="12" y="1110"/>
                    </a:lnTo>
                    <a:lnTo>
                      <a:pt x="11" y="1112"/>
                    </a:lnTo>
                    <a:lnTo>
                      <a:pt x="9" y="1114"/>
                    </a:lnTo>
                    <a:lnTo>
                      <a:pt x="8" y="1114"/>
                    </a:lnTo>
                    <a:lnTo>
                      <a:pt x="5" y="1114"/>
                    </a:lnTo>
                    <a:lnTo>
                      <a:pt x="4" y="1114"/>
                    </a:lnTo>
                    <a:lnTo>
                      <a:pt x="2" y="1114"/>
                    </a:lnTo>
                    <a:lnTo>
                      <a:pt x="0" y="1112"/>
                    </a:lnTo>
                    <a:lnTo>
                      <a:pt x="0" y="1069"/>
                    </a:lnTo>
                    <a:close/>
                    <a:moveTo>
                      <a:pt x="0" y="537"/>
                    </a:moveTo>
                    <a:lnTo>
                      <a:pt x="2" y="538"/>
                    </a:lnTo>
                    <a:lnTo>
                      <a:pt x="2" y="539"/>
                    </a:lnTo>
                    <a:lnTo>
                      <a:pt x="2" y="542"/>
                    </a:lnTo>
                    <a:lnTo>
                      <a:pt x="0" y="543"/>
                    </a:lnTo>
                    <a:lnTo>
                      <a:pt x="0" y="537"/>
                    </a:lnTo>
                    <a:close/>
                    <a:moveTo>
                      <a:pt x="295" y="1517"/>
                    </a:moveTo>
                    <a:lnTo>
                      <a:pt x="296" y="1517"/>
                    </a:lnTo>
                    <a:lnTo>
                      <a:pt x="302" y="1516"/>
                    </a:lnTo>
                    <a:lnTo>
                      <a:pt x="308" y="1515"/>
                    </a:lnTo>
                    <a:lnTo>
                      <a:pt x="312" y="1514"/>
                    </a:lnTo>
                    <a:lnTo>
                      <a:pt x="318" y="1508"/>
                    </a:lnTo>
                    <a:lnTo>
                      <a:pt x="319" y="1508"/>
                    </a:lnTo>
                    <a:lnTo>
                      <a:pt x="319" y="1507"/>
                    </a:lnTo>
                    <a:lnTo>
                      <a:pt x="320" y="1504"/>
                    </a:lnTo>
                    <a:lnTo>
                      <a:pt x="321" y="1503"/>
                    </a:lnTo>
                    <a:lnTo>
                      <a:pt x="328" y="1501"/>
                    </a:lnTo>
                    <a:lnTo>
                      <a:pt x="329" y="1500"/>
                    </a:lnTo>
                    <a:lnTo>
                      <a:pt x="331" y="1497"/>
                    </a:lnTo>
                    <a:lnTo>
                      <a:pt x="335" y="1496"/>
                    </a:lnTo>
                    <a:lnTo>
                      <a:pt x="337" y="1495"/>
                    </a:lnTo>
                    <a:lnTo>
                      <a:pt x="340" y="1494"/>
                    </a:lnTo>
                    <a:lnTo>
                      <a:pt x="343" y="1492"/>
                    </a:lnTo>
                    <a:lnTo>
                      <a:pt x="345" y="1490"/>
                    </a:lnTo>
                    <a:lnTo>
                      <a:pt x="346" y="1493"/>
                    </a:lnTo>
                    <a:lnTo>
                      <a:pt x="344" y="1496"/>
                    </a:lnTo>
                    <a:lnTo>
                      <a:pt x="344" y="1499"/>
                    </a:lnTo>
                    <a:lnTo>
                      <a:pt x="345" y="1501"/>
                    </a:lnTo>
                    <a:lnTo>
                      <a:pt x="346" y="1501"/>
                    </a:lnTo>
                    <a:lnTo>
                      <a:pt x="348" y="1503"/>
                    </a:lnTo>
                    <a:lnTo>
                      <a:pt x="349" y="1503"/>
                    </a:lnTo>
                    <a:lnTo>
                      <a:pt x="351" y="1503"/>
                    </a:lnTo>
                    <a:lnTo>
                      <a:pt x="353" y="1502"/>
                    </a:lnTo>
                    <a:lnTo>
                      <a:pt x="355" y="1501"/>
                    </a:lnTo>
                    <a:lnTo>
                      <a:pt x="361" y="1498"/>
                    </a:lnTo>
                    <a:lnTo>
                      <a:pt x="361" y="1496"/>
                    </a:lnTo>
                    <a:lnTo>
                      <a:pt x="362" y="1496"/>
                    </a:lnTo>
                    <a:lnTo>
                      <a:pt x="362" y="1493"/>
                    </a:lnTo>
                    <a:lnTo>
                      <a:pt x="363" y="1492"/>
                    </a:lnTo>
                    <a:lnTo>
                      <a:pt x="364" y="1492"/>
                    </a:lnTo>
                    <a:lnTo>
                      <a:pt x="365" y="1492"/>
                    </a:lnTo>
                    <a:lnTo>
                      <a:pt x="365" y="1493"/>
                    </a:lnTo>
                    <a:lnTo>
                      <a:pt x="366" y="1494"/>
                    </a:lnTo>
                    <a:lnTo>
                      <a:pt x="368" y="1495"/>
                    </a:lnTo>
                    <a:lnTo>
                      <a:pt x="370" y="1496"/>
                    </a:lnTo>
                    <a:lnTo>
                      <a:pt x="371" y="1498"/>
                    </a:lnTo>
                    <a:lnTo>
                      <a:pt x="373" y="1500"/>
                    </a:lnTo>
                    <a:lnTo>
                      <a:pt x="373" y="1502"/>
                    </a:lnTo>
                    <a:lnTo>
                      <a:pt x="371" y="1509"/>
                    </a:lnTo>
                    <a:lnTo>
                      <a:pt x="371" y="1510"/>
                    </a:lnTo>
                    <a:lnTo>
                      <a:pt x="372" y="1512"/>
                    </a:lnTo>
                    <a:lnTo>
                      <a:pt x="372" y="1513"/>
                    </a:lnTo>
                    <a:lnTo>
                      <a:pt x="372" y="1514"/>
                    </a:lnTo>
                    <a:lnTo>
                      <a:pt x="371" y="1514"/>
                    </a:lnTo>
                    <a:lnTo>
                      <a:pt x="368" y="1514"/>
                    </a:lnTo>
                    <a:lnTo>
                      <a:pt x="367" y="1514"/>
                    </a:lnTo>
                    <a:lnTo>
                      <a:pt x="366" y="1515"/>
                    </a:lnTo>
                    <a:lnTo>
                      <a:pt x="365" y="1516"/>
                    </a:lnTo>
                    <a:lnTo>
                      <a:pt x="364" y="1517"/>
                    </a:lnTo>
                    <a:lnTo>
                      <a:pt x="362" y="1517"/>
                    </a:lnTo>
                    <a:lnTo>
                      <a:pt x="361" y="1517"/>
                    </a:lnTo>
                    <a:lnTo>
                      <a:pt x="360" y="1515"/>
                    </a:lnTo>
                    <a:lnTo>
                      <a:pt x="359" y="1514"/>
                    </a:lnTo>
                    <a:lnTo>
                      <a:pt x="358" y="1514"/>
                    </a:lnTo>
                    <a:lnTo>
                      <a:pt x="357" y="1514"/>
                    </a:lnTo>
                    <a:lnTo>
                      <a:pt x="353" y="1515"/>
                    </a:lnTo>
                    <a:lnTo>
                      <a:pt x="351" y="1518"/>
                    </a:lnTo>
                    <a:lnTo>
                      <a:pt x="351" y="1521"/>
                    </a:lnTo>
                    <a:lnTo>
                      <a:pt x="352" y="1525"/>
                    </a:lnTo>
                    <a:lnTo>
                      <a:pt x="353" y="1527"/>
                    </a:lnTo>
                    <a:lnTo>
                      <a:pt x="353" y="1528"/>
                    </a:lnTo>
                    <a:lnTo>
                      <a:pt x="356" y="1530"/>
                    </a:lnTo>
                    <a:lnTo>
                      <a:pt x="358" y="1531"/>
                    </a:lnTo>
                    <a:lnTo>
                      <a:pt x="359" y="1532"/>
                    </a:lnTo>
                    <a:lnTo>
                      <a:pt x="359" y="1533"/>
                    </a:lnTo>
                    <a:lnTo>
                      <a:pt x="359" y="1535"/>
                    </a:lnTo>
                    <a:lnTo>
                      <a:pt x="359" y="1535"/>
                    </a:lnTo>
                    <a:lnTo>
                      <a:pt x="361" y="1539"/>
                    </a:lnTo>
                    <a:lnTo>
                      <a:pt x="362" y="1540"/>
                    </a:lnTo>
                    <a:lnTo>
                      <a:pt x="364" y="1548"/>
                    </a:lnTo>
                    <a:lnTo>
                      <a:pt x="361" y="1550"/>
                    </a:lnTo>
                    <a:lnTo>
                      <a:pt x="357" y="1553"/>
                    </a:lnTo>
                    <a:lnTo>
                      <a:pt x="356" y="1557"/>
                    </a:lnTo>
                    <a:lnTo>
                      <a:pt x="356" y="1566"/>
                    </a:lnTo>
                    <a:lnTo>
                      <a:pt x="355" y="1567"/>
                    </a:lnTo>
                    <a:lnTo>
                      <a:pt x="344" y="1575"/>
                    </a:lnTo>
                    <a:lnTo>
                      <a:pt x="342" y="1578"/>
                    </a:lnTo>
                    <a:lnTo>
                      <a:pt x="332" y="1589"/>
                    </a:lnTo>
                    <a:lnTo>
                      <a:pt x="331" y="1593"/>
                    </a:lnTo>
                    <a:lnTo>
                      <a:pt x="330" y="1595"/>
                    </a:lnTo>
                    <a:lnTo>
                      <a:pt x="324" y="1598"/>
                    </a:lnTo>
                    <a:lnTo>
                      <a:pt x="320" y="1601"/>
                    </a:lnTo>
                    <a:lnTo>
                      <a:pt x="317" y="1605"/>
                    </a:lnTo>
                    <a:lnTo>
                      <a:pt x="312" y="1609"/>
                    </a:lnTo>
                    <a:lnTo>
                      <a:pt x="309" y="1611"/>
                    </a:lnTo>
                    <a:lnTo>
                      <a:pt x="309" y="1616"/>
                    </a:lnTo>
                    <a:lnTo>
                      <a:pt x="307" y="1618"/>
                    </a:lnTo>
                    <a:lnTo>
                      <a:pt x="305" y="1619"/>
                    </a:lnTo>
                    <a:lnTo>
                      <a:pt x="300" y="1623"/>
                    </a:lnTo>
                    <a:lnTo>
                      <a:pt x="297" y="1626"/>
                    </a:lnTo>
                    <a:lnTo>
                      <a:pt x="293" y="1627"/>
                    </a:lnTo>
                    <a:lnTo>
                      <a:pt x="281" y="1627"/>
                    </a:lnTo>
                    <a:lnTo>
                      <a:pt x="273" y="1628"/>
                    </a:lnTo>
                    <a:lnTo>
                      <a:pt x="270" y="1629"/>
                    </a:lnTo>
                    <a:lnTo>
                      <a:pt x="268" y="1629"/>
                    </a:lnTo>
                    <a:lnTo>
                      <a:pt x="266" y="1628"/>
                    </a:lnTo>
                    <a:lnTo>
                      <a:pt x="265" y="1628"/>
                    </a:lnTo>
                    <a:lnTo>
                      <a:pt x="263" y="1630"/>
                    </a:lnTo>
                    <a:lnTo>
                      <a:pt x="261" y="1635"/>
                    </a:lnTo>
                    <a:lnTo>
                      <a:pt x="260" y="1636"/>
                    </a:lnTo>
                    <a:lnTo>
                      <a:pt x="258" y="1636"/>
                    </a:lnTo>
                    <a:lnTo>
                      <a:pt x="257" y="1637"/>
                    </a:lnTo>
                    <a:lnTo>
                      <a:pt x="257" y="1639"/>
                    </a:lnTo>
                    <a:lnTo>
                      <a:pt x="256" y="1640"/>
                    </a:lnTo>
                    <a:lnTo>
                      <a:pt x="254" y="1641"/>
                    </a:lnTo>
                    <a:lnTo>
                      <a:pt x="244" y="1643"/>
                    </a:lnTo>
                    <a:lnTo>
                      <a:pt x="233" y="1651"/>
                    </a:lnTo>
                    <a:lnTo>
                      <a:pt x="231" y="1653"/>
                    </a:lnTo>
                    <a:lnTo>
                      <a:pt x="229" y="1652"/>
                    </a:lnTo>
                    <a:lnTo>
                      <a:pt x="228" y="1651"/>
                    </a:lnTo>
                    <a:lnTo>
                      <a:pt x="226" y="1651"/>
                    </a:lnTo>
                    <a:lnTo>
                      <a:pt x="222" y="1653"/>
                    </a:lnTo>
                    <a:lnTo>
                      <a:pt x="219" y="1653"/>
                    </a:lnTo>
                    <a:lnTo>
                      <a:pt x="217" y="1652"/>
                    </a:lnTo>
                    <a:lnTo>
                      <a:pt x="215" y="1651"/>
                    </a:lnTo>
                    <a:lnTo>
                      <a:pt x="213" y="1652"/>
                    </a:lnTo>
                    <a:lnTo>
                      <a:pt x="210" y="1653"/>
                    </a:lnTo>
                    <a:lnTo>
                      <a:pt x="209" y="1653"/>
                    </a:lnTo>
                    <a:lnTo>
                      <a:pt x="205" y="1650"/>
                    </a:lnTo>
                    <a:lnTo>
                      <a:pt x="204" y="1649"/>
                    </a:lnTo>
                    <a:lnTo>
                      <a:pt x="201" y="1649"/>
                    </a:lnTo>
                    <a:lnTo>
                      <a:pt x="199" y="1650"/>
                    </a:lnTo>
                    <a:lnTo>
                      <a:pt x="198" y="1652"/>
                    </a:lnTo>
                    <a:lnTo>
                      <a:pt x="196" y="1654"/>
                    </a:lnTo>
                    <a:lnTo>
                      <a:pt x="196" y="1654"/>
                    </a:lnTo>
                    <a:lnTo>
                      <a:pt x="195" y="1654"/>
                    </a:lnTo>
                    <a:lnTo>
                      <a:pt x="194" y="1653"/>
                    </a:lnTo>
                    <a:lnTo>
                      <a:pt x="194" y="1652"/>
                    </a:lnTo>
                    <a:lnTo>
                      <a:pt x="196" y="1649"/>
                    </a:lnTo>
                    <a:lnTo>
                      <a:pt x="196" y="1647"/>
                    </a:lnTo>
                    <a:lnTo>
                      <a:pt x="196" y="1645"/>
                    </a:lnTo>
                    <a:lnTo>
                      <a:pt x="196" y="1640"/>
                    </a:lnTo>
                    <a:lnTo>
                      <a:pt x="196" y="1639"/>
                    </a:lnTo>
                    <a:lnTo>
                      <a:pt x="198" y="1636"/>
                    </a:lnTo>
                    <a:lnTo>
                      <a:pt x="201" y="1633"/>
                    </a:lnTo>
                    <a:lnTo>
                      <a:pt x="207" y="1631"/>
                    </a:lnTo>
                    <a:lnTo>
                      <a:pt x="209" y="1630"/>
                    </a:lnTo>
                    <a:lnTo>
                      <a:pt x="209" y="1629"/>
                    </a:lnTo>
                    <a:lnTo>
                      <a:pt x="213" y="1628"/>
                    </a:lnTo>
                    <a:lnTo>
                      <a:pt x="214" y="1628"/>
                    </a:lnTo>
                    <a:lnTo>
                      <a:pt x="223" y="1623"/>
                    </a:lnTo>
                    <a:lnTo>
                      <a:pt x="225" y="1620"/>
                    </a:lnTo>
                    <a:lnTo>
                      <a:pt x="222" y="1617"/>
                    </a:lnTo>
                    <a:lnTo>
                      <a:pt x="220" y="1616"/>
                    </a:lnTo>
                    <a:lnTo>
                      <a:pt x="218" y="1615"/>
                    </a:lnTo>
                    <a:lnTo>
                      <a:pt x="216" y="1614"/>
                    </a:lnTo>
                    <a:lnTo>
                      <a:pt x="213" y="1614"/>
                    </a:lnTo>
                    <a:lnTo>
                      <a:pt x="211" y="1615"/>
                    </a:lnTo>
                    <a:lnTo>
                      <a:pt x="207" y="1619"/>
                    </a:lnTo>
                    <a:lnTo>
                      <a:pt x="205" y="1618"/>
                    </a:lnTo>
                    <a:lnTo>
                      <a:pt x="204" y="1616"/>
                    </a:lnTo>
                    <a:lnTo>
                      <a:pt x="204" y="1614"/>
                    </a:lnTo>
                    <a:lnTo>
                      <a:pt x="204" y="1606"/>
                    </a:lnTo>
                    <a:lnTo>
                      <a:pt x="205" y="1605"/>
                    </a:lnTo>
                    <a:lnTo>
                      <a:pt x="209" y="1601"/>
                    </a:lnTo>
                    <a:lnTo>
                      <a:pt x="211" y="1600"/>
                    </a:lnTo>
                    <a:lnTo>
                      <a:pt x="212" y="1597"/>
                    </a:lnTo>
                    <a:lnTo>
                      <a:pt x="213" y="1596"/>
                    </a:lnTo>
                    <a:lnTo>
                      <a:pt x="212" y="1592"/>
                    </a:lnTo>
                    <a:lnTo>
                      <a:pt x="212" y="1592"/>
                    </a:lnTo>
                    <a:lnTo>
                      <a:pt x="210" y="1589"/>
                    </a:lnTo>
                    <a:lnTo>
                      <a:pt x="209" y="1588"/>
                    </a:lnTo>
                    <a:lnTo>
                      <a:pt x="210" y="1587"/>
                    </a:lnTo>
                    <a:lnTo>
                      <a:pt x="211" y="1587"/>
                    </a:lnTo>
                    <a:lnTo>
                      <a:pt x="211" y="1586"/>
                    </a:lnTo>
                    <a:lnTo>
                      <a:pt x="212" y="1585"/>
                    </a:lnTo>
                    <a:lnTo>
                      <a:pt x="213" y="1584"/>
                    </a:lnTo>
                    <a:lnTo>
                      <a:pt x="212" y="1573"/>
                    </a:lnTo>
                    <a:lnTo>
                      <a:pt x="213" y="1570"/>
                    </a:lnTo>
                    <a:lnTo>
                      <a:pt x="213" y="1569"/>
                    </a:lnTo>
                    <a:lnTo>
                      <a:pt x="216" y="1566"/>
                    </a:lnTo>
                    <a:lnTo>
                      <a:pt x="220" y="1564"/>
                    </a:lnTo>
                    <a:lnTo>
                      <a:pt x="221" y="1563"/>
                    </a:lnTo>
                    <a:lnTo>
                      <a:pt x="224" y="1558"/>
                    </a:lnTo>
                    <a:lnTo>
                      <a:pt x="225" y="1557"/>
                    </a:lnTo>
                    <a:lnTo>
                      <a:pt x="226" y="1557"/>
                    </a:lnTo>
                    <a:lnTo>
                      <a:pt x="226" y="1557"/>
                    </a:lnTo>
                    <a:lnTo>
                      <a:pt x="228" y="1557"/>
                    </a:lnTo>
                    <a:lnTo>
                      <a:pt x="228" y="1556"/>
                    </a:lnTo>
                    <a:lnTo>
                      <a:pt x="229" y="1555"/>
                    </a:lnTo>
                    <a:lnTo>
                      <a:pt x="230" y="1554"/>
                    </a:lnTo>
                    <a:lnTo>
                      <a:pt x="231" y="1554"/>
                    </a:lnTo>
                    <a:lnTo>
                      <a:pt x="231" y="1554"/>
                    </a:lnTo>
                    <a:lnTo>
                      <a:pt x="232" y="1554"/>
                    </a:lnTo>
                    <a:lnTo>
                      <a:pt x="235" y="1549"/>
                    </a:lnTo>
                    <a:lnTo>
                      <a:pt x="237" y="1548"/>
                    </a:lnTo>
                    <a:lnTo>
                      <a:pt x="237" y="1547"/>
                    </a:lnTo>
                    <a:lnTo>
                      <a:pt x="242" y="1542"/>
                    </a:lnTo>
                    <a:lnTo>
                      <a:pt x="244" y="1539"/>
                    </a:lnTo>
                    <a:lnTo>
                      <a:pt x="245" y="1538"/>
                    </a:lnTo>
                    <a:lnTo>
                      <a:pt x="248" y="1537"/>
                    </a:lnTo>
                    <a:lnTo>
                      <a:pt x="250" y="1537"/>
                    </a:lnTo>
                    <a:lnTo>
                      <a:pt x="253" y="1543"/>
                    </a:lnTo>
                    <a:lnTo>
                      <a:pt x="257" y="1545"/>
                    </a:lnTo>
                    <a:lnTo>
                      <a:pt x="261" y="1546"/>
                    </a:lnTo>
                    <a:lnTo>
                      <a:pt x="261" y="1545"/>
                    </a:lnTo>
                    <a:lnTo>
                      <a:pt x="264" y="1542"/>
                    </a:lnTo>
                    <a:lnTo>
                      <a:pt x="265" y="1540"/>
                    </a:lnTo>
                    <a:lnTo>
                      <a:pt x="267" y="1540"/>
                    </a:lnTo>
                    <a:lnTo>
                      <a:pt x="268" y="1540"/>
                    </a:lnTo>
                    <a:lnTo>
                      <a:pt x="270" y="1540"/>
                    </a:lnTo>
                    <a:lnTo>
                      <a:pt x="271" y="1541"/>
                    </a:lnTo>
                    <a:lnTo>
                      <a:pt x="273" y="1543"/>
                    </a:lnTo>
                    <a:lnTo>
                      <a:pt x="274" y="1544"/>
                    </a:lnTo>
                    <a:lnTo>
                      <a:pt x="275" y="1546"/>
                    </a:lnTo>
                    <a:lnTo>
                      <a:pt x="275" y="1549"/>
                    </a:lnTo>
                    <a:lnTo>
                      <a:pt x="275" y="1549"/>
                    </a:lnTo>
                    <a:lnTo>
                      <a:pt x="275" y="1551"/>
                    </a:lnTo>
                    <a:lnTo>
                      <a:pt x="275" y="1552"/>
                    </a:lnTo>
                    <a:lnTo>
                      <a:pt x="275" y="1553"/>
                    </a:lnTo>
                    <a:lnTo>
                      <a:pt x="276" y="1553"/>
                    </a:lnTo>
                    <a:lnTo>
                      <a:pt x="278" y="1553"/>
                    </a:lnTo>
                    <a:lnTo>
                      <a:pt x="279" y="1553"/>
                    </a:lnTo>
                    <a:lnTo>
                      <a:pt x="281" y="1552"/>
                    </a:lnTo>
                    <a:lnTo>
                      <a:pt x="283" y="1551"/>
                    </a:lnTo>
                    <a:lnTo>
                      <a:pt x="283" y="1549"/>
                    </a:lnTo>
                    <a:lnTo>
                      <a:pt x="283" y="1548"/>
                    </a:lnTo>
                    <a:lnTo>
                      <a:pt x="283" y="1546"/>
                    </a:lnTo>
                    <a:lnTo>
                      <a:pt x="283" y="1545"/>
                    </a:lnTo>
                    <a:lnTo>
                      <a:pt x="283" y="1544"/>
                    </a:lnTo>
                    <a:lnTo>
                      <a:pt x="284" y="1543"/>
                    </a:lnTo>
                    <a:lnTo>
                      <a:pt x="285" y="1542"/>
                    </a:lnTo>
                    <a:lnTo>
                      <a:pt x="285" y="1539"/>
                    </a:lnTo>
                    <a:lnTo>
                      <a:pt x="286" y="1538"/>
                    </a:lnTo>
                    <a:lnTo>
                      <a:pt x="286" y="1537"/>
                    </a:lnTo>
                    <a:lnTo>
                      <a:pt x="287" y="1537"/>
                    </a:lnTo>
                    <a:lnTo>
                      <a:pt x="287" y="1537"/>
                    </a:lnTo>
                    <a:lnTo>
                      <a:pt x="291" y="1534"/>
                    </a:lnTo>
                    <a:lnTo>
                      <a:pt x="292" y="1531"/>
                    </a:lnTo>
                    <a:lnTo>
                      <a:pt x="293" y="1531"/>
                    </a:lnTo>
                    <a:lnTo>
                      <a:pt x="293" y="1530"/>
                    </a:lnTo>
                    <a:lnTo>
                      <a:pt x="294" y="1529"/>
                    </a:lnTo>
                    <a:lnTo>
                      <a:pt x="294" y="1525"/>
                    </a:lnTo>
                    <a:lnTo>
                      <a:pt x="296" y="1519"/>
                    </a:lnTo>
                    <a:lnTo>
                      <a:pt x="295" y="1517"/>
                    </a:lnTo>
                    <a:close/>
                    <a:moveTo>
                      <a:pt x="2063" y="776"/>
                    </a:moveTo>
                    <a:lnTo>
                      <a:pt x="2063" y="779"/>
                    </a:lnTo>
                    <a:lnTo>
                      <a:pt x="2062" y="798"/>
                    </a:lnTo>
                    <a:lnTo>
                      <a:pt x="2062" y="818"/>
                    </a:lnTo>
                    <a:lnTo>
                      <a:pt x="2062" y="845"/>
                    </a:lnTo>
                    <a:lnTo>
                      <a:pt x="2062" y="880"/>
                    </a:lnTo>
                    <a:lnTo>
                      <a:pt x="2062" y="903"/>
                    </a:lnTo>
                    <a:lnTo>
                      <a:pt x="2062" y="925"/>
                    </a:lnTo>
                    <a:lnTo>
                      <a:pt x="2063" y="943"/>
                    </a:lnTo>
                    <a:lnTo>
                      <a:pt x="2063" y="988"/>
                    </a:lnTo>
                    <a:lnTo>
                      <a:pt x="2063" y="1006"/>
                    </a:lnTo>
                    <a:lnTo>
                      <a:pt x="2063" y="1029"/>
                    </a:lnTo>
                    <a:lnTo>
                      <a:pt x="2063" y="1031"/>
                    </a:lnTo>
                    <a:lnTo>
                      <a:pt x="2063" y="1052"/>
                    </a:lnTo>
                    <a:lnTo>
                      <a:pt x="2063" y="1065"/>
                    </a:lnTo>
                    <a:lnTo>
                      <a:pt x="2063" y="1069"/>
                    </a:lnTo>
                    <a:lnTo>
                      <a:pt x="2063" y="1097"/>
                    </a:lnTo>
                    <a:lnTo>
                      <a:pt x="2063" y="1116"/>
                    </a:lnTo>
                    <a:lnTo>
                      <a:pt x="2063" y="1137"/>
                    </a:lnTo>
                    <a:lnTo>
                      <a:pt x="2063" y="1161"/>
                    </a:lnTo>
                    <a:lnTo>
                      <a:pt x="2063" y="1172"/>
                    </a:lnTo>
                    <a:lnTo>
                      <a:pt x="2062" y="1172"/>
                    </a:lnTo>
                    <a:lnTo>
                      <a:pt x="2061" y="1174"/>
                    </a:lnTo>
                    <a:lnTo>
                      <a:pt x="2060" y="1177"/>
                    </a:lnTo>
                    <a:lnTo>
                      <a:pt x="2060" y="1177"/>
                    </a:lnTo>
                    <a:lnTo>
                      <a:pt x="2061" y="1178"/>
                    </a:lnTo>
                    <a:lnTo>
                      <a:pt x="2062" y="1179"/>
                    </a:lnTo>
                    <a:lnTo>
                      <a:pt x="2061" y="1180"/>
                    </a:lnTo>
                    <a:lnTo>
                      <a:pt x="2060" y="1181"/>
                    </a:lnTo>
                    <a:lnTo>
                      <a:pt x="2059" y="1181"/>
                    </a:lnTo>
                    <a:lnTo>
                      <a:pt x="2060" y="1183"/>
                    </a:lnTo>
                    <a:lnTo>
                      <a:pt x="2059" y="1183"/>
                    </a:lnTo>
                    <a:lnTo>
                      <a:pt x="2058" y="1183"/>
                    </a:lnTo>
                    <a:lnTo>
                      <a:pt x="2057" y="1183"/>
                    </a:lnTo>
                    <a:lnTo>
                      <a:pt x="2055" y="1184"/>
                    </a:lnTo>
                    <a:lnTo>
                      <a:pt x="2057" y="1184"/>
                    </a:lnTo>
                    <a:lnTo>
                      <a:pt x="2058" y="1185"/>
                    </a:lnTo>
                    <a:lnTo>
                      <a:pt x="2058" y="1186"/>
                    </a:lnTo>
                    <a:lnTo>
                      <a:pt x="2058" y="1186"/>
                    </a:lnTo>
                    <a:lnTo>
                      <a:pt x="2059" y="1186"/>
                    </a:lnTo>
                    <a:lnTo>
                      <a:pt x="2060" y="1188"/>
                    </a:lnTo>
                    <a:lnTo>
                      <a:pt x="2059" y="1190"/>
                    </a:lnTo>
                    <a:lnTo>
                      <a:pt x="2059" y="1191"/>
                    </a:lnTo>
                    <a:lnTo>
                      <a:pt x="2057" y="1191"/>
                    </a:lnTo>
                    <a:lnTo>
                      <a:pt x="2057" y="1192"/>
                    </a:lnTo>
                    <a:lnTo>
                      <a:pt x="2056" y="1193"/>
                    </a:lnTo>
                    <a:lnTo>
                      <a:pt x="2056" y="1196"/>
                    </a:lnTo>
                    <a:lnTo>
                      <a:pt x="2055" y="1197"/>
                    </a:lnTo>
                    <a:lnTo>
                      <a:pt x="2055" y="1197"/>
                    </a:lnTo>
                    <a:lnTo>
                      <a:pt x="2054" y="1197"/>
                    </a:lnTo>
                    <a:lnTo>
                      <a:pt x="2054" y="1198"/>
                    </a:lnTo>
                    <a:lnTo>
                      <a:pt x="2055" y="1199"/>
                    </a:lnTo>
                    <a:lnTo>
                      <a:pt x="2054" y="1201"/>
                    </a:lnTo>
                    <a:lnTo>
                      <a:pt x="2051" y="1201"/>
                    </a:lnTo>
                    <a:lnTo>
                      <a:pt x="2050" y="1202"/>
                    </a:lnTo>
                    <a:lnTo>
                      <a:pt x="2049" y="1203"/>
                    </a:lnTo>
                    <a:lnTo>
                      <a:pt x="2050" y="1204"/>
                    </a:lnTo>
                    <a:lnTo>
                      <a:pt x="2050" y="1206"/>
                    </a:lnTo>
                    <a:lnTo>
                      <a:pt x="2050" y="1210"/>
                    </a:lnTo>
                    <a:lnTo>
                      <a:pt x="2050" y="1211"/>
                    </a:lnTo>
                    <a:lnTo>
                      <a:pt x="2049" y="1212"/>
                    </a:lnTo>
                    <a:lnTo>
                      <a:pt x="2049" y="1213"/>
                    </a:lnTo>
                    <a:lnTo>
                      <a:pt x="2050" y="1214"/>
                    </a:lnTo>
                    <a:lnTo>
                      <a:pt x="2052" y="1216"/>
                    </a:lnTo>
                    <a:lnTo>
                      <a:pt x="2053" y="1217"/>
                    </a:lnTo>
                    <a:lnTo>
                      <a:pt x="2053" y="1218"/>
                    </a:lnTo>
                    <a:lnTo>
                      <a:pt x="2051" y="1220"/>
                    </a:lnTo>
                    <a:lnTo>
                      <a:pt x="2051" y="1221"/>
                    </a:lnTo>
                    <a:lnTo>
                      <a:pt x="2053" y="1222"/>
                    </a:lnTo>
                    <a:lnTo>
                      <a:pt x="2055" y="1224"/>
                    </a:lnTo>
                    <a:lnTo>
                      <a:pt x="2055" y="1225"/>
                    </a:lnTo>
                    <a:lnTo>
                      <a:pt x="2055" y="1227"/>
                    </a:lnTo>
                    <a:lnTo>
                      <a:pt x="2056" y="1229"/>
                    </a:lnTo>
                    <a:lnTo>
                      <a:pt x="2059" y="1228"/>
                    </a:lnTo>
                    <a:lnTo>
                      <a:pt x="2059" y="1231"/>
                    </a:lnTo>
                    <a:lnTo>
                      <a:pt x="2061" y="1233"/>
                    </a:lnTo>
                    <a:lnTo>
                      <a:pt x="2063" y="1233"/>
                    </a:lnTo>
                    <a:lnTo>
                      <a:pt x="2063" y="1244"/>
                    </a:lnTo>
                    <a:lnTo>
                      <a:pt x="2063" y="1260"/>
                    </a:lnTo>
                    <a:lnTo>
                      <a:pt x="2063" y="1273"/>
                    </a:lnTo>
                    <a:lnTo>
                      <a:pt x="2063" y="1277"/>
                    </a:lnTo>
                    <a:lnTo>
                      <a:pt x="2063" y="1306"/>
                    </a:lnTo>
                    <a:lnTo>
                      <a:pt x="2063" y="1326"/>
                    </a:lnTo>
                    <a:lnTo>
                      <a:pt x="2063" y="1346"/>
                    </a:lnTo>
                    <a:lnTo>
                      <a:pt x="2063" y="1350"/>
                    </a:lnTo>
                    <a:lnTo>
                      <a:pt x="2063" y="1368"/>
                    </a:lnTo>
                    <a:lnTo>
                      <a:pt x="2063" y="1396"/>
                    </a:lnTo>
                    <a:lnTo>
                      <a:pt x="2063" y="1414"/>
                    </a:lnTo>
                    <a:lnTo>
                      <a:pt x="2063" y="1435"/>
                    </a:lnTo>
                    <a:lnTo>
                      <a:pt x="2063" y="1455"/>
                    </a:lnTo>
                    <a:lnTo>
                      <a:pt x="2063" y="1467"/>
                    </a:lnTo>
                    <a:lnTo>
                      <a:pt x="2058" y="1465"/>
                    </a:lnTo>
                    <a:lnTo>
                      <a:pt x="2057" y="1465"/>
                    </a:lnTo>
                    <a:lnTo>
                      <a:pt x="2050" y="1461"/>
                    </a:lnTo>
                    <a:lnTo>
                      <a:pt x="2025" y="1435"/>
                    </a:lnTo>
                    <a:lnTo>
                      <a:pt x="2013" y="1417"/>
                    </a:lnTo>
                    <a:lnTo>
                      <a:pt x="2007" y="1412"/>
                    </a:lnTo>
                    <a:lnTo>
                      <a:pt x="2007" y="1411"/>
                    </a:lnTo>
                    <a:lnTo>
                      <a:pt x="1999" y="1405"/>
                    </a:lnTo>
                    <a:lnTo>
                      <a:pt x="1998" y="1404"/>
                    </a:lnTo>
                    <a:lnTo>
                      <a:pt x="1998" y="1402"/>
                    </a:lnTo>
                    <a:lnTo>
                      <a:pt x="1997" y="1401"/>
                    </a:lnTo>
                    <a:lnTo>
                      <a:pt x="1991" y="1400"/>
                    </a:lnTo>
                    <a:lnTo>
                      <a:pt x="1988" y="1396"/>
                    </a:lnTo>
                    <a:lnTo>
                      <a:pt x="1986" y="1393"/>
                    </a:lnTo>
                    <a:lnTo>
                      <a:pt x="1963" y="1376"/>
                    </a:lnTo>
                    <a:lnTo>
                      <a:pt x="1958" y="1370"/>
                    </a:lnTo>
                    <a:lnTo>
                      <a:pt x="1956" y="1367"/>
                    </a:lnTo>
                    <a:lnTo>
                      <a:pt x="1956" y="1365"/>
                    </a:lnTo>
                    <a:lnTo>
                      <a:pt x="1957" y="1363"/>
                    </a:lnTo>
                    <a:lnTo>
                      <a:pt x="1959" y="1361"/>
                    </a:lnTo>
                    <a:lnTo>
                      <a:pt x="1962" y="1359"/>
                    </a:lnTo>
                    <a:lnTo>
                      <a:pt x="1963" y="1359"/>
                    </a:lnTo>
                    <a:lnTo>
                      <a:pt x="1964" y="1359"/>
                    </a:lnTo>
                    <a:lnTo>
                      <a:pt x="1965" y="1358"/>
                    </a:lnTo>
                    <a:lnTo>
                      <a:pt x="1966" y="1356"/>
                    </a:lnTo>
                    <a:lnTo>
                      <a:pt x="1966" y="1353"/>
                    </a:lnTo>
                    <a:lnTo>
                      <a:pt x="1965" y="1349"/>
                    </a:lnTo>
                    <a:lnTo>
                      <a:pt x="1965" y="1347"/>
                    </a:lnTo>
                    <a:lnTo>
                      <a:pt x="1966" y="1344"/>
                    </a:lnTo>
                    <a:lnTo>
                      <a:pt x="1968" y="1343"/>
                    </a:lnTo>
                    <a:lnTo>
                      <a:pt x="1971" y="1344"/>
                    </a:lnTo>
                    <a:lnTo>
                      <a:pt x="1972" y="1343"/>
                    </a:lnTo>
                    <a:lnTo>
                      <a:pt x="1975" y="1338"/>
                    </a:lnTo>
                    <a:lnTo>
                      <a:pt x="1973" y="1339"/>
                    </a:lnTo>
                    <a:lnTo>
                      <a:pt x="1972" y="1341"/>
                    </a:lnTo>
                    <a:lnTo>
                      <a:pt x="1970" y="1341"/>
                    </a:lnTo>
                    <a:lnTo>
                      <a:pt x="1967" y="1341"/>
                    </a:lnTo>
                    <a:lnTo>
                      <a:pt x="1966" y="1342"/>
                    </a:lnTo>
                    <a:lnTo>
                      <a:pt x="1965" y="1343"/>
                    </a:lnTo>
                    <a:lnTo>
                      <a:pt x="1964" y="1347"/>
                    </a:lnTo>
                    <a:lnTo>
                      <a:pt x="1963" y="1355"/>
                    </a:lnTo>
                    <a:lnTo>
                      <a:pt x="1963" y="1356"/>
                    </a:lnTo>
                    <a:lnTo>
                      <a:pt x="1961" y="1357"/>
                    </a:lnTo>
                    <a:lnTo>
                      <a:pt x="1956" y="1360"/>
                    </a:lnTo>
                    <a:lnTo>
                      <a:pt x="1952" y="1361"/>
                    </a:lnTo>
                    <a:lnTo>
                      <a:pt x="1935" y="1361"/>
                    </a:lnTo>
                    <a:lnTo>
                      <a:pt x="1920" y="1363"/>
                    </a:lnTo>
                    <a:lnTo>
                      <a:pt x="1917" y="1365"/>
                    </a:lnTo>
                    <a:lnTo>
                      <a:pt x="1911" y="1368"/>
                    </a:lnTo>
                    <a:lnTo>
                      <a:pt x="1908" y="1369"/>
                    </a:lnTo>
                    <a:lnTo>
                      <a:pt x="1899" y="1371"/>
                    </a:lnTo>
                    <a:lnTo>
                      <a:pt x="1895" y="1371"/>
                    </a:lnTo>
                    <a:lnTo>
                      <a:pt x="1891" y="1371"/>
                    </a:lnTo>
                    <a:lnTo>
                      <a:pt x="1887" y="1370"/>
                    </a:lnTo>
                    <a:lnTo>
                      <a:pt x="1884" y="1369"/>
                    </a:lnTo>
                    <a:lnTo>
                      <a:pt x="1880" y="1365"/>
                    </a:lnTo>
                    <a:lnTo>
                      <a:pt x="1879" y="1362"/>
                    </a:lnTo>
                    <a:lnTo>
                      <a:pt x="1879" y="1361"/>
                    </a:lnTo>
                    <a:lnTo>
                      <a:pt x="1879" y="1360"/>
                    </a:lnTo>
                    <a:lnTo>
                      <a:pt x="1880" y="1359"/>
                    </a:lnTo>
                    <a:lnTo>
                      <a:pt x="1880" y="1358"/>
                    </a:lnTo>
                    <a:lnTo>
                      <a:pt x="1880" y="1357"/>
                    </a:lnTo>
                    <a:lnTo>
                      <a:pt x="1880" y="1355"/>
                    </a:lnTo>
                    <a:lnTo>
                      <a:pt x="1879" y="1352"/>
                    </a:lnTo>
                    <a:lnTo>
                      <a:pt x="1879" y="1351"/>
                    </a:lnTo>
                    <a:lnTo>
                      <a:pt x="1876" y="1347"/>
                    </a:lnTo>
                    <a:lnTo>
                      <a:pt x="1878" y="1347"/>
                    </a:lnTo>
                    <a:lnTo>
                      <a:pt x="1880" y="1348"/>
                    </a:lnTo>
                    <a:lnTo>
                      <a:pt x="1882" y="1348"/>
                    </a:lnTo>
                    <a:lnTo>
                      <a:pt x="1884" y="1347"/>
                    </a:lnTo>
                    <a:lnTo>
                      <a:pt x="1879" y="1346"/>
                    </a:lnTo>
                    <a:lnTo>
                      <a:pt x="1876" y="1345"/>
                    </a:lnTo>
                    <a:lnTo>
                      <a:pt x="1875" y="1346"/>
                    </a:lnTo>
                    <a:lnTo>
                      <a:pt x="1875" y="1347"/>
                    </a:lnTo>
                    <a:lnTo>
                      <a:pt x="1876" y="1349"/>
                    </a:lnTo>
                    <a:lnTo>
                      <a:pt x="1876" y="1351"/>
                    </a:lnTo>
                    <a:lnTo>
                      <a:pt x="1877" y="1351"/>
                    </a:lnTo>
                    <a:lnTo>
                      <a:pt x="1877" y="1352"/>
                    </a:lnTo>
                    <a:lnTo>
                      <a:pt x="1878" y="1352"/>
                    </a:lnTo>
                    <a:lnTo>
                      <a:pt x="1878" y="1352"/>
                    </a:lnTo>
                    <a:lnTo>
                      <a:pt x="1877" y="1353"/>
                    </a:lnTo>
                    <a:lnTo>
                      <a:pt x="1877" y="1358"/>
                    </a:lnTo>
                    <a:lnTo>
                      <a:pt x="1875" y="1361"/>
                    </a:lnTo>
                    <a:lnTo>
                      <a:pt x="1867" y="1363"/>
                    </a:lnTo>
                    <a:lnTo>
                      <a:pt x="1863" y="1365"/>
                    </a:lnTo>
                    <a:lnTo>
                      <a:pt x="1850" y="1374"/>
                    </a:lnTo>
                    <a:lnTo>
                      <a:pt x="1850" y="1376"/>
                    </a:lnTo>
                    <a:lnTo>
                      <a:pt x="1849" y="1378"/>
                    </a:lnTo>
                    <a:lnTo>
                      <a:pt x="1849" y="1379"/>
                    </a:lnTo>
                    <a:lnTo>
                      <a:pt x="1848" y="1380"/>
                    </a:lnTo>
                    <a:lnTo>
                      <a:pt x="1847" y="1381"/>
                    </a:lnTo>
                    <a:lnTo>
                      <a:pt x="1846" y="1382"/>
                    </a:lnTo>
                    <a:lnTo>
                      <a:pt x="1845" y="1382"/>
                    </a:lnTo>
                    <a:lnTo>
                      <a:pt x="1845" y="1381"/>
                    </a:lnTo>
                    <a:lnTo>
                      <a:pt x="1841" y="1374"/>
                    </a:lnTo>
                    <a:lnTo>
                      <a:pt x="1837" y="1369"/>
                    </a:lnTo>
                    <a:lnTo>
                      <a:pt x="1837" y="1367"/>
                    </a:lnTo>
                    <a:lnTo>
                      <a:pt x="1837" y="1365"/>
                    </a:lnTo>
                    <a:lnTo>
                      <a:pt x="1837" y="1363"/>
                    </a:lnTo>
                    <a:lnTo>
                      <a:pt x="1838" y="1361"/>
                    </a:lnTo>
                    <a:lnTo>
                      <a:pt x="1843" y="1360"/>
                    </a:lnTo>
                    <a:lnTo>
                      <a:pt x="1845" y="1359"/>
                    </a:lnTo>
                    <a:lnTo>
                      <a:pt x="1846" y="1358"/>
                    </a:lnTo>
                    <a:lnTo>
                      <a:pt x="1846" y="1356"/>
                    </a:lnTo>
                    <a:lnTo>
                      <a:pt x="1845" y="1356"/>
                    </a:lnTo>
                    <a:lnTo>
                      <a:pt x="1843" y="1355"/>
                    </a:lnTo>
                    <a:lnTo>
                      <a:pt x="1843" y="1353"/>
                    </a:lnTo>
                    <a:lnTo>
                      <a:pt x="1844" y="1351"/>
                    </a:lnTo>
                    <a:lnTo>
                      <a:pt x="1844" y="1342"/>
                    </a:lnTo>
                    <a:lnTo>
                      <a:pt x="1844" y="1340"/>
                    </a:lnTo>
                    <a:lnTo>
                      <a:pt x="1846" y="1339"/>
                    </a:lnTo>
                    <a:lnTo>
                      <a:pt x="1850" y="1338"/>
                    </a:lnTo>
                    <a:lnTo>
                      <a:pt x="1853" y="1336"/>
                    </a:lnTo>
                    <a:lnTo>
                      <a:pt x="1854" y="1333"/>
                    </a:lnTo>
                    <a:lnTo>
                      <a:pt x="1854" y="1324"/>
                    </a:lnTo>
                    <a:lnTo>
                      <a:pt x="1857" y="1317"/>
                    </a:lnTo>
                    <a:lnTo>
                      <a:pt x="1858" y="1316"/>
                    </a:lnTo>
                    <a:lnTo>
                      <a:pt x="1859" y="1315"/>
                    </a:lnTo>
                    <a:lnTo>
                      <a:pt x="1859" y="1311"/>
                    </a:lnTo>
                    <a:lnTo>
                      <a:pt x="1859" y="1310"/>
                    </a:lnTo>
                    <a:lnTo>
                      <a:pt x="1860" y="1309"/>
                    </a:lnTo>
                    <a:lnTo>
                      <a:pt x="1862" y="1308"/>
                    </a:lnTo>
                    <a:lnTo>
                      <a:pt x="1863" y="1308"/>
                    </a:lnTo>
                    <a:lnTo>
                      <a:pt x="1863" y="1304"/>
                    </a:lnTo>
                    <a:lnTo>
                      <a:pt x="1860" y="1300"/>
                    </a:lnTo>
                    <a:lnTo>
                      <a:pt x="1857" y="1299"/>
                    </a:lnTo>
                    <a:lnTo>
                      <a:pt x="1853" y="1298"/>
                    </a:lnTo>
                    <a:lnTo>
                      <a:pt x="1849" y="1298"/>
                    </a:lnTo>
                    <a:lnTo>
                      <a:pt x="1847" y="1297"/>
                    </a:lnTo>
                    <a:lnTo>
                      <a:pt x="1846" y="1291"/>
                    </a:lnTo>
                    <a:lnTo>
                      <a:pt x="1845" y="1289"/>
                    </a:lnTo>
                    <a:lnTo>
                      <a:pt x="1841" y="1282"/>
                    </a:lnTo>
                    <a:lnTo>
                      <a:pt x="1839" y="1280"/>
                    </a:lnTo>
                    <a:lnTo>
                      <a:pt x="1836" y="1277"/>
                    </a:lnTo>
                    <a:lnTo>
                      <a:pt x="1828" y="1272"/>
                    </a:lnTo>
                    <a:lnTo>
                      <a:pt x="1827" y="1271"/>
                    </a:lnTo>
                    <a:lnTo>
                      <a:pt x="1826" y="1271"/>
                    </a:lnTo>
                    <a:lnTo>
                      <a:pt x="1825" y="1270"/>
                    </a:lnTo>
                    <a:lnTo>
                      <a:pt x="1824" y="1269"/>
                    </a:lnTo>
                    <a:lnTo>
                      <a:pt x="1822" y="1269"/>
                    </a:lnTo>
                    <a:lnTo>
                      <a:pt x="1821" y="1269"/>
                    </a:lnTo>
                    <a:lnTo>
                      <a:pt x="1820" y="1269"/>
                    </a:lnTo>
                    <a:lnTo>
                      <a:pt x="1819" y="1268"/>
                    </a:lnTo>
                    <a:lnTo>
                      <a:pt x="1817" y="1266"/>
                    </a:lnTo>
                    <a:lnTo>
                      <a:pt x="1818" y="1265"/>
                    </a:lnTo>
                    <a:lnTo>
                      <a:pt x="1820" y="1264"/>
                    </a:lnTo>
                    <a:lnTo>
                      <a:pt x="1843" y="1265"/>
                    </a:lnTo>
                    <a:lnTo>
                      <a:pt x="1847" y="1266"/>
                    </a:lnTo>
                    <a:lnTo>
                      <a:pt x="1849" y="1267"/>
                    </a:lnTo>
                    <a:lnTo>
                      <a:pt x="1852" y="1269"/>
                    </a:lnTo>
                    <a:lnTo>
                      <a:pt x="1854" y="1269"/>
                    </a:lnTo>
                    <a:lnTo>
                      <a:pt x="1870" y="1269"/>
                    </a:lnTo>
                    <a:lnTo>
                      <a:pt x="1872" y="1269"/>
                    </a:lnTo>
                    <a:lnTo>
                      <a:pt x="1873" y="1267"/>
                    </a:lnTo>
                    <a:lnTo>
                      <a:pt x="1874" y="1264"/>
                    </a:lnTo>
                    <a:lnTo>
                      <a:pt x="1876" y="1261"/>
                    </a:lnTo>
                    <a:lnTo>
                      <a:pt x="1878" y="1260"/>
                    </a:lnTo>
                    <a:lnTo>
                      <a:pt x="1878" y="1260"/>
                    </a:lnTo>
                    <a:lnTo>
                      <a:pt x="1876" y="1259"/>
                    </a:lnTo>
                    <a:lnTo>
                      <a:pt x="1875" y="1260"/>
                    </a:lnTo>
                    <a:lnTo>
                      <a:pt x="1872" y="1262"/>
                    </a:lnTo>
                    <a:lnTo>
                      <a:pt x="1871" y="1264"/>
                    </a:lnTo>
                    <a:lnTo>
                      <a:pt x="1870" y="1265"/>
                    </a:lnTo>
                    <a:lnTo>
                      <a:pt x="1868" y="1265"/>
                    </a:lnTo>
                    <a:lnTo>
                      <a:pt x="1864" y="1266"/>
                    </a:lnTo>
                    <a:lnTo>
                      <a:pt x="1859" y="1266"/>
                    </a:lnTo>
                    <a:lnTo>
                      <a:pt x="1857" y="1266"/>
                    </a:lnTo>
                    <a:lnTo>
                      <a:pt x="1855" y="1264"/>
                    </a:lnTo>
                    <a:lnTo>
                      <a:pt x="1850" y="1261"/>
                    </a:lnTo>
                    <a:lnTo>
                      <a:pt x="1847" y="1260"/>
                    </a:lnTo>
                    <a:lnTo>
                      <a:pt x="1845" y="1260"/>
                    </a:lnTo>
                    <a:lnTo>
                      <a:pt x="1837" y="1260"/>
                    </a:lnTo>
                    <a:lnTo>
                      <a:pt x="1836" y="1260"/>
                    </a:lnTo>
                    <a:lnTo>
                      <a:pt x="1833" y="1258"/>
                    </a:lnTo>
                    <a:lnTo>
                      <a:pt x="1828" y="1256"/>
                    </a:lnTo>
                    <a:lnTo>
                      <a:pt x="1827" y="1256"/>
                    </a:lnTo>
                    <a:lnTo>
                      <a:pt x="1826" y="1255"/>
                    </a:lnTo>
                    <a:lnTo>
                      <a:pt x="1815" y="1244"/>
                    </a:lnTo>
                    <a:lnTo>
                      <a:pt x="1807" y="1238"/>
                    </a:lnTo>
                    <a:lnTo>
                      <a:pt x="1806" y="1235"/>
                    </a:lnTo>
                    <a:lnTo>
                      <a:pt x="1808" y="1233"/>
                    </a:lnTo>
                    <a:lnTo>
                      <a:pt x="1810" y="1231"/>
                    </a:lnTo>
                    <a:lnTo>
                      <a:pt x="1811" y="1231"/>
                    </a:lnTo>
                    <a:lnTo>
                      <a:pt x="1816" y="1231"/>
                    </a:lnTo>
                    <a:lnTo>
                      <a:pt x="1818" y="1231"/>
                    </a:lnTo>
                    <a:lnTo>
                      <a:pt x="1823" y="1233"/>
                    </a:lnTo>
                    <a:lnTo>
                      <a:pt x="1825" y="1233"/>
                    </a:lnTo>
                    <a:lnTo>
                      <a:pt x="1827" y="1232"/>
                    </a:lnTo>
                    <a:lnTo>
                      <a:pt x="1830" y="1229"/>
                    </a:lnTo>
                    <a:lnTo>
                      <a:pt x="1831" y="1229"/>
                    </a:lnTo>
                    <a:lnTo>
                      <a:pt x="1841" y="1228"/>
                    </a:lnTo>
                    <a:lnTo>
                      <a:pt x="1844" y="1227"/>
                    </a:lnTo>
                    <a:lnTo>
                      <a:pt x="1846" y="1227"/>
                    </a:lnTo>
                    <a:lnTo>
                      <a:pt x="1846" y="1227"/>
                    </a:lnTo>
                    <a:lnTo>
                      <a:pt x="1849" y="1229"/>
                    </a:lnTo>
                    <a:lnTo>
                      <a:pt x="1850" y="1229"/>
                    </a:lnTo>
                    <a:lnTo>
                      <a:pt x="1851" y="1229"/>
                    </a:lnTo>
                    <a:lnTo>
                      <a:pt x="1854" y="1234"/>
                    </a:lnTo>
                    <a:lnTo>
                      <a:pt x="1857" y="1235"/>
                    </a:lnTo>
                    <a:lnTo>
                      <a:pt x="1860" y="1238"/>
                    </a:lnTo>
                    <a:lnTo>
                      <a:pt x="1860" y="1238"/>
                    </a:lnTo>
                    <a:lnTo>
                      <a:pt x="1862" y="1238"/>
                    </a:lnTo>
                    <a:lnTo>
                      <a:pt x="1863" y="1239"/>
                    </a:lnTo>
                    <a:lnTo>
                      <a:pt x="1865" y="1240"/>
                    </a:lnTo>
                    <a:lnTo>
                      <a:pt x="1866" y="1241"/>
                    </a:lnTo>
                    <a:lnTo>
                      <a:pt x="1867" y="1241"/>
                    </a:lnTo>
                    <a:lnTo>
                      <a:pt x="1872" y="1241"/>
                    </a:lnTo>
                    <a:lnTo>
                      <a:pt x="1873" y="1241"/>
                    </a:lnTo>
                    <a:lnTo>
                      <a:pt x="1872" y="1239"/>
                    </a:lnTo>
                    <a:lnTo>
                      <a:pt x="1869" y="1239"/>
                    </a:lnTo>
                    <a:lnTo>
                      <a:pt x="1867" y="1238"/>
                    </a:lnTo>
                    <a:lnTo>
                      <a:pt x="1866" y="1238"/>
                    </a:lnTo>
                    <a:lnTo>
                      <a:pt x="1865" y="1238"/>
                    </a:lnTo>
                    <a:lnTo>
                      <a:pt x="1860" y="1235"/>
                    </a:lnTo>
                    <a:lnTo>
                      <a:pt x="1853" y="1228"/>
                    </a:lnTo>
                    <a:lnTo>
                      <a:pt x="1849" y="1226"/>
                    </a:lnTo>
                    <a:lnTo>
                      <a:pt x="1845" y="1225"/>
                    </a:lnTo>
                    <a:lnTo>
                      <a:pt x="1837" y="1225"/>
                    </a:lnTo>
                    <a:lnTo>
                      <a:pt x="1836" y="1224"/>
                    </a:lnTo>
                    <a:lnTo>
                      <a:pt x="1834" y="1223"/>
                    </a:lnTo>
                    <a:lnTo>
                      <a:pt x="1828" y="1218"/>
                    </a:lnTo>
                    <a:lnTo>
                      <a:pt x="1826" y="1216"/>
                    </a:lnTo>
                    <a:lnTo>
                      <a:pt x="1821" y="1215"/>
                    </a:lnTo>
                    <a:lnTo>
                      <a:pt x="1819" y="1214"/>
                    </a:lnTo>
                    <a:lnTo>
                      <a:pt x="1818" y="1212"/>
                    </a:lnTo>
                    <a:lnTo>
                      <a:pt x="1818" y="1209"/>
                    </a:lnTo>
                    <a:lnTo>
                      <a:pt x="1819" y="1206"/>
                    </a:lnTo>
                    <a:lnTo>
                      <a:pt x="1821" y="1206"/>
                    </a:lnTo>
                    <a:lnTo>
                      <a:pt x="1825" y="1208"/>
                    </a:lnTo>
                    <a:lnTo>
                      <a:pt x="1828" y="1209"/>
                    </a:lnTo>
                    <a:lnTo>
                      <a:pt x="1834" y="1212"/>
                    </a:lnTo>
                    <a:lnTo>
                      <a:pt x="1822" y="1204"/>
                    </a:lnTo>
                    <a:lnTo>
                      <a:pt x="1819" y="1202"/>
                    </a:lnTo>
                    <a:lnTo>
                      <a:pt x="1814" y="1195"/>
                    </a:lnTo>
                    <a:lnTo>
                      <a:pt x="1812" y="1194"/>
                    </a:lnTo>
                    <a:lnTo>
                      <a:pt x="1811" y="1194"/>
                    </a:lnTo>
                    <a:lnTo>
                      <a:pt x="1796" y="1181"/>
                    </a:lnTo>
                    <a:lnTo>
                      <a:pt x="1791" y="1172"/>
                    </a:lnTo>
                    <a:lnTo>
                      <a:pt x="1790" y="1168"/>
                    </a:lnTo>
                    <a:lnTo>
                      <a:pt x="1788" y="1164"/>
                    </a:lnTo>
                    <a:lnTo>
                      <a:pt x="1788" y="1163"/>
                    </a:lnTo>
                    <a:lnTo>
                      <a:pt x="1788" y="1158"/>
                    </a:lnTo>
                    <a:lnTo>
                      <a:pt x="1788" y="1156"/>
                    </a:lnTo>
                    <a:lnTo>
                      <a:pt x="1785" y="1151"/>
                    </a:lnTo>
                    <a:lnTo>
                      <a:pt x="1785" y="1149"/>
                    </a:lnTo>
                    <a:lnTo>
                      <a:pt x="1785" y="1147"/>
                    </a:lnTo>
                    <a:lnTo>
                      <a:pt x="1783" y="1146"/>
                    </a:lnTo>
                    <a:lnTo>
                      <a:pt x="1782" y="1144"/>
                    </a:lnTo>
                    <a:lnTo>
                      <a:pt x="1782" y="1142"/>
                    </a:lnTo>
                    <a:lnTo>
                      <a:pt x="1776" y="1132"/>
                    </a:lnTo>
                    <a:lnTo>
                      <a:pt x="1774" y="1129"/>
                    </a:lnTo>
                    <a:lnTo>
                      <a:pt x="1775" y="1126"/>
                    </a:lnTo>
                    <a:lnTo>
                      <a:pt x="1778" y="1124"/>
                    </a:lnTo>
                    <a:lnTo>
                      <a:pt x="1786" y="1122"/>
                    </a:lnTo>
                    <a:lnTo>
                      <a:pt x="1789" y="1120"/>
                    </a:lnTo>
                    <a:lnTo>
                      <a:pt x="1787" y="1120"/>
                    </a:lnTo>
                    <a:lnTo>
                      <a:pt x="1782" y="1122"/>
                    </a:lnTo>
                    <a:lnTo>
                      <a:pt x="1780" y="1122"/>
                    </a:lnTo>
                    <a:lnTo>
                      <a:pt x="1768" y="1120"/>
                    </a:lnTo>
                    <a:lnTo>
                      <a:pt x="1765" y="1118"/>
                    </a:lnTo>
                    <a:lnTo>
                      <a:pt x="1765" y="1117"/>
                    </a:lnTo>
                    <a:lnTo>
                      <a:pt x="1764" y="1116"/>
                    </a:lnTo>
                    <a:lnTo>
                      <a:pt x="1764" y="1116"/>
                    </a:lnTo>
                    <a:lnTo>
                      <a:pt x="1763" y="1114"/>
                    </a:lnTo>
                    <a:lnTo>
                      <a:pt x="1772" y="1108"/>
                    </a:lnTo>
                    <a:lnTo>
                      <a:pt x="1778" y="1106"/>
                    </a:lnTo>
                    <a:lnTo>
                      <a:pt x="1785" y="1103"/>
                    </a:lnTo>
                    <a:lnTo>
                      <a:pt x="1782" y="1102"/>
                    </a:lnTo>
                    <a:lnTo>
                      <a:pt x="1780" y="1102"/>
                    </a:lnTo>
                    <a:lnTo>
                      <a:pt x="1776" y="1103"/>
                    </a:lnTo>
                    <a:lnTo>
                      <a:pt x="1772" y="1104"/>
                    </a:lnTo>
                    <a:lnTo>
                      <a:pt x="1771" y="1104"/>
                    </a:lnTo>
                    <a:lnTo>
                      <a:pt x="1768" y="1105"/>
                    </a:lnTo>
                    <a:lnTo>
                      <a:pt x="1764" y="1107"/>
                    </a:lnTo>
                    <a:lnTo>
                      <a:pt x="1762" y="1108"/>
                    </a:lnTo>
                    <a:lnTo>
                      <a:pt x="1757" y="1109"/>
                    </a:lnTo>
                    <a:lnTo>
                      <a:pt x="1755" y="1111"/>
                    </a:lnTo>
                    <a:lnTo>
                      <a:pt x="1754" y="1110"/>
                    </a:lnTo>
                    <a:lnTo>
                      <a:pt x="1754" y="1109"/>
                    </a:lnTo>
                    <a:lnTo>
                      <a:pt x="1753" y="1108"/>
                    </a:lnTo>
                    <a:lnTo>
                      <a:pt x="1753" y="1107"/>
                    </a:lnTo>
                    <a:lnTo>
                      <a:pt x="1753" y="1106"/>
                    </a:lnTo>
                    <a:lnTo>
                      <a:pt x="1752" y="1102"/>
                    </a:lnTo>
                    <a:lnTo>
                      <a:pt x="1751" y="1097"/>
                    </a:lnTo>
                    <a:lnTo>
                      <a:pt x="1751" y="1094"/>
                    </a:lnTo>
                    <a:lnTo>
                      <a:pt x="1752" y="1093"/>
                    </a:lnTo>
                    <a:lnTo>
                      <a:pt x="1753" y="1092"/>
                    </a:lnTo>
                    <a:lnTo>
                      <a:pt x="1754" y="1090"/>
                    </a:lnTo>
                    <a:lnTo>
                      <a:pt x="1755" y="1090"/>
                    </a:lnTo>
                    <a:lnTo>
                      <a:pt x="1757" y="1089"/>
                    </a:lnTo>
                    <a:lnTo>
                      <a:pt x="1758" y="1089"/>
                    </a:lnTo>
                    <a:lnTo>
                      <a:pt x="1757" y="1088"/>
                    </a:lnTo>
                    <a:lnTo>
                      <a:pt x="1754" y="1087"/>
                    </a:lnTo>
                    <a:lnTo>
                      <a:pt x="1754" y="1087"/>
                    </a:lnTo>
                    <a:lnTo>
                      <a:pt x="1753" y="1086"/>
                    </a:lnTo>
                    <a:lnTo>
                      <a:pt x="1753" y="1084"/>
                    </a:lnTo>
                    <a:lnTo>
                      <a:pt x="1754" y="1079"/>
                    </a:lnTo>
                    <a:lnTo>
                      <a:pt x="1754" y="1076"/>
                    </a:lnTo>
                    <a:lnTo>
                      <a:pt x="1753" y="1075"/>
                    </a:lnTo>
                    <a:lnTo>
                      <a:pt x="1752" y="1075"/>
                    </a:lnTo>
                    <a:lnTo>
                      <a:pt x="1752" y="1076"/>
                    </a:lnTo>
                    <a:lnTo>
                      <a:pt x="1751" y="1077"/>
                    </a:lnTo>
                    <a:lnTo>
                      <a:pt x="1750" y="1078"/>
                    </a:lnTo>
                    <a:lnTo>
                      <a:pt x="1749" y="1077"/>
                    </a:lnTo>
                    <a:lnTo>
                      <a:pt x="1750" y="1080"/>
                    </a:lnTo>
                    <a:lnTo>
                      <a:pt x="1750" y="1082"/>
                    </a:lnTo>
                    <a:lnTo>
                      <a:pt x="1749" y="1083"/>
                    </a:lnTo>
                    <a:lnTo>
                      <a:pt x="1746" y="1082"/>
                    </a:lnTo>
                    <a:lnTo>
                      <a:pt x="1744" y="1081"/>
                    </a:lnTo>
                    <a:lnTo>
                      <a:pt x="1741" y="1077"/>
                    </a:lnTo>
                    <a:lnTo>
                      <a:pt x="1737" y="1072"/>
                    </a:lnTo>
                    <a:lnTo>
                      <a:pt x="1736" y="1070"/>
                    </a:lnTo>
                    <a:lnTo>
                      <a:pt x="1737" y="1067"/>
                    </a:lnTo>
                    <a:lnTo>
                      <a:pt x="1736" y="1066"/>
                    </a:lnTo>
                    <a:lnTo>
                      <a:pt x="1730" y="1070"/>
                    </a:lnTo>
                    <a:lnTo>
                      <a:pt x="1727" y="1070"/>
                    </a:lnTo>
                    <a:lnTo>
                      <a:pt x="1726" y="1070"/>
                    </a:lnTo>
                    <a:lnTo>
                      <a:pt x="1725" y="1069"/>
                    </a:lnTo>
                    <a:lnTo>
                      <a:pt x="1723" y="1066"/>
                    </a:lnTo>
                    <a:lnTo>
                      <a:pt x="1722" y="1065"/>
                    </a:lnTo>
                    <a:lnTo>
                      <a:pt x="1723" y="1063"/>
                    </a:lnTo>
                    <a:lnTo>
                      <a:pt x="1724" y="1060"/>
                    </a:lnTo>
                    <a:lnTo>
                      <a:pt x="1725" y="1059"/>
                    </a:lnTo>
                    <a:lnTo>
                      <a:pt x="1721" y="1061"/>
                    </a:lnTo>
                    <a:lnTo>
                      <a:pt x="1719" y="1061"/>
                    </a:lnTo>
                    <a:lnTo>
                      <a:pt x="1717" y="1061"/>
                    </a:lnTo>
                    <a:lnTo>
                      <a:pt x="1715" y="1059"/>
                    </a:lnTo>
                    <a:lnTo>
                      <a:pt x="1715" y="1055"/>
                    </a:lnTo>
                    <a:lnTo>
                      <a:pt x="1712" y="1054"/>
                    </a:lnTo>
                    <a:lnTo>
                      <a:pt x="1711" y="1054"/>
                    </a:lnTo>
                    <a:lnTo>
                      <a:pt x="1711" y="1054"/>
                    </a:lnTo>
                    <a:lnTo>
                      <a:pt x="1710" y="1055"/>
                    </a:lnTo>
                    <a:lnTo>
                      <a:pt x="1708" y="1054"/>
                    </a:lnTo>
                    <a:lnTo>
                      <a:pt x="1705" y="1054"/>
                    </a:lnTo>
                    <a:lnTo>
                      <a:pt x="1702" y="1053"/>
                    </a:lnTo>
                    <a:lnTo>
                      <a:pt x="1701" y="1051"/>
                    </a:lnTo>
                    <a:lnTo>
                      <a:pt x="1700" y="1050"/>
                    </a:lnTo>
                    <a:lnTo>
                      <a:pt x="1702" y="1049"/>
                    </a:lnTo>
                    <a:lnTo>
                      <a:pt x="1702" y="1048"/>
                    </a:lnTo>
                    <a:lnTo>
                      <a:pt x="1701" y="1047"/>
                    </a:lnTo>
                    <a:lnTo>
                      <a:pt x="1700" y="1045"/>
                    </a:lnTo>
                    <a:lnTo>
                      <a:pt x="1698" y="1044"/>
                    </a:lnTo>
                    <a:lnTo>
                      <a:pt x="1698" y="1045"/>
                    </a:lnTo>
                    <a:lnTo>
                      <a:pt x="1697" y="1047"/>
                    </a:lnTo>
                    <a:lnTo>
                      <a:pt x="1696" y="1048"/>
                    </a:lnTo>
                    <a:lnTo>
                      <a:pt x="1694" y="1048"/>
                    </a:lnTo>
                    <a:lnTo>
                      <a:pt x="1693" y="1047"/>
                    </a:lnTo>
                    <a:lnTo>
                      <a:pt x="1691" y="1045"/>
                    </a:lnTo>
                    <a:lnTo>
                      <a:pt x="1690" y="1045"/>
                    </a:lnTo>
                    <a:lnTo>
                      <a:pt x="1689" y="1044"/>
                    </a:lnTo>
                    <a:lnTo>
                      <a:pt x="1689" y="1044"/>
                    </a:lnTo>
                    <a:lnTo>
                      <a:pt x="1689" y="1042"/>
                    </a:lnTo>
                    <a:lnTo>
                      <a:pt x="1685" y="1043"/>
                    </a:lnTo>
                    <a:lnTo>
                      <a:pt x="1682" y="1042"/>
                    </a:lnTo>
                    <a:lnTo>
                      <a:pt x="1679" y="1041"/>
                    </a:lnTo>
                    <a:lnTo>
                      <a:pt x="1676" y="1038"/>
                    </a:lnTo>
                    <a:lnTo>
                      <a:pt x="1677" y="1037"/>
                    </a:lnTo>
                    <a:lnTo>
                      <a:pt x="1678" y="1037"/>
                    </a:lnTo>
                    <a:lnTo>
                      <a:pt x="1678" y="1036"/>
                    </a:lnTo>
                    <a:lnTo>
                      <a:pt x="1678" y="1035"/>
                    </a:lnTo>
                    <a:lnTo>
                      <a:pt x="1677" y="1035"/>
                    </a:lnTo>
                    <a:lnTo>
                      <a:pt x="1676" y="1037"/>
                    </a:lnTo>
                    <a:lnTo>
                      <a:pt x="1675" y="1035"/>
                    </a:lnTo>
                    <a:lnTo>
                      <a:pt x="1672" y="1032"/>
                    </a:lnTo>
                    <a:lnTo>
                      <a:pt x="1672" y="1034"/>
                    </a:lnTo>
                    <a:lnTo>
                      <a:pt x="1671" y="1035"/>
                    </a:lnTo>
                    <a:lnTo>
                      <a:pt x="1668" y="1034"/>
                    </a:lnTo>
                    <a:lnTo>
                      <a:pt x="1667" y="1033"/>
                    </a:lnTo>
                    <a:lnTo>
                      <a:pt x="1667" y="1032"/>
                    </a:lnTo>
                    <a:lnTo>
                      <a:pt x="1669" y="1025"/>
                    </a:lnTo>
                    <a:lnTo>
                      <a:pt x="1668" y="1025"/>
                    </a:lnTo>
                    <a:lnTo>
                      <a:pt x="1663" y="1028"/>
                    </a:lnTo>
                    <a:lnTo>
                      <a:pt x="1663" y="1030"/>
                    </a:lnTo>
                    <a:lnTo>
                      <a:pt x="1663" y="1032"/>
                    </a:lnTo>
                    <a:lnTo>
                      <a:pt x="1662" y="1033"/>
                    </a:lnTo>
                    <a:lnTo>
                      <a:pt x="1657" y="1031"/>
                    </a:lnTo>
                    <a:lnTo>
                      <a:pt x="1655" y="1029"/>
                    </a:lnTo>
                    <a:lnTo>
                      <a:pt x="1654" y="1026"/>
                    </a:lnTo>
                    <a:lnTo>
                      <a:pt x="1651" y="1030"/>
                    </a:lnTo>
                    <a:lnTo>
                      <a:pt x="1649" y="1028"/>
                    </a:lnTo>
                    <a:lnTo>
                      <a:pt x="1648" y="1026"/>
                    </a:lnTo>
                    <a:lnTo>
                      <a:pt x="1649" y="1024"/>
                    </a:lnTo>
                    <a:lnTo>
                      <a:pt x="1650" y="1020"/>
                    </a:lnTo>
                    <a:lnTo>
                      <a:pt x="1649" y="1020"/>
                    </a:lnTo>
                    <a:lnTo>
                      <a:pt x="1646" y="1024"/>
                    </a:lnTo>
                    <a:lnTo>
                      <a:pt x="1643" y="1026"/>
                    </a:lnTo>
                    <a:lnTo>
                      <a:pt x="1640" y="1026"/>
                    </a:lnTo>
                    <a:lnTo>
                      <a:pt x="1634" y="1024"/>
                    </a:lnTo>
                    <a:lnTo>
                      <a:pt x="1633" y="1024"/>
                    </a:lnTo>
                    <a:lnTo>
                      <a:pt x="1632" y="1023"/>
                    </a:lnTo>
                    <a:lnTo>
                      <a:pt x="1633" y="1021"/>
                    </a:lnTo>
                    <a:lnTo>
                      <a:pt x="1635" y="1020"/>
                    </a:lnTo>
                    <a:lnTo>
                      <a:pt x="1636" y="1020"/>
                    </a:lnTo>
                    <a:lnTo>
                      <a:pt x="1637" y="1019"/>
                    </a:lnTo>
                    <a:lnTo>
                      <a:pt x="1636" y="1018"/>
                    </a:lnTo>
                    <a:lnTo>
                      <a:pt x="1633" y="1019"/>
                    </a:lnTo>
                    <a:lnTo>
                      <a:pt x="1625" y="1024"/>
                    </a:lnTo>
                    <a:lnTo>
                      <a:pt x="1623" y="1024"/>
                    </a:lnTo>
                    <a:lnTo>
                      <a:pt x="1621" y="1025"/>
                    </a:lnTo>
                    <a:lnTo>
                      <a:pt x="1619" y="1024"/>
                    </a:lnTo>
                    <a:lnTo>
                      <a:pt x="1619" y="1024"/>
                    </a:lnTo>
                    <a:lnTo>
                      <a:pt x="1618" y="1023"/>
                    </a:lnTo>
                    <a:lnTo>
                      <a:pt x="1617" y="1022"/>
                    </a:lnTo>
                    <a:lnTo>
                      <a:pt x="1618" y="1019"/>
                    </a:lnTo>
                    <a:lnTo>
                      <a:pt x="1617" y="1019"/>
                    </a:lnTo>
                    <a:lnTo>
                      <a:pt x="1616" y="1019"/>
                    </a:lnTo>
                    <a:lnTo>
                      <a:pt x="1614" y="1019"/>
                    </a:lnTo>
                    <a:lnTo>
                      <a:pt x="1612" y="1019"/>
                    </a:lnTo>
                    <a:lnTo>
                      <a:pt x="1611" y="1019"/>
                    </a:lnTo>
                    <a:lnTo>
                      <a:pt x="1606" y="1016"/>
                    </a:lnTo>
                    <a:lnTo>
                      <a:pt x="1599" y="1014"/>
                    </a:lnTo>
                    <a:lnTo>
                      <a:pt x="1589" y="1008"/>
                    </a:lnTo>
                    <a:lnTo>
                      <a:pt x="1581" y="1004"/>
                    </a:lnTo>
                    <a:lnTo>
                      <a:pt x="1579" y="1002"/>
                    </a:lnTo>
                    <a:lnTo>
                      <a:pt x="1578" y="1002"/>
                    </a:lnTo>
                    <a:lnTo>
                      <a:pt x="1576" y="1002"/>
                    </a:lnTo>
                    <a:lnTo>
                      <a:pt x="1575" y="1002"/>
                    </a:lnTo>
                    <a:lnTo>
                      <a:pt x="1571" y="999"/>
                    </a:lnTo>
                    <a:lnTo>
                      <a:pt x="1570" y="998"/>
                    </a:lnTo>
                    <a:lnTo>
                      <a:pt x="1560" y="998"/>
                    </a:lnTo>
                    <a:lnTo>
                      <a:pt x="1550" y="995"/>
                    </a:lnTo>
                    <a:lnTo>
                      <a:pt x="1547" y="993"/>
                    </a:lnTo>
                    <a:lnTo>
                      <a:pt x="1545" y="992"/>
                    </a:lnTo>
                    <a:lnTo>
                      <a:pt x="1543" y="992"/>
                    </a:lnTo>
                    <a:lnTo>
                      <a:pt x="1541" y="990"/>
                    </a:lnTo>
                    <a:lnTo>
                      <a:pt x="1541" y="989"/>
                    </a:lnTo>
                    <a:lnTo>
                      <a:pt x="1538" y="989"/>
                    </a:lnTo>
                    <a:lnTo>
                      <a:pt x="1537" y="989"/>
                    </a:lnTo>
                    <a:lnTo>
                      <a:pt x="1536" y="989"/>
                    </a:lnTo>
                    <a:lnTo>
                      <a:pt x="1533" y="987"/>
                    </a:lnTo>
                    <a:lnTo>
                      <a:pt x="1528" y="982"/>
                    </a:lnTo>
                    <a:lnTo>
                      <a:pt x="1526" y="980"/>
                    </a:lnTo>
                    <a:lnTo>
                      <a:pt x="1522" y="980"/>
                    </a:lnTo>
                    <a:lnTo>
                      <a:pt x="1513" y="980"/>
                    </a:lnTo>
                    <a:lnTo>
                      <a:pt x="1510" y="978"/>
                    </a:lnTo>
                    <a:lnTo>
                      <a:pt x="1507" y="979"/>
                    </a:lnTo>
                    <a:lnTo>
                      <a:pt x="1505" y="980"/>
                    </a:lnTo>
                    <a:lnTo>
                      <a:pt x="1502" y="980"/>
                    </a:lnTo>
                    <a:lnTo>
                      <a:pt x="1500" y="979"/>
                    </a:lnTo>
                    <a:lnTo>
                      <a:pt x="1499" y="979"/>
                    </a:lnTo>
                    <a:lnTo>
                      <a:pt x="1495" y="978"/>
                    </a:lnTo>
                    <a:lnTo>
                      <a:pt x="1490" y="977"/>
                    </a:lnTo>
                    <a:lnTo>
                      <a:pt x="1489" y="976"/>
                    </a:lnTo>
                    <a:lnTo>
                      <a:pt x="1488" y="976"/>
                    </a:lnTo>
                    <a:lnTo>
                      <a:pt x="1475" y="974"/>
                    </a:lnTo>
                    <a:lnTo>
                      <a:pt x="1472" y="974"/>
                    </a:lnTo>
                    <a:lnTo>
                      <a:pt x="1471" y="972"/>
                    </a:lnTo>
                    <a:lnTo>
                      <a:pt x="1469" y="973"/>
                    </a:lnTo>
                    <a:lnTo>
                      <a:pt x="1463" y="974"/>
                    </a:lnTo>
                    <a:lnTo>
                      <a:pt x="1460" y="974"/>
                    </a:lnTo>
                    <a:lnTo>
                      <a:pt x="1454" y="976"/>
                    </a:lnTo>
                    <a:lnTo>
                      <a:pt x="1449" y="976"/>
                    </a:lnTo>
                    <a:lnTo>
                      <a:pt x="1445" y="975"/>
                    </a:lnTo>
                    <a:lnTo>
                      <a:pt x="1420" y="961"/>
                    </a:lnTo>
                    <a:lnTo>
                      <a:pt x="1419" y="959"/>
                    </a:lnTo>
                    <a:lnTo>
                      <a:pt x="1418" y="958"/>
                    </a:lnTo>
                    <a:lnTo>
                      <a:pt x="1416" y="957"/>
                    </a:lnTo>
                    <a:lnTo>
                      <a:pt x="1415" y="955"/>
                    </a:lnTo>
                    <a:lnTo>
                      <a:pt x="1411" y="954"/>
                    </a:lnTo>
                    <a:lnTo>
                      <a:pt x="1410" y="954"/>
                    </a:lnTo>
                    <a:lnTo>
                      <a:pt x="1406" y="955"/>
                    </a:lnTo>
                    <a:lnTo>
                      <a:pt x="1405" y="954"/>
                    </a:lnTo>
                    <a:lnTo>
                      <a:pt x="1404" y="954"/>
                    </a:lnTo>
                    <a:lnTo>
                      <a:pt x="1402" y="953"/>
                    </a:lnTo>
                    <a:lnTo>
                      <a:pt x="1397" y="949"/>
                    </a:lnTo>
                    <a:lnTo>
                      <a:pt x="1396" y="948"/>
                    </a:lnTo>
                    <a:lnTo>
                      <a:pt x="1395" y="947"/>
                    </a:lnTo>
                    <a:lnTo>
                      <a:pt x="1395" y="943"/>
                    </a:lnTo>
                    <a:lnTo>
                      <a:pt x="1395" y="942"/>
                    </a:lnTo>
                    <a:lnTo>
                      <a:pt x="1393" y="942"/>
                    </a:lnTo>
                    <a:lnTo>
                      <a:pt x="1390" y="942"/>
                    </a:lnTo>
                    <a:lnTo>
                      <a:pt x="1388" y="941"/>
                    </a:lnTo>
                    <a:lnTo>
                      <a:pt x="1387" y="940"/>
                    </a:lnTo>
                    <a:lnTo>
                      <a:pt x="1387" y="938"/>
                    </a:lnTo>
                    <a:lnTo>
                      <a:pt x="1391" y="935"/>
                    </a:lnTo>
                    <a:lnTo>
                      <a:pt x="1392" y="933"/>
                    </a:lnTo>
                    <a:lnTo>
                      <a:pt x="1391" y="932"/>
                    </a:lnTo>
                    <a:lnTo>
                      <a:pt x="1390" y="931"/>
                    </a:lnTo>
                    <a:lnTo>
                      <a:pt x="1389" y="930"/>
                    </a:lnTo>
                    <a:lnTo>
                      <a:pt x="1389" y="929"/>
                    </a:lnTo>
                    <a:lnTo>
                      <a:pt x="1389" y="923"/>
                    </a:lnTo>
                    <a:lnTo>
                      <a:pt x="1391" y="922"/>
                    </a:lnTo>
                    <a:lnTo>
                      <a:pt x="1393" y="921"/>
                    </a:lnTo>
                    <a:lnTo>
                      <a:pt x="1394" y="920"/>
                    </a:lnTo>
                    <a:lnTo>
                      <a:pt x="1397" y="921"/>
                    </a:lnTo>
                    <a:lnTo>
                      <a:pt x="1401" y="922"/>
                    </a:lnTo>
                    <a:lnTo>
                      <a:pt x="1410" y="922"/>
                    </a:lnTo>
                    <a:lnTo>
                      <a:pt x="1411" y="923"/>
                    </a:lnTo>
                    <a:lnTo>
                      <a:pt x="1415" y="924"/>
                    </a:lnTo>
                    <a:lnTo>
                      <a:pt x="1415" y="925"/>
                    </a:lnTo>
                    <a:lnTo>
                      <a:pt x="1416" y="924"/>
                    </a:lnTo>
                    <a:lnTo>
                      <a:pt x="1417" y="924"/>
                    </a:lnTo>
                    <a:lnTo>
                      <a:pt x="1418" y="923"/>
                    </a:lnTo>
                    <a:lnTo>
                      <a:pt x="1419" y="923"/>
                    </a:lnTo>
                    <a:lnTo>
                      <a:pt x="1420" y="922"/>
                    </a:lnTo>
                    <a:lnTo>
                      <a:pt x="1421" y="921"/>
                    </a:lnTo>
                    <a:lnTo>
                      <a:pt x="1420" y="920"/>
                    </a:lnTo>
                    <a:lnTo>
                      <a:pt x="1419" y="920"/>
                    </a:lnTo>
                    <a:lnTo>
                      <a:pt x="1419" y="921"/>
                    </a:lnTo>
                    <a:lnTo>
                      <a:pt x="1418" y="922"/>
                    </a:lnTo>
                    <a:lnTo>
                      <a:pt x="1417" y="922"/>
                    </a:lnTo>
                    <a:lnTo>
                      <a:pt x="1416" y="921"/>
                    </a:lnTo>
                    <a:lnTo>
                      <a:pt x="1415" y="920"/>
                    </a:lnTo>
                    <a:lnTo>
                      <a:pt x="1416" y="920"/>
                    </a:lnTo>
                    <a:lnTo>
                      <a:pt x="1415" y="920"/>
                    </a:lnTo>
                    <a:lnTo>
                      <a:pt x="1415" y="919"/>
                    </a:lnTo>
                    <a:lnTo>
                      <a:pt x="1415" y="919"/>
                    </a:lnTo>
                    <a:lnTo>
                      <a:pt x="1415" y="919"/>
                    </a:lnTo>
                    <a:lnTo>
                      <a:pt x="1414" y="919"/>
                    </a:lnTo>
                    <a:lnTo>
                      <a:pt x="1413" y="919"/>
                    </a:lnTo>
                    <a:lnTo>
                      <a:pt x="1412" y="919"/>
                    </a:lnTo>
                    <a:lnTo>
                      <a:pt x="1407" y="919"/>
                    </a:lnTo>
                    <a:lnTo>
                      <a:pt x="1399" y="919"/>
                    </a:lnTo>
                    <a:lnTo>
                      <a:pt x="1391" y="918"/>
                    </a:lnTo>
                    <a:lnTo>
                      <a:pt x="1390" y="918"/>
                    </a:lnTo>
                    <a:lnTo>
                      <a:pt x="1389" y="918"/>
                    </a:lnTo>
                    <a:lnTo>
                      <a:pt x="1389" y="918"/>
                    </a:lnTo>
                    <a:lnTo>
                      <a:pt x="1389" y="919"/>
                    </a:lnTo>
                    <a:lnTo>
                      <a:pt x="1388" y="920"/>
                    </a:lnTo>
                    <a:lnTo>
                      <a:pt x="1384" y="921"/>
                    </a:lnTo>
                    <a:lnTo>
                      <a:pt x="1384" y="923"/>
                    </a:lnTo>
                    <a:lnTo>
                      <a:pt x="1383" y="924"/>
                    </a:lnTo>
                    <a:lnTo>
                      <a:pt x="1383" y="926"/>
                    </a:lnTo>
                    <a:lnTo>
                      <a:pt x="1381" y="927"/>
                    </a:lnTo>
                    <a:lnTo>
                      <a:pt x="1380" y="928"/>
                    </a:lnTo>
                    <a:lnTo>
                      <a:pt x="1374" y="930"/>
                    </a:lnTo>
                    <a:lnTo>
                      <a:pt x="1373" y="930"/>
                    </a:lnTo>
                    <a:lnTo>
                      <a:pt x="1371" y="929"/>
                    </a:lnTo>
                    <a:lnTo>
                      <a:pt x="1369" y="927"/>
                    </a:lnTo>
                    <a:lnTo>
                      <a:pt x="1367" y="925"/>
                    </a:lnTo>
                    <a:lnTo>
                      <a:pt x="1368" y="923"/>
                    </a:lnTo>
                    <a:lnTo>
                      <a:pt x="1367" y="921"/>
                    </a:lnTo>
                    <a:lnTo>
                      <a:pt x="1365" y="919"/>
                    </a:lnTo>
                    <a:lnTo>
                      <a:pt x="1363" y="918"/>
                    </a:lnTo>
                    <a:lnTo>
                      <a:pt x="1362" y="917"/>
                    </a:lnTo>
                    <a:lnTo>
                      <a:pt x="1358" y="917"/>
                    </a:lnTo>
                    <a:lnTo>
                      <a:pt x="1357" y="917"/>
                    </a:lnTo>
                    <a:lnTo>
                      <a:pt x="1353" y="914"/>
                    </a:lnTo>
                    <a:lnTo>
                      <a:pt x="1354" y="917"/>
                    </a:lnTo>
                    <a:lnTo>
                      <a:pt x="1355" y="919"/>
                    </a:lnTo>
                    <a:lnTo>
                      <a:pt x="1354" y="922"/>
                    </a:lnTo>
                    <a:lnTo>
                      <a:pt x="1349" y="922"/>
                    </a:lnTo>
                    <a:lnTo>
                      <a:pt x="1349" y="923"/>
                    </a:lnTo>
                    <a:lnTo>
                      <a:pt x="1351" y="923"/>
                    </a:lnTo>
                    <a:lnTo>
                      <a:pt x="1352" y="924"/>
                    </a:lnTo>
                    <a:lnTo>
                      <a:pt x="1353" y="925"/>
                    </a:lnTo>
                    <a:lnTo>
                      <a:pt x="1354" y="927"/>
                    </a:lnTo>
                    <a:lnTo>
                      <a:pt x="1352" y="930"/>
                    </a:lnTo>
                    <a:lnTo>
                      <a:pt x="1350" y="930"/>
                    </a:lnTo>
                    <a:lnTo>
                      <a:pt x="1350" y="929"/>
                    </a:lnTo>
                    <a:lnTo>
                      <a:pt x="1349" y="928"/>
                    </a:lnTo>
                    <a:lnTo>
                      <a:pt x="1348" y="927"/>
                    </a:lnTo>
                    <a:lnTo>
                      <a:pt x="1347" y="926"/>
                    </a:lnTo>
                    <a:lnTo>
                      <a:pt x="1346" y="924"/>
                    </a:lnTo>
                    <a:lnTo>
                      <a:pt x="1344" y="923"/>
                    </a:lnTo>
                    <a:lnTo>
                      <a:pt x="1342" y="923"/>
                    </a:lnTo>
                    <a:lnTo>
                      <a:pt x="1340" y="923"/>
                    </a:lnTo>
                    <a:lnTo>
                      <a:pt x="1337" y="922"/>
                    </a:lnTo>
                    <a:lnTo>
                      <a:pt x="1336" y="920"/>
                    </a:lnTo>
                    <a:lnTo>
                      <a:pt x="1336" y="919"/>
                    </a:lnTo>
                    <a:lnTo>
                      <a:pt x="1336" y="917"/>
                    </a:lnTo>
                    <a:lnTo>
                      <a:pt x="1336" y="916"/>
                    </a:lnTo>
                    <a:lnTo>
                      <a:pt x="1335" y="915"/>
                    </a:lnTo>
                    <a:lnTo>
                      <a:pt x="1334" y="916"/>
                    </a:lnTo>
                    <a:lnTo>
                      <a:pt x="1332" y="917"/>
                    </a:lnTo>
                    <a:lnTo>
                      <a:pt x="1332" y="917"/>
                    </a:lnTo>
                    <a:lnTo>
                      <a:pt x="1331" y="916"/>
                    </a:lnTo>
                    <a:lnTo>
                      <a:pt x="1332" y="914"/>
                    </a:lnTo>
                    <a:lnTo>
                      <a:pt x="1336" y="910"/>
                    </a:lnTo>
                    <a:lnTo>
                      <a:pt x="1337" y="910"/>
                    </a:lnTo>
                    <a:lnTo>
                      <a:pt x="1337" y="909"/>
                    </a:lnTo>
                    <a:lnTo>
                      <a:pt x="1335" y="905"/>
                    </a:lnTo>
                    <a:lnTo>
                      <a:pt x="1334" y="903"/>
                    </a:lnTo>
                    <a:lnTo>
                      <a:pt x="1332" y="901"/>
                    </a:lnTo>
                    <a:lnTo>
                      <a:pt x="1330" y="901"/>
                    </a:lnTo>
                    <a:lnTo>
                      <a:pt x="1330" y="901"/>
                    </a:lnTo>
                    <a:lnTo>
                      <a:pt x="1330" y="902"/>
                    </a:lnTo>
                    <a:lnTo>
                      <a:pt x="1330" y="903"/>
                    </a:lnTo>
                    <a:lnTo>
                      <a:pt x="1330" y="904"/>
                    </a:lnTo>
                    <a:lnTo>
                      <a:pt x="1330" y="906"/>
                    </a:lnTo>
                    <a:lnTo>
                      <a:pt x="1330" y="907"/>
                    </a:lnTo>
                    <a:lnTo>
                      <a:pt x="1328" y="908"/>
                    </a:lnTo>
                    <a:lnTo>
                      <a:pt x="1327" y="909"/>
                    </a:lnTo>
                    <a:lnTo>
                      <a:pt x="1324" y="908"/>
                    </a:lnTo>
                    <a:lnTo>
                      <a:pt x="1323" y="906"/>
                    </a:lnTo>
                    <a:lnTo>
                      <a:pt x="1321" y="906"/>
                    </a:lnTo>
                    <a:lnTo>
                      <a:pt x="1319" y="907"/>
                    </a:lnTo>
                    <a:lnTo>
                      <a:pt x="1317" y="911"/>
                    </a:lnTo>
                    <a:lnTo>
                      <a:pt x="1315" y="912"/>
                    </a:lnTo>
                    <a:lnTo>
                      <a:pt x="1314" y="912"/>
                    </a:lnTo>
                    <a:lnTo>
                      <a:pt x="1312" y="910"/>
                    </a:lnTo>
                    <a:lnTo>
                      <a:pt x="1307" y="899"/>
                    </a:lnTo>
                    <a:lnTo>
                      <a:pt x="1306" y="896"/>
                    </a:lnTo>
                    <a:lnTo>
                      <a:pt x="1301" y="891"/>
                    </a:lnTo>
                    <a:lnTo>
                      <a:pt x="1300" y="889"/>
                    </a:lnTo>
                    <a:lnTo>
                      <a:pt x="1299" y="887"/>
                    </a:lnTo>
                    <a:lnTo>
                      <a:pt x="1299" y="885"/>
                    </a:lnTo>
                    <a:lnTo>
                      <a:pt x="1299" y="884"/>
                    </a:lnTo>
                    <a:lnTo>
                      <a:pt x="1298" y="884"/>
                    </a:lnTo>
                    <a:lnTo>
                      <a:pt x="1297" y="884"/>
                    </a:lnTo>
                    <a:lnTo>
                      <a:pt x="1297" y="884"/>
                    </a:lnTo>
                    <a:lnTo>
                      <a:pt x="1296" y="885"/>
                    </a:lnTo>
                    <a:lnTo>
                      <a:pt x="1295" y="886"/>
                    </a:lnTo>
                    <a:lnTo>
                      <a:pt x="1294" y="888"/>
                    </a:lnTo>
                    <a:lnTo>
                      <a:pt x="1295" y="891"/>
                    </a:lnTo>
                    <a:lnTo>
                      <a:pt x="1297" y="893"/>
                    </a:lnTo>
                    <a:lnTo>
                      <a:pt x="1297" y="897"/>
                    </a:lnTo>
                    <a:lnTo>
                      <a:pt x="1298" y="897"/>
                    </a:lnTo>
                    <a:lnTo>
                      <a:pt x="1298" y="898"/>
                    </a:lnTo>
                    <a:lnTo>
                      <a:pt x="1297" y="898"/>
                    </a:lnTo>
                    <a:lnTo>
                      <a:pt x="1296" y="898"/>
                    </a:lnTo>
                    <a:lnTo>
                      <a:pt x="1295" y="895"/>
                    </a:lnTo>
                    <a:lnTo>
                      <a:pt x="1294" y="894"/>
                    </a:lnTo>
                    <a:lnTo>
                      <a:pt x="1293" y="892"/>
                    </a:lnTo>
                    <a:lnTo>
                      <a:pt x="1291" y="892"/>
                    </a:lnTo>
                    <a:lnTo>
                      <a:pt x="1289" y="891"/>
                    </a:lnTo>
                    <a:lnTo>
                      <a:pt x="1288" y="892"/>
                    </a:lnTo>
                    <a:lnTo>
                      <a:pt x="1286" y="893"/>
                    </a:lnTo>
                    <a:lnTo>
                      <a:pt x="1284" y="893"/>
                    </a:lnTo>
                    <a:lnTo>
                      <a:pt x="1284" y="890"/>
                    </a:lnTo>
                    <a:lnTo>
                      <a:pt x="1285" y="888"/>
                    </a:lnTo>
                    <a:lnTo>
                      <a:pt x="1285" y="888"/>
                    </a:lnTo>
                    <a:lnTo>
                      <a:pt x="1285" y="886"/>
                    </a:lnTo>
                    <a:lnTo>
                      <a:pt x="1284" y="884"/>
                    </a:lnTo>
                    <a:lnTo>
                      <a:pt x="1283" y="881"/>
                    </a:lnTo>
                    <a:lnTo>
                      <a:pt x="1279" y="875"/>
                    </a:lnTo>
                    <a:lnTo>
                      <a:pt x="1278" y="873"/>
                    </a:lnTo>
                    <a:lnTo>
                      <a:pt x="1278" y="871"/>
                    </a:lnTo>
                    <a:lnTo>
                      <a:pt x="1279" y="869"/>
                    </a:lnTo>
                    <a:lnTo>
                      <a:pt x="1282" y="868"/>
                    </a:lnTo>
                    <a:lnTo>
                      <a:pt x="1284" y="866"/>
                    </a:lnTo>
                    <a:lnTo>
                      <a:pt x="1284" y="864"/>
                    </a:lnTo>
                    <a:lnTo>
                      <a:pt x="1284" y="862"/>
                    </a:lnTo>
                    <a:lnTo>
                      <a:pt x="1282" y="853"/>
                    </a:lnTo>
                    <a:lnTo>
                      <a:pt x="1282" y="846"/>
                    </a:lnTo>
                    <a:lnTo>
                      <a:pt x="1283" y="844"/>
                    </a:lnTo>
                    <a:lnTo>
                      <a:pt x="1285" y="846"/>
                    </a:lnTo>
                    <a:lnTo>
                      <a:pt x="1285" y="845"/>
                    </a:lnTo>
                    <a:lnTo>
                      <a:pt x="1285" y="844"/>
                    </a:lnTo>
                    <a:lnTo>
                      <a:pt x="1286" y="842"/>
                    </a:lnTo>
                    <a:lnTo>
                      <a:pt x="1286" y="840"/>
                    </a:lnTo>
                    <a:lnTo>
                      <a:pt x="1288" y="840"/>
                    </a:lnTo>
                    <a:lnTo>
                      <a:pt x="1290" y="841"/>
                    </a:lnTo>
                    <a:lnTo>
                      <a:pt x="1292" y="840"/>
                    </a:lnTo>
                    <a:lnTo>
                      <a:pt x="1293" y="835"/>
                    </a:lnTo>
                    <a:lnTo>
                      <a:pt x="1295" y="834"/>
                    </a:lnTo>
                    <a:lnTo>
                      <a:pt x="1297" y="833"/>
                    </a:lnTo>
                    <a:lnTo>
                      <a:pt x="1300" y="830"/>
                    </a:lnTo>
                    <a:lnTo>
                      <a:pt x="1302" y="830"/>
                    </a:lnTo>
                    <a:lnTo>
                      <a:pt x="1303" y="831"/>
                    </a:lnTo>
                    <a:lnTo>
                      <a:pt x="1306" y="833"/>
                    </a:lnTo>
                    <a:lnTo>
                      <a:pt x="1307" y="835"/>
                    </a:lnTo>
                    <a:lnTo>
                      <a:pt x="1309" y="833"/>
                    </a:lnTo>
                    <a:lnTo>
                      <a:pt x="1308" y="832"/>
                    </a:lnTo>
                    <a:lnTo>
                      <a:pt x="1307" y="832"/>
                    </a:lnTo>
                    <a:lnTo>
                      <a:pt x="1307" y="831"/>
                    </a:lnTo>
                    <a:lnTo>
                      <a:pt x="1307" y="831"/>
                    </a:lnTo>
                    <a:lnTo>
                      <a:pt x="1306" y="830"/>
                    </a:lnTo>
                    <a:lnTo>
                      <a:pt x="1306" y="829"/>
                    </a:lnTo>
                    <a:lnTo>
                      <a:pt x="1305" y="829"/>
                    </a:lnTo>
                    <a:lnTo>
                      <a:pt x="1304" y="829"/>
                    </a:lnTo>
                    <a:lnTo>
                      <a:pt x="1303" y="828"/>
                    </a:lnTo>
                    <a:lnTo>
                      <a:pt x="1302" y="827"/>
                    </a:lnTo>
                    <a:lnTo>
                      <a:pt x="1302" y="825"/>
                    </a:lnTo>
                    <a:lnTo>
                      <a:pt x="1301" y="823"/>
                    </a:lnTo>
                    <a:lnTo>
                      <a:pt x="1302" y="822"/>
                    </a:lnTo>
                    <a:lnTo>
                      <a:pt x="1303" y="818"/>
                    </a:lnTo>
                    <a:lnTo>
                      <a:pt x="1303" y="817"/>
                    </a:lnTo>
                    <a:lnTo>
                      <a:pt x="1303" y="816"/>
                    </a:lnTo>
                    <a:lnTo>
                      <a:pt x="1302" y="814"/>
                    </a:lnTo>
                    <a:lnTo>
                      <a:pt x="1302" y="814"/>
                    </a:lnTo>
                    <a:lnTo>
                      <a:pt x="1301" y="813"/>
                    </a:lnTo>
                    <a:lnTo>
                      <a:pt x="1299" y="813"/>
                    </a:lnTo>
                    <a:lnTo>
                      <a:pt x="1297" y="814"/>
                    </a:lnTo>
                    <a:lnTo>
                      <a:pt x="1297" y="814"/>
                    </a:lnTo>
                    <a:lnTo>
                      <a:pt x="1297" y="816"/>
                    </a:lnTo>
                    <a:lnTo>
                      <a:pt x="1297" y="817"/>
                    </a:lnTo>
                    <a:lnTo>
                      <a:pt x="1296" y="819"/>
                    </a:lnTo>
                    <a:lnTo>
                      <a:pt x="1296" y="822"/>
                    </a:lnTo>
                    <a:lnTo>
                      <a:pt x="1295" y="822"/>
                    </a:lnTo>
                    <a:lnTo>
                      <a:pt x="1288" y="827"/>
                    </a:lnTo>
                    <a:lnTo>
                      <a:pt x="1286" y="827"/>
                    </a:lnTo>
                    <a:lnTo>
                      <a:pt x="1283" y="831"/>
                    </a:lnTo>
                    <a:lnTo>
                      <a:pt x="1280" y="834"/>
                    </a:lnTo>
                    <a:lnTo>
                      <a:pt x="1279" y="841"/>
                    </a:lnTo>
                    <a:lnTo>
                      <a:pt x="1280" y="860"/>
                    </a:lnTo>
                    <a:lnTo>
                      <a:pt x="1276" y="866"/>
                    </a:lnTo>
                    <a:lnTo>
                      <a:pt x="1275" y="866"/>
                    </a:lnTo>
                    <a:lnTo>
                      <a:pt x="1269" y="867"/>
                    </a:lnTo>
                    <a:lnTo>
                      <a:pt x="1268" y="867"/>
                    </a:lnTo>
                    <a:lnTo>
                      <a:pt x="1267" y="866"/>
                    </a:lnTo>
                    <a:lnTo>
                      <a:pt x="1266" y="862"/>
                    </a:lnTo>
                    <a:lnTo>
                      <a:pt x="1265" y="862"/>
                    </a:lnTo>
                    <a:lnTo>
                      <a:pt x="1264" y="862"/>
                    </a:lnTo>
                    <a:lnTo>
                      <a:pt x="1264" y="862"/>
                    </a:lnTo>
                    <a:lnTo>
                      <a:pt x="1265" y="864"/>
                    </a:lnTo>
                    <a:lnTo>
                      <a:pt x="1265" y="867"/>
                    </a:lnTo>
                    <a:lnTo>
                      <a:pt x="1264" y="868"/>
                    </a:lnTo>
                    <a:lnTo>
                      <a:pt x="1262" y="868"/>
                    </a:lnTo>
                    <a:lnTo>
                      <a:pt x="1262" y="869"/>
                    </a:lnTo>
                    <a:lnTo>
                      <a:pt x="1264" y="870"/>
                    </a:lnTo>
                    <a:lnTo>
                      <a:pt x="1268" y="871"/>
                    </a:lnTo>
                    <a:lnTo>
                      <a:pt x="1270" y="873"/>
                    </a:lnTo>
                    <a:lnTo>
                      <a:pt x="1271" y="875"/>
                    </a:lnTo>
                    <a:lnTo>
                      <a:pt x="1272" y="877"/>
                    </a:lnTo>
                    <a:lnTo>
                      <a:pt x="1272" y="879"/>
                    </a:lnTo>
                    <a:lnTo>
                      <a:pt x="1272" y="882"/>
                    </a:lnTo>
                    <a:lnTo>
                      <a:pt x="1271" y="884"/>
                    </a:lnTo>
                    <a:lnTo>
                      <a:pt x="1269" y="885"/>
                    </a:lnTo>
                    <a:lnTo>
                      <a:pt x="1267" y="886"/>
                    </a:lnTo>
                    <a:lnTo>
                      <a:pt x="1265" y="887"/>
                    </a:lnTo>
                    <a:lnTo>
                      <a:pt x="1263" y="888"/>
                    </a:lnTo>
                    <a:lnTo>
                      <a:pt x="1253" y="898"/>
                    </a:lnTo>
                    <a:lnTo>
                      <a:pt x="1252" y="902"/>
                    </a:lnTo>
                    <a:lnTo>
                      <a:pt x="1253" y="907"/>
                    </a:lnTo>
                    <a:lnTo>
                      <a:pt x="1257" y="910"/>
                    </a:lnTo>
                    <a:lnTo>
                      <a:pt x="1258" y="912"/>
                    </a:lnTo>
                    <a:lnTo>
                      <a:pt x="1258" y="914"/>
                    </a:lnTo>
                    <a:lnTo>
                      <a:pt x="1257" y="914"/>
                    </a:lnTo>
                    <a:lnTo>
                      <a:pt x="1254" y="915"/>
                    </a:lnTo>
                    <a:lnTo>
                      <a:pt x="1254" y="916"/>
                    </a:lnTo>
                    <a:lnTo>
                      <a:pt x="1253" y="917"/>
                    </a:lnTo>
                    <a:lnTo>
                      <a:pt x="1251" y="920"/>
                    </a:lnTo>
                    <a:lnTo>
                      <a:pt x="1238" y="934"/>
                    </a:lnTo>
                    <a:lnTo>
                      <a:pt x="1236" y="936"/>
                    </a:lnTo>
                    <a:lnTo>
                      <a:pt x="1232" y="937"/>
                    </a:lnTo>
                    <a:lnTo>
                      <a:pt x="1227" y="936"/>
                    </a:lnTo>
                    <a:lnTo>
                      <a:pt x="1218" y="935"/>
                    </a:lnTo>
                    <a:lnTo>
                      <a:pt x="1215" y="936"/>
                    </a:lnTo>
                    <a:lnTo>
                      <a:pt x="1213" y="936"/>
                    </a:lnTo>
                    <a:lnTo>
                      <a:pt x="1210" y="940"/>
                    </a:lnTo>
                    <a:lnTo>
                      <a:pt x="1208" y="941"/>
                    </a:lnTo>
                    <a:lnTo>
                      <a:pt x="1206" y="941"/>
                    </a:lnTo>
                    <a:lnTo>
                      <a:pt x="1201" y="939"/>
                    </a:lnTo>
                    <a:lnTo>
                      <a:pt x="1200" y="939"/>
                    </a:lnTo>
                    <a:lnTo>
                      <a:pt x="1199" y="938"/>
                    </a:lnTo>
                    <a:lnTo>
                      <a:pt x="1199" y="937"/>
                    </a:lnTo>
                    <a:lnTo>
                      <a:pt x="1198" y="936"/>
                    </a:lnTo>
                    <a:lnTo>
                      <a:pt x="1198" y="934"/>
                    </a:lnTo>
                    <a:lnTo>
                      <a:pt x="1197" y="933"/>
                    </a:lnTo>
                    <a:lnTo>
                      <a:pt x="1197" y="932"/>
                    </a:lnTo>
                    <a:lnTo>
                      <a:pt x="1194" y="931"/>
                    </a:lnTo>
                    <a:lnTo>
                      <a:pt x="1193" y="930"/>
                    </a:lnTo>
                    <a:lnTo>
                      <a:pt x="1193" y="929"/>
                    </a:lnTo>
                    <a:lnTo>
                      <a:pt x="1191" y="927"/>
                    </a:lnTo>
                    <a:lnTo>
                      <a:pt x="1190" y="925"/>
                    </a:lnTo>
                    <a:lnTo>
                      <a:pt x="1189" y="924"/>
                    </a:lnTo>
                    <a:lnTo>
                      <a:pt x="1188" y="923"/>
                    </a:lnTo>
                    <a:lnTo>
                      <a:pt x="1187" y="923"/>
                    </a:lnTo>
                    <a:lnTo>
                      <a:pt x="1187" y="921"/>
                    </a:lnTo>
                    <a:lnTo>
                      <a:pt x="1188" y="920"/>
                    </a:lnTo>
                    <a:lnTo>
                      <a:pt x="1188" y="921"/>
                    </a:lnTo>
                    <a:lnTo>
                      <a:pt x="1190" y="923"/>
                    </a:lnTo>
                    <a:lnTo>
                      <a:pt x="1190" y="921"/>
                    </a:lnTo>
                    <a:lnTo>
                      <a:pt x="1190" y="920"/>
                    </a:lnTo>
                    <a:lnTo>
                      <a:pt x="1188" y="914"/>
                    </a:lnTo>
                    <a:lnTo>
                      <a:pt x="1186" y="912"/>
                    </a:lnTo>
                    <a:lnTo>
                      <a:pt x="1186" y="911"/>
                    </a:lnTo>
                    <a:lnTo>
                      <a:pt x="1186" y="908"/>
                    </a:lnTo>
                    <a:lnTo>
                      <a:pt x="1186" y="907"/>
                    </a:lnTo>
                    <a:lnTo>
                      <a:pt x="1180" y="895"/>
                    </a:lnTo>
                    <a:lnTo>
                      <a:pt x="1180" y="892"/>
                    </a:lnTo>
                    <a:lnTo>
                      <a:pt x="1183" y="889"/>
                    </a:lnTo>
                    <a:lnTo>
                      <a:pt x="1187" y="890"/>
                    </a:lnTo>
                    <a:lnTo>
                      <a:pt x="1192" y="891"/>
                    </a:lnTo>
                    <a:lnTo>
                      <a:pt x="1196" y="891"/>
                    </a:lnTo>
                    <a:lnTo>
                      <a:pt x="1197" y="889"/>
                    </a:lnTo>
                    <a:lnTo>
                      <a:pt x="1197" y="888"/>
                    </a:lnTo>
                    <a:lnTo>
                      <a:pt x="1197" y="888"/>
                    </a:lnTo>
                    <a:lnTo>
                      <a:pt x="1197" y="887"/>
                    </a:lnTo>
                    <a:lnTo>
                      <a:pt x="1197" y="885"/>
                    </a:lnTo>
                    <a:lnTo>
                      <a:pt x="1197" y="884"/>
                    </a:lnTo>
                    <a:lnTo>
                      <a:pt x="1199" y="883"/>
                    </a:lnTo>
                    <a:lnTo>
                      <a:pt x="1201" y="882"/>
                    </a:lnTo>
                    <a:lnTo>
                      <a:pt x="1201" y="881"/>
                    </a:lnTo>
                    <a:lnTo>
                      <a:pt x="1201" y="879"/>
                    </a:lnTo>
                    <a:lnTo>
                      <a:pt x="1200" y="879"/>
                    </a:lnTo>
                    <a:lnTo>
                      <a:pt x="1199" y="879"/>
                    </a:lnTo>
                    <a:lnTo>
                      <a:pt x="1198" y="878"/>
                    </a:lnTo>
                    <a:lnTo>
                      <a:pt x="1197" y="876"/>
                    </a:lnTo>
                    <a:lnTo>
                      <a:pt x="1196" y="873"/>
                    </a:lnTo>
                    <a:lnTo>
                      <a:pt x="1195" y="872"/>
                    </a:lnTo>
                    <a:lnTo>
                      <a:pt x="1193" y="872"/>
                    </a:lnTo>
                    <a:lnTo>
                      <a:pt x="1191" y="871"/>
                    </a:lnTo>
                    <a:lnTo>
                      <a:pt x="1189" y="869"/>
                    </a:lnTo>
                    <a:lnTo>
                      <a:pt x="1188" y="863"/>
                    </a:lnTo>
                    <a:lnTo>
                      <a:pt x="1188" y="861"/>
                    </a:lnTo>
                    <a:lnTo>
                      <a:pt x="1189" y="854"/>
                    </a:lnTo>
                    <a:lnTo>
                      <a:pt x="1188" y="852"/>
                    </a:lnTo>
                    <a:lnTo>
                      <a:pt x="1186" y="851"/>
                    </a:lnTo>
                    <a:lnTo>
                      <a:pt x="1184" y="851"/>
                    </a:lnTo>
                    <a:lnTo>
                      <a:pt x="1180" y="851"/>
                    </a:lnTo>
                    <a:lnTo>
                      <a:pt x="1180" y="852"/>
                    </a:lnTo>
                    <a:lnTo>
                      <a:pt x="1180" y="853"/>
                    </a:lnTo>
                    <a:lnTo>
                      <a:pt x="1180" y="853"/>
                    </a:lnTo>
                    <a:lnTo>
                      <a:pt x="1180" y="856"/>
                    </a:lnTo>
                    <a:lnTo>
                      <a:pt x="1180" y="857"/>
                    </a:lnTo>
                    <a:lnTo>
                      <a:pt x="1178" y="858"/>
                    </a:lnTo>
                    <a:lnTo>
                      <a:pt x="1175" y="858"/>
                    </a:lnTo>
                    <a:lnTo>
                      <a:pt x="1173" y="857"/>
                    </a:lnTo>
                    <a:lnTo>
                      <a:pt x="1171" y="855"/>
                    </a:lnTo>
                    <a:lnTo>
                      <a:pt x="1171" y="854"/>
                    </a:lnTo>
                    <a:lnTo>
                      <a:pt x="1169" y="851"/>
                    </a:lnTo>
                    <a:lnTo>
                      <a:pt x="1168" y="850"/>
                    </a:lnTo>
                    <a:lnTo>
                      <a:pt x="1166" y="848"/>
                    </a:lnTo>
                    <a:lnTo>
                      <a:pt x="1166" y="847"/>
                    </a:lnTo>
                    <a:lnTo>
                      <a:pt x="1167" y="846"/>
                    </a:lnTo>
                    <a:lnTo>
                      <a:pt x="1169" y="844"/>
                    </a:lnTo>
                    <a:lnTo>
                      <a:pt x="1168" y="843"/>
                    </a:lnTo>
                    <a:lnTo>
                      <a:pt x="1167" y="842"/>
                    </a:lnTo>
                    <a:lnTo>
                      <a:pt x="1165" y="841"/>
                    </a:lnTo>
                    <a:lnTo>
                      <a:pt x="1164" y="840"/>
                    </a:lnTo>
                    <a:lnTo>
                      <a:pt x="1163" y="840"/>
                    </a:lnTo>
                    <a:lnTo>
                      <a:pt x="1162" y="837"/>
                    </a:lnTo>
                    <a:lnTo>
                      <a:pt x="1162" y="836"/>
                    </a:lnTo>
                    <a:lnTo>
                      <a:pt x="1162" y="836"/>
                    </a:lnTo>
                    <a:lnTo>
                      <a:pt x="1161" y="835"/>
                    </a:lnTo>
                    <a:lnTo>
                      <a:pt x="1160" y="833"/>
                    </a:lnTo>
                    <a:lnTo>
                      <a:pt x="1159" y="833"/>
                    </a:lnTo>
                    <a:lnTo>
                      <a:pt x="1158" y="832"/>
                    </a:lnTo>
                    <a:lnTo>
                      <a:pt x="1156" y="830"/>
                    </a:lnTo>
                    <a:lnTo>
                      <a:pt x="1155" y="830"/>
                    </a:lnTo>
                    <a:lnTo>
                      <a:pt x="1154" y="830"/>
                    </a:lnTo>
                    <a:lnTo>
                      <a:pt x="1154" y="829"/>
                    </a:lnTo>
                    <a:lnTo>
                      <a:pt x="1153" y="827"/>
                    </a:lnTo>
                    <a:lnTo>
                      <a:pt x="1152" y="827"/>
                    </a:lnTo>
                    <a:lnTo>
                      <a:pt x="1140" y="820"/>
                    </a:lnTo>
                    <a:lnTo>
                      <a:pt x="1137" y="819"/>
                    </a:lnTo>
                    <a:lnTo>
                      <a:pt x="1137" y="818"/>
                    </a:lnTo>
                    <a:lnTo>
                      <a:pt x="1136" y="816"/>
                    </a:lnTo>
                    <a:lnTo>
                      <a:pt x="1131" y="815"/>
                    </a:lnTo>
                    <a:lnTo>
                      <a:pt x="1129" y="815"/>
                    </a:lnTo>
                    <a:lnTo>
                      <a:pt x="1126" y="815"/>
                    </a:lnTo>
                    <a:lnTo>
                      <a:pt x="1124" y="815"/>
                    </a:lnTo>
                    <a:lnTo>
                      <a:pt x="1123" y="814"/>
                    </a:lnTo>
                    <a:lnTo>
                      <a:pt x="1122" y="814"/>
                    </a:lnTo>
                    <a:lnTo>
                      <a:pt x="1121" y="814"/>
                    </a:lnTo>
                    <a:lnTo>
                      <a:pt x="1120" y="815"/>
                    </a:lnTo>
                    <a:lnTo>
                      <a:pt x="1119" y="816"/>
                    </a:lnTo>
                    <a:lnTo>
                      <a:pt x="1117" y="817"/>
                    </a:lnTo>
                    <a:lnTo>
                      <a:pt x="1115" y="815"/>
                    </a:lnTo>
                    <a:lnTo>
                      <a:pt x="1114" y="816"/>
                    </a:lnTo>
                    <a:lnTo>
                      <a:pt x="1114" y="816"/>
                    </a:lnTo>
                    <a:lnTo>
                      <a:pt x="1113" y="816"/>
                    </a:lnTo>
                    <a:lnTo>
                      <a:pt x="1112" y="815"/>
                    </a:lnTo>
                    <a:lnTo>
                      <a:pt x="1112" y="818"/>
                    </a:lnTo>
                    <a:lnTo>
                      <a:pt x="1111" y="818"/>
                    </a:lnTo>
                    <a:lnTo>
                      <a:pt x="1109" y="818"/>
                    </a:lnTo>
                    <a:lnTo>
                      <a:pt x="1108" y="817"/>
                    </a:lnTo>
                    <a:lnTo>
                      <a:pt x="1106" y="814"/>
                    </a:lnTo>
                    <a:lnTo>
                      <a:pt x="1105" y="814"/>
                    </a:lnTo>
                    <a:lnTo>
                      <a:pt x="1100" y="813"/>
                    </a:lnTo>
                    <a:lnTo>
                      <a:pt x="1098" y="814"/>
                    </a:lnTo>
                    <a:lnTo>
                      <a:pt x="1097" y="814"/>
                    </a:lnTo>
                    <a:lnTo>
                      <a:pt x="1098" y="813"/>
                    </a:lnTo>
                    <a:lnTo>
                      <a:pt x="1099" y="813"/>
                    </a:lnTo>
                    <a:lnTo>
                      <a:pt x="1100" y="812"/>
                    </a:lnTo>
                    <a:lnTo>
                      <a:pt x="1101" y="811"/>
                    </a:lnTo>
                    <a:lnTo>
                      <a:pt x="1101" y="810"/>
                    </a:lnTo>
                    <a:lnTo>
                      <a:pt x="1102" y="809"/>
                    </a:lnTo>
                    <a:lnTo>
                      <a:pt x="1103" y="807"/>
                    </a:lnTo>
                    <a:lnTo>
                      <a:pt x="1101" y="806"/>
                    </a:lnTo>
                    <a:lnTo>
                      <a:pt x="1099" y="806"/>
                    </a:lnTo>
                    <a:lnTo>
                      <a:pt x="1099" y="805"/>
                    </a:lnTo>
                    <a:lnTo>
                      <a:pt x="1101" y="805"/>
                    </a:lnTo>
                    <a:lnTo>
                      <a:pt x="1103" y="804"/>
                    </a:lnTo>
                    <a:lnTo>
                      <a:pt x="1105" y="803"/>
                    </a:lnTo>
                    <a:lnTo>
                      <a:pt x="1105" y="801"/>
                    </a:lnTo>
                    <a:lnTo>
                      <a:pt x="1104" y="800"/>
                    </a:lnTo>
                    <a:lnTo>
                      <a:pt x="1101" y="800"/>
                    </a:lnTo>
                    <a:lnTo>
                      <a:pt x="1097" y="800"/>
                    </a:lnTo>
                    <a:lnTo>
                      <a:pt x="1096" y="800"/>
                    </a:lnTo>
                    <a:lnTo>
                      <a:pt x="1097" y="798"/>
                    </a:lnTo>
                    <a:lnTo>
                      <a:pt x="1101" y="796"/>
                    </a:lnTo>
                    <a:lnTo>
                      <a:pt x="1103" y="796"/>
                    </a:lnTo>
                    <a:lnTo>
                      <a:pt x="1105" y="796"/>
                    </a:lnTo>
                    <a:lnTo>
                      <a:pt x="1106" y="796"/>
                    </a:lnTo>
                    <a:lnTo>
                      <a:pt x="1107" y="795"/>
                    </a:lnTo>
                    <a:lnTo>
                      <a:pt x="1108" y="796"/>
                    </a:lnTo>
                    <a:lnTo>
                      <a:pt x="1109" y="796"/>
                    </a:lnTo>
                    <a:lnTo>
                      <a:pt x="1110" y="796"/>
                    </a:lnTo>
                    <a:lnTo>
                      <a:pt x="1109" y="794"/>
                    </a:lnTo>
                    <a:lnTo>
                      <a:pt x="1110" y="794"/>
                    </a:lnTo>
                    <a:lnTo>
                      <a:pt x="1114" y="794"/>
                    </a:lnTo>
                    <a:lnTo>
                      <a:pt x="1117" y="793"/>
                    </a:lnTo>
                    <a:lnTo>
                      <a:pt x="1120" y="792"/>
                    </a:lnTo>
                    <a:lnTo>
                      <a:pt x="1118" y="792"/>
                    </a:lnTo>
                    <a:lnTo>
                      <a:pt x="1112" y="792"/>
                    </a:lnTo>
                    <a:lnTo>
                      <a:pt x="1112" y="791"/>
                    </a:lnTo>
                    <a:lnTo>
                      <a:pt x="1114" y="790"/>
                    </a:lnTo>
                    <a:lnTo>
                      <a:pt x="1118" y="788"/>
                    </a:lnTo>
                    <a:lnTo>
                      <a:pt x="1120" y="788"/>
                    </a:lnTo>
                    <a:lnTo>
                      <a:pt x="1121" y="787"/>
                    </a:lnTo>
                    <a:lnTo>
                      <a:pt x="1122" y="787"/>
                    </a:lnTo>
                    <a:lnTo>
                      <a:pt x="1134" y="787"/>
                    </a:lnTo>
                    <a:lnTo>
                      <a:pt x="1136" y="787"/>
                    </a:lnTo>
                    <a:lnTo>
                      <a:pt x="1140" y="789"/>
                    </a:lnTo>
                    <a:lnTo>
                      <a:pt x="1141" y="790"/>
                    </a:lnTo>
                    <a:lnTo>
                      <a:pt x="1145" y="789"/>
                    </a:lnTo>
                    <a:lnTo>
                      <a:pt x="1145" y="789"/>
                    </a:lnTo>
                    <a:lnTo>
                      <a:pt x="1146" y="789"/>
                    </a:lnTo>
                    <a:lnTo>
                      <a:pt x="1146" y="791"/>
                    </a:lnTo>
                    <a:lnTo>
                      <a:pt x="1147" y="792"/>
                    </a:lnTo>
                    <a:lnTo>
                      <a:pt x="1147" y="793"/>
                    </a:lnTo>
                    <a:lnTo>
                      <a:pt x="1145" y="795"/>
                    </a:lnTo>
                    <a:lnTo>
                      <a:pt x="1148" y="795"/>
                    </a:lnTo>
                    <a:lnTo>
                      <a:pt x="1150" y="793"/>
                    </a:lnTo>
                    <a:lnTo>
                      <a:pt x="1152" y="793"/>
                    </a:lnTo>
                    <a:lnTo>
                      <a:pt x="1152" y="792"/>
                    </a:lnTo>
                    <a:lnTo>
                      <a:pt x="1151" y="791"/>
                    </a:lnTo>
                    <a:lnTo>
                      <a:pt x="1153" y="790"/>
                    </a:lnTo>
                    <a:lnTo>
                      <a:pt x="1155" y="789"/>
                    </a:lnTo>
                    <a:lnTo>
                      <a:pt x="1156" y="790"/>
                    </a:lnTo>
                    <a:lnTo>
                      <a:pt x="1157" y="791"/>
                    </a:lnTo>
                    <a:lnTo>
                      <a:pt x="1159" y="791"/>
                    </a:lnTo>
                    <a:lnTo>
                      <a:pt x="1162" y="791"/>
                    </a:lnTo>
                    <a:lnTo>
                      <a:pt x="1163" y="792"/>
                    </a:lnTo>
                    <a:lnTo>
                      <a:pt x="1167" y="794"/>
                    </a:lnTo>
                    <a:lnTo>
                      <a:pt x="1174" y="801"/>
                    </a:lnTo>
                    <a:lnTo>
                      <a:pt x="1178" y="801"/>
                    </a:lnTo>
                    <a:lnTo>
                      <a:pt x="1179" y="801"/>
                    </a:lnTo>
                    <a:lnTo>
                      <a:pt x="1180" y="801"/>
                    </a:lnTo>
                    <a:lnTo>
                      <a:pt x="1182" y="800"/>
                    </a:lnTo>
                    <a:lnTo>
                      <a:pt x="1183" y="799"/>
                    </a:lnTo>
                    <a:lnTo>
                      <a:pt x="1184" y="798"/>
                    </a:lnTo>
                    <a:lnTo>
                      <a:pt x="1190" y="793"/>
                    </a:lnTo>
                    <a:lnTo>
                      <a:pt x="1193" y="792"/>
                    </a:lnTo>
                    <a:lnTo>
                      <a:pt x="1197" y="783"/>
                    </a:lnTo>
                    <a:lnTo>
                      <a:pt x="1201" y="782"/>
                    </a:lnTo>
                    <a:lnTo>
                      <a:pt x="1202" y="776"/>
                    </a:lnTo>
                    <a:lnTo>
                      <a:pt x="1209" y="770"/>
                    </a:lnTo>
                    <a:lnTo>
                      <a:pt x="1210" y="767"/>
                    </a:lnTo>
                    <a:lnTo>
                      <a:pt x="1211" y="766"/>
                    </a:lnTo>
                    <a:lnTo>
                      <a:pt x="1220" y="761"/>
                    </a:lnTo>
                    <a:lnTo>
                      <a:pt x="1223" y="761"/>
                    </a:lnTo>
                    <a:lnTo>
                      <a:pt x="1223" y="761"/>
                    </a:lnTo>
                    <a:lnTo>
                      <a:pt x="1224" y="761"/>
                    </a:lnTo>
                    <a:lnTo>
                      <a:pt x="1225" y="760"/>
                    </a:lnTo>
                    <a:lnTo>
                      <a:pt x="1226" y="760"/>
                    </a:lnTo>
                    <a:lnTo>
                      <a:pt x="1227" y="759"/>
                    </a:lnTo>
                    <a:lnTo>
                      <a:pt x="1228" y="760"/>
                    </a:lnTo>
                    <a:lnTo>
                      <a:pt x="1228" y="760"/>
                    </a:lnTo>
                    <a:lnTo>
                      <a:pt x="1229" y="760"/>
                    </a:lnTo>
                    <a:lnTo>
                      <a:pt x="1231" y="760"/>
                    </a:lnTo>
                    <a:lnTo>
                      <a:pt x="1234" y="759"/>
                    </a:lnTo>
                    <a:lnTo>
                      <a:pt x="1236" y="759"/>
                    </a:lnTo>
                    <a:lnTo>
                      <a:pt x="1241" y="761"/>
                    </a:lnTo>
                    <a:lnTo>
                      <a:pt x="1242" y="763"/>
                    </a:lnTo>
                    <a:lnTo>
                      <a:pt x="1242" y="766"/>
                    </a:lnTo>
                    <a:lnTo>
                      <a:pt x="1243" y="768"/>
                    </a:lnTo>
                    <a:lnTo>
                      <a:pt x="1245" y="767"/>
                    </a:lnTo>
                    <a:lnTo>
                      <a:pt x="1246" y="767"/>
                    </a:lnTo>
                    <a:lnTo>
                      <a:pt x="1248" y="768"/>
                    </a:lnTo>
                    <a:lnTo>
                      <a:pt x="1249" y="769"/>
                    </a:lnTo>
                    <a:lnTo>
                      <a:pt x="1250" y="770"/>
                    </a:lnTo>
                    <a:lnTo>
                      <a:pt x="1250" y="772"/>
                    </a:lnTo>
                    <a:lnTo>
                      <a:pt x="1250" y="774"/>
                    </a:lnTo>
                    <a:lnTo>
                      <a:pt x="1250" y="784"/>
                    </a:lnTo>
                    <a:lnTo>
                      <a:pt x="1249" y="787"/>
                    </a:lnTo>
                    <a:lnTo>
                      <a:pt x="1252" y="787"/>
                    </a:lnTo>
                    <a:lnTo>
                      <a:pt x="1252" y="784"/>
                    </a:lnTo>
                    <a:lnTo>
                      <a:pt x="1251" y="780"/>
                    </a:lnTo>
                    <a:lnTo>
                      <a:pt x="1252" y="778"/>
                    </a:lnTo>
                    <a:lnTo>
                      <a:pt x="1253" y="774"/>
                    </a:lnTo>
                    <a:lnTo>
                      <a:pt x="1255" y="768"/>
                    </a:lnTo>
                    <a:lnTo>
                      <a:pt x="1256" y="767"/>
                    </a:lnTo>
                    <a:lnTo>
                      <a:pt x="1258" y="767"/>
                    </a:lnTo>
                    <a:lnTo>
                      <a:pt x="1258" y="768"/>
                    </a:lnTo>
                    <a:lnTo>
                      <a:pt x="1258" y="773"/>
                    </a:lnTo>
                    <a:lnTo>
                      <a:pt x="1258" y="778"/>
                    </a:lnTo>
                    <a:lnTo>
                      <a:pt x="1258" y="780"/>
                    </a:lnTo>
                    <a:lnTo>
                      <a:pt x="1257" y="783"/>
                    </a:lnTo>
                    <a:lnTo>
                      <a:pt x="1258" y="782"/>
                    </a:lnTo>
                    <a:lnTo>
                      <a:pt x="1259" y="780"/>
                    </a:lnTo>
                    <a:lnTo>
                      <a:pt x="1259" y="775"/>
                    </a:lnTo>
                    <a:lnTo>
                      <a:pt x="1259" y="774"/>
                    </a:lnTo>
                    <a:lnTo>
                      <a:pt x="1258" y="772"/>
                    </a:lnTo>
                    <a:lnTo>
                      <a:pt x="1258" y="771"/>
                    </a:lnTo>
                    <a:lnTo>
                      <a:pt x="1259" y="770"/>
                    </a:lnTo>
                    <a:lnTo>
                      <a:pt x="1260" y="770"/>
                    </a:lnTo>
                    <a:lnTo>
                      <a:pt x="1261" y="770"/>
                    </a:lnTo>
                    <a:lnTo>
                      <a:pt x="1262" y="771"/>
                    </a:lnTo>
                    <a:lnTo>
                      <a:pt x="1263" y="773"/>
                    </a:lnTo>
                    <a:lnTo>
                      <a:pt x="1263" y="775"/>
                    </a:lnTo>
                    <a:lnTo>
                      <a:pt x="1264" y="777"/>
                    </a:lnTo>
                    <a:lnTo>
                      <a:pt x="1266" y="777"/>
                    </a:lnTo>
                    <a:lnTo>
                      <a:pt x="1267" y="776"/>
                    </a:lnTo>
                    <a:lnTo>
                      <a:pt x="1267" y="774"/>
                    </a:lnTo>
                    <a:lnTo>
                      <a:pt x="1267" y="774"/>
                    </a:lnTo>
                    <a:lnTo>
                      <a:pt x="1268" y="774"/>
                    </a:lnTo>
                    <a:lnTo>
                      <a:pt x="1269" y="774"/>
                    </a:lnTo>
                    <a:lnTo>
                      <a:pt x="1271" y="773"/>
                    </a:lnTo>
                    <a:lnTo>
                      <a:pt x="1272" y="772"/>
                    </a:lnTo>
                    <a:lnTo>
                      <a:pt x="1273" y="771"/>
                    </a:lnTo>
                    <a:lnTo>
                      <a:pt x="1275" y="772"/>
                    </a:lnTo>
                    <a:lnTo>
                      <a:pt x="1275" y="772"/>
                    </a:lnTo>
                    <a:lnTo>
                      <a:pt x="1276" y="771"/>
                    </a:lnTo>
                    <a:lnTo>
                      <a:pt x="1277" y="772"/>
                    </a:lnTo>
                    <a:lnTo>
                      <a:pt x="1280" y="774"/>
                    </a:lnTo>
                    <a:lnTo>
                      <a:pt x="1280" y="775"/>
                    </a:lnTo>
                    <a:lnTo>
                      <a:pt x="1281" y="777"/>
                    </a:lnTo>
                    <a:lnTo>
                      <a:pt x="1281" y="783"/>
                    </a:lnTo>
                    <a:lnTo>
                      <a:pt x="1280" y="784"/>
                    </a:lnTo>
                    <a:lnTo>
                      <a:pt x="1280" y="786"/>
                    </a:lnTo>
                    <a:lnTo>
                      <a:pt x="1282" y="791"/>
                    </a:lnTo>
                    <a:lnTo>
                      <a:pt x="1283" y="789"/>
                    </a:lnTo>
                    <a:lnTo>
                      <a:pt x="1283" y="787"/>
                    </a:lnTo>
                    <a:lnTo>
                      <a:pt x="1283" y="786"/>
                    </a:lnTo>
                    <a:lnTo>
                      <a:pt x="1282" y="784"/>
                    </a:lnTo>
                    <a:lnTo>
                      <a:pt x="1283" y="782"/>
                    </a:lnTo>
                    <a:lnTo>
                      <a:pt x="1284" y="778"/>
                    </a:lnTo>
                    <a:lnTo>
                      <a:pt x="1284" y="775"/>
                    </a:lnTo>
                    <a:lnTo>
                      <a:pt x="1284" y="770"/>
                    </a:lnTo>
                    <a:lnTo>
                      <a:pt x="1284" y="769"/>
                    </a:lnTo>
                    <a:lnTo>
                      <a:pt x="1287" y="769"/>
                    </a:lnTo>
                    <a:lnTo>
                      <a:pt x="1289" y="770"/>
                    </a:lnTo>
                    <a:lnTo>
                      <a:pt x="1290" y="774"/>
                    </a:lnTo>
                    <a:lnTo>
                      <a:pt x="1293" y="778"/>
                    </a:lnTo>
                    <a:lnTo>
                      <a:pt x="1294" y="783"/>
                    </a:lnTo>
                    <a:lnTo>
                      <a:pt x="1296" y="783"/>
                    </a:lnTo>
                    <a:lnTo>
                      <a:pt x="1297" y="782"/>
                    </a:lnTo>
                    <a:lnTo>
                      <a:pt x="1297" y="779"/>
                    </a:lnTo>
                    <a:lnTo>
                      <a:pt x="1297" y="773"/>
                    </a:lnTo>
                    <a:lnTo>
                      <a:pt x="1297" y="771"/>
                    </a:lnTo>
                    <a:lnTo>
                      <a:pt x="1295" y="770"/>
                    </a:lnTo>
                    <a:lnTo>
                      <a:pt x="1295" y="768"/>
                    </a:lnTo>
                    <a:lnTo>
                      <a:pt x="1295" y="767"/>
                    </a:lnTo>
                    <a:lnTo>
                      <a:pt x="1295" y="766"/>
                    </a:lnTo>
                    <a:lnTo>
                      <a:pt x="1297" y="765"/>
                    </a:lnTo>
                    <a:lnTo>
                      <a:pt x="1294" y="764"/>
                    </a:lnTo>
                    <a:lnTo>
                      <a:pt x="1291" y="765"/>
                    </a:lnTo>
                    <a:lnTo>
                      <a:pt x="1289" y="763"/>
                    </a:lnTo>
                    <a:lnTo>
                      <a:pt x="1288" y="761"/>
                    </a:lnTo>
                    <a:lnTo>
                      <a:pt x="1289" y="761"/>
                    </a:lnTo>
                    <a:lnTo>
                      <a:pt x="1290" y="761"/>
                    </a:lnTo>
                    <a:lnTo>
                      <a:pt x="1293" y="761"/>
                    </a:lnTo>
                    <a:lnTo>
                      <a:pt x="1297" y="759"/>
                    </a:lnTo>
                    <a:lnTo>
                      <a:pt x="1300" y="759"/>
                    </a:lnTo>
                    <a:lnTo>
                      <a:pt x="1301" y="760"/>
                    </a:lnTo>
                    <a:lnTo>
                      <a:pt x="1302" y="761"/>
                    </a:lnTo>
                    <a:lnTo>
                      <a:pt x="1304" y="764"/>
                    </a:lnTo>
                    <a:lnTo>
                      <a:pt x="1305" y="765"/>
                    </a:lnTo>
                    <a:lnTo>
                      <a:pt x="1306" y="765"/>
                    </a:lnTo>
                    <a:lnTo>
                      <a:pt x="1305" y="763"/>
                    </a:lnTo>
                    <a:lnTo>
                      <a:pt x="1302" y="760"/>
                    </a:lnTo>
                    <a:lnTo>
                      <a:pt x="1302" y="757"/>
                    </a:lnTo>
                    <a:lnTo>
                      <a:pt x="1303" y="757"/>
                    </a:lnTo>
                    <a:lnTo>
                      <a:pt x="1310" y="757"/>
                    </a:lnTo>
                    <a:lnTo>
                      <a:pt x="1315" y="757"/>
                    </a:lnTo>
                    <a:lnTo>
                      <a:pt x="1316" y="755"/>
                    </a:lnTo>
                    <a:lnTo>
                      <a:pt x="1310" y="756"/>
                    </a:lnTo>
                    <a:lnTo>
                      <a:pt x="1307" y="755"/>
                    </a:lnTo>
                    <a:lnTo>
                      <a:pt x="1305" y="754"/>
                    </a:lnTo>
                    <a:lnTo>
                      <a:pt x="1304" y="752"/>
                    </a:lnTo>
                    <a:lnTo>
                      <a:pt x="1310" y="751"/>
                    </a:lnTo>
                    <a:lnTo>
                      <a:pt x="1312" y="748"/>
                    </a:lnTo>
                    <a:lnTo>
                      <a:pt x="1309" y="748"/>
                    </a:lnTo>
                    <a:lnTo>
                      <a:pt x="1304" y="750"/>
                    </a:lnTo>
                    <a:lnTo>
                      <a:pt x="1302" y="750"/>
                    </a:lnTo>
                    <a:lnTo>
                      <a:pt x="1302" y="749"/>
                    </a:lnTo>
                    <a:lnTo>
                      <a:pt x="1306" y="748"/>
                    </a:lnTo>
                    <a:lnTo>
                      <a:pt x="1309" y="747"/>
                    </a:lnTo>
                    <a:lnTo>
                      <a:pt x="1310" y="745"/>
                    </a:lnTo>
                    <a:lnTo>
                      <a:pt x="1311" y="743"/>
                    </a:lnTo>
                    <a:lnTo>
                      <a:pt x="1311" y="740"/>
                    </a:lnTo>
                    <a:lnTo>
                      <a:pt x="1311" y="737"/>
                    </a:lnTo>
                    <a:lnTo>
                      <a:pt x="1310" y="735"/>
                    </a:lnTo>
                    <a:lnTo>
                      <a:pt x="1309" y="741"/>
                    </a:lnTo>
                    <a:lnTo>
                      <a:pt x="1308" y="743"/>
                    </a:lnTo>
                    <a:lnTo>
                      <a:pt x="1306" y="741"/>
                    </a:lnTo>
                    <a:lnTo>
                      <a:pt x="1305" y="741"/>
                    </a:lnTo>
                    <a:lnTo>
                      <a:pt x="1302" y="744"/>
                    </a:lnTo>
                    <a:lnTo>
                      <a:pt x="1300" y="745"/>
                    </a:lnTo>
                    <a:lnTo>
                      <a:pt x="1298" y="746"/>
                    </a:lnTo>
                    <a:lnTo>
                      <a:pt x="1297" y="745"/>
                    </a:lnTo>
                    <a:lnTo>
                      <a:pt x="1295" y="743"/>
                    </a:lnTo>
                    <a:lnTo>
                      <a:pt x="1293" y="742"/>
                    </a:lnTo>
                    <a:lnTo>
                      <a:pt x="1294" y="740"/>
                    </a:lnTo>
                    <a:lnTo>
                      <a:pt x="1296" y="739"/>
                    </a:lnTo>
                    <a:lnTo>
                      <a:pt x="1299" y="738"/>
                    </a:lnTo>
                    <a:lnTo>
                      <a:pt x="1301" y="737"/>
                    </a:lnTo>
                    <a:lnTo>
                      <a:pt x="1302" y="735"/>
                    </a:lnTo>
                    <a:lnTo>
                      <a:pt x="1303" y="734"/>
                    </a:lnTo>
                    <a:lnTo>
                      <a:pt x="1305" y="735"/>
                    </a:lnTo>
                    <a:lnTo>
                      <a:pt x="1306" y="734"/>
                    </a:lnTo>
                    <a:lnTo>
                      <a:pt x="1308" y="733"/>
                    </a:lnTo>
                    <a:lnTo>
                      <a:pt x="1310" y="732"/>
                    </a:lnTo>
                    <a:lnTo>
                      <a:pt x="1310" y="731"/>
                    </a:lnTo>
                    <a:lnTo>
                      <a:pt x="1308" y="731"/>
                    </a:lnTo>
                    <a:lnTo>
                      <a:pt x="1306" y="732"/>
                    </a:lnTo>
                    <a:lnTo>
                      <a:pt x="1305" y="732"/>
                    </a:lnTo>
                    <a:lnTo>
                      <a:pt x="1304" y="731"/>
                    </a:lnTo>
                    <a:lnTo>
                      <a:pt x="1305" y="731"/>
                    </a:lnTo>
                    <a:lnTo>
                      <a:pt x="1307" y="730"/>
                    </a:lnTo>
                    <a:lnTo>
                      <a:pt x="1308" y="730"/>
                    </a:lnTo>
                    <a:lnTo>
                      <a:pt x="1308" y="729"/>
                    </a:lnTo>
                    <a:lnTo>
                      <a:pt x="1309" y="727"/>
                    </a:lnTo>
                    <a:lnTo>
                      <a:pt x="1309" y="726"/>
                    </a:lnTo>
                    <a:lnTo>
                      <a:pt x="1309" y="725"/>
                    </a:lnTo>
                    <a:lnTo>
                      <a:pt x="1307" y="725"/>
                    </a:lnTo>
                    <a:lnTo>
                      <a:pt x="1305" y="725"/>
                    </a:lnTo>
                    <a:lnTo>
                      <a:pt x="1303" y="726"/>
                    </a:lnTo>
                    <a:lnTo>
                      <a:pt x="1302" y="726"/>
                    </a:lnTo>
                    <a:lnTo>
                      <a:pt x="1302" y="726"/>
                    </a:lnTo>
                    <a:lnTo>
                      <a:pt x="1300" y="725"/>
                    </a:lnTo>
                    <a:lnTo>
                      <a:pt x="1300" y="726"/>
                    </a:lnTo>
                    <a:lnTo>
                      <a:pt x="1298" y="728"/>
                    </a:lnTo>
                    <a:lnTo>
                      <a:pt x="1297" y="729"/>
                    </a:lnTo>
                    <a:lnTo>
                      <a:pt x="1297" y="729"/>
                    </a:lnTo>
                    <a:lnTo>
                      <a:pt x="1295" y="730"/>
                    </a:lnTo>
                    <a:lnTo>
                      <a:pt x="1294" y="730"/>
                    </a:lnTo>
                    <a:lnTo>
                      <a:pt x="1291" y="731"/>
                    </a:lnTo>
                    <a:lnTo>
                      <a:pt x="1290" y="732"/>
                    </a:lnTo>
                    <a:lnTo>
                      <a:pt x="1286" y="732"/>
                    </a:lnTo>
                    <a:lnTo>
                      <a:pt x="1284" y="733"/>
                    </a:lnTo>
                    <a:lnTo>
                      <a:pt x="1284" y="735"/>
                    </a:lnTo>
                    <a:lnTo>
                      <a:pt x="1283" y="735"/>
                    </a:lnTo>
                    <a:lnTo>
                      <a:pt x="1281" y="735"/>
                    </a:lnTo>
                    <a:lnTo>
                      <a:pt x="1280" y="737"/>
                    </a:lnTo>
                    <a:lnTo>
                      <a:pt x="1279" y="738"/>
                    </a:lnTo>
                    <a:lnTo>
                      <a:pt x="1278" y="739"/>
                    </a:lnTo>
                    <a:lnTo>
                      <a:pt x="1277" y="739"/>
                    </a:lnTo>
                    <a:lnTo>
                      <a:pt x="1276" y="739"/>
                    </a:lnTo>
                    <a:lnTo>
                      <a:pt x="1275" y="738"/>
                    </a:lnTo>
                    <a:lnTo>
                      <a:pt x="1275" y="738"/>
                    </a:lnTo>
                    <a:lnTo>
                      <a:pt x="1274" y="739"/>
                    </a:lnTo>
                    <a:lnTo>
                      <a:pt x="1271" y="739"/>
                    </a:lnTo>
                    <a:lnTo>
                      <a:pt x="1272" y="735"/>
                    </a:lnTo>
                    <a:lnTo>
                      <a:pt x="1271" y="734"/>
                    </a:lnTo>
                    <a:lnTo>
                      <a:pt x="1270" y="738"/>
                    </a:lnTo>
                    <a:lnTo>
                      <a:pt x="1269" y="739"/>
                    </a:lnTo>
                    <a:lnTo>
                      <a:pt x="1267" y="740"/>
                    </a:lnTo>
                    <a:lnTo>
                      <a:pt x="1265" y="739"/>
                    </a:lnTo>
                    <a:lnTo>
                      <a:pt x="1264" y="736"/>
                    </a:lnTo>
                    <a:lnTo>
                      <a:pt x="1262" y="735"/>
                    </a:lnTo>
                    <a:lnTo>
                      <a:pt x="1262" y="736"/>
                    </a:lnTo>
                    <a:lnTo>
                      <a:pt x="1263" y="738"/>
                    </a:lnTo>
                    <a:lnTo>
                      <a:pt x="1262" y="739"/>
                    </a:lnTo>
                    <a:lnTo>
                      <a:pt x="1259" y="739"/>
                    </a:lnTo>
                    <a:lnTo>
                      <a:pt x="1256" y="739"/>
                    </a:lnTo>
                    <a:lnTo>
                      <a:pt x="1252" y="738"/>
                    </a:lnTo>
                    <a:lnTo>
                      <a:pt x="1249" y="737"/>
                    </a:lnTo>
                    <a:lnTo>
                      <a:pt x="1245" y="738"/>
                    </a:lnTo>
                    <a:lnTo>
                      <a:pt x="1242" y="738"/>
                    </a:lnTo>
                    <a:lnTo>
                      <a:pt x="1241" y="737"/>
                    </a:lnTo>
                    <a:lnTo>
                      <a:pt x="1240" y="736"/>
                    </a:lnTo>
                    <a:lnTo>
                      <a:pt x="1237" y="736"/>
                    </a:lnTo>
                    <a:lnTo>
                      <a:pt x="1232" y="737"/>
                    </a:lnTo>
                    <a:lnTo>
                      <a:pt x="1228" y="737"/>
                    </a:lnTo>
                    <a:lnTo>
                      <a:pt x="1226" y="737"/>
                    </a:lnTo>
                    <a:lnTo>
                      <a:pt x="1223" y="739"/>
                    </a:lnTo>
                    <a:lnTo>
                      <a:pt x="1220" y="740"/>
                    </a:lnTo>
                    <a:lnTo>
                      <a:pt x="1215" y="740"/>
                    </a:lnTo>
                    <a:lnTo>
                      <a:pt x="1210" y="742"/>
                    </a:lnTo>
                    <a:lnTo>
                      <a:pt x="1206" y="744"/>
                    </a:lnTo>
                    <a:lnTo>
                      <a:pt x="1201" y="744"/>
                    </a:lnTo>
                    <a:lnTo>
                      <a:pt x="1197" y="744"/>
                    </a:lnTo>
                    <a:lnTo>
                      <a:pt x="1191" y="741"/>
                    </a:lnTo>
                    <a:lnTo>
                      <a:pt x="1188" y="740"/>
                    </a:lnTo>
                    <a:lnTo>
                      <a:pt x="1185" y="741"/>
                    </a:lnTo>
                    <a:lnTo>
                      <a:pt x="1183" y="742"/>
                    </a:lnTo>
                    <a:lnTo>
                      <a:pt x="1175" y="747"/>
                    </a:lnTo>
                    <a:lnTo>
                      <a:pt x="1175" y="748"/>
                    </a:lnTo>
                    <a:lnTo>
                      <a:pt x="1173" y="747"/>
                    </a:lnTo>
                    <a:lnTo>
                      <a:pt x="1173" y="746"/>
                    </a:lnTo>
                    <a:lnTo>
                      <a:pt x="1172" y="745"/>
                    </a:lnTo>
                    <a:lnTo>
                      <a:pt x="1171" y="745"/>
                    </a:lnTo>
                    <a:lnTo>
                      <a:pt x="1169" y="744"/>
                    </a:lnTo>
                    <a:lnTo>
                      <a:pt x="1167" y="742"/>
                    </a:lnTo>
                    <a:lnTo>
                      <a:pt x="1167" y="739"/>
                    </a:lnTo>
                    <a:lnTo>
                      <a:pt x="1167" y="737"/>
                    </a:lnTo>
                    <a:lnTo>
                      <a:pt x="1165" y="736"/>
                    </a:lnTo>
                    <a:lnTo>
                      <a:pt x="1162" y="735"/>
                    </a:lnTo>
                    <a:lnTo>
                      <a:pt x="1160" y="735"/>
                    </a:lnTo>
                    <a:lnTo>
                      <a:pt x="1158" y="735"/>
                    </a:lnTo>
                    <a:lnTo>
                      <a:pt x="1157" y="736"/>
                    </a:lnTo>
                    <a:lnTo>
                      <a:pt x="1149" y="738"/>
                    </a:lnTo>
                    <a:lnTo>
                      <a:pt x="1141" y="742"/>
                    </a:lnTo>
                    <a:lnTo>
                      <a:pt x="1137" y="744"/>
                    </a:lnTo>
                    <a:lnTo>
                      <a:pt x="1133" y="743"/>
                    </a:lnTo>
                    <a:lnTo>
                      <a:pt x="1130" y="741"/>
                    </a:lnTo>
                    <a:lnTo>
                      <a:pt x="1128" y="739"/>
                    </a:lnTo>
                    <a:lnTo>
                      <a:pt x="1127" y="736"/>
                    </a:lnTo>
                    <a:lnTo>
                      <a:pt x="1125" y="735"/>
                    </a:lnTo>
                    <a:lnTo>
                      <a:pt x="1123" y="732"/>
                    </a:lnTo>
                    <a:lnTo>
                      <a:pt x="1108" y="726"/>
                    </a:lnTo>
                    <a:lnTo>
                      <a:pt x="1105" y="724"/>
                    </a:lnTo>
                    <a:lnTo>
                      <a:pt x="1105" y="721"/>
                    </a:lnTo>
                    <a:lnTo>
                      <a:pt x="1106" y="721"/>
                    </a:lnTo>
                    <a:lnTo>
                      <a:pt x="1109" y="718"/>
                    </a:lnTo>
                    <a:lnTo>
                      <a:pt x="1109" y="717"/>
                    </a:lnTo>
                    <a:lnTo>
                      <a:pt x="1110" y="717"/>
                    </a:lnTo>
                    <a:lnTo>
                      <a:pt x="1110" y="715"/>
                    </a:lnTo>
                    <a:lnTo>
                      <a:pt x="1114" y="714"/>
                    </a:lnTo>
                    <a:lnTo>
                      <a:pt x="1110" y="715"/>
                    </a:lnTo>
                    <a:lnTo>
                      <a:pt x="1106" y="717"/>
                    </a:lnTo>
                    <a:lnTo>
                      <a:pt x="1102" y="717"/>
                    </a:lnTo>
                    <a:lnTo>
                      <a:pt x="1100" y="713"/>
                    </a:lnTo>
                    <a:lnTo>
                      <a:pt x="1098" y="712"/>
                    </a:lnTo>
                    <a:lnTo>
                      <a:pt x="1097" y="711"/>
                    </a:lnTo>
                    <a:lnTo>
                      <a:pt x="1097" y="709"/>
                    </a:lnTo>
                    <a:lnTo>
                      <a:pt x="1097" y="709"/>
                    </a:lnTo>
                    <a:lnTo>
                      <a:pt x="1097" y="708"/>
                    </a:lnTo>
                    <a:lnTo>
                      <a:pt x="1097" y="706"/>
                    </a:lnTo>
                    <a:lnTo>
                      <a:pt x="1097" y="705"/>
                    </a:lnTo>
                    <a:lnTo>
                      <a:pt x="1096" y="705"/>
                    </a:lnTo>
                    <a:lnTo>
                      <a:pt x="1095" y="704"/>
                    </a:lnTo>
                    <a:lnTo>
                      <a:pt x="1094" y="704"/>
                    </a:lnTo>
                    <a:lnTo>
                      <a:pt x="1093" y="704"/>
                    </a:lnTo>
                    <a:lnTo>
                      <a:pt x="1093" y="702"/>
                    </a:lnTo>
                    <a:lnTo>
                      <a:pt x="1093" y="699"/>
                    </a:lnTo>
                    <a:lnTo>
                      <a:pt x="1093" y="697"/>
                    </a:lnTo>
                    <a:lnTo>
                      <a:pt x="1093" y="696"/>
                    </a:lnTo>
                    <a:lnTo>
                      <a:pt x="1092" y="694"/>
                    </a:lnTo>
                    <a:lnTo>
                      <a:pt x="1094" y="692"/>
                    </a:lnTo>
                    <a:lnTo>
                      <a:pt x="1096" y="691"/>
                    </a:lnTo>
                    <a:lnTo>
                      <a:pt x="1097" y="689"/>
                    </a:lnTo>
                    <a:lnTo>
                      <a:pt x="1098" y="687"/>
                    </a:lnTo>
                    <a:lnTo>
                      <a:pt x="1101" y="686"/>
                    </a:lnTo>
                    <a:lnTo>
                      <a:pt x="1101" y="685"/>
                    </a:lnTo>
                    <a:lnTo>
                      <a:pt x="1102" y="683"/>
                    </a:lnTo>
                    <a:lnTo>
                      <a:pt x="1101" y="681"/>
                    </a:lnTo>
                    <a:lnTo>
                      <a:pt x="1102" y="681"/>
                    </a:lnTo>
                    <a:lnTo>
                      <a:pt x="1102" y="680"/>
                    </a:lnTo>
                    <a:lnTo>
                      <a:pt x="1100" y="680"/>
                    </a:lnTo>
                    <a:lnTo>
                      <a:pt x="1096" y="682"/>
                    </a:lnTo>
                    <a:lnTo>
                      <a:pt x="1092" y="683"/>
                    </a:lnTo>
                    <a:lnTo>
                      <a:pt x="1091" y="683"/>
                    </a:lnTo>
                    <a:lnTo>
                      <a:pt x="1090" y="682"/>
                    </a:lnTo>
                    <a:lnTo>
                      <a:pt x="1088" y="682"/>
                    </a:lnTo>
                    <a:lnTo>
                      <a:pt x="1088" y="681"/>
                    </a:lnTo>
                    <a:lnTo>
                      <a:pt x="1089" y="680"/>
                    </a:lnTo>
                    <a:lnTo>
                      <a:pt x="1089" y="679"/>
                    </a:lnTo>
                    <a:lnTo>
                      <a:pt x="1088" y="679"/>
                    </a:lnTo>
                    <a:lnTo>
                      <a:pt x="1088" y="678"/>
                    </a:lnTo>
                    <a:lnTo>
                      <a:pt x="1088" y="678"/>
                    </a:lnTo>
                    <a:lnTo>
                      <a:pt x="1088" y="673"/>
                    </a:lnTo>
                    <a:lnTo>
                      <a:pt x="1088" y="672"/>
                    </a:lnTo>
                    <a:lnTo>
                      <a:pt x="1090" y="670"/>
                    </a:lnTo>
                    <a:lnTo>
                      <a:pt x="1091" y="669"/>
                    </a:lnTo>
                    <a:lnTo>
                      <a:pt x="1094" y="669"/>
                    </a:lnTo>
                    <a:lnTo>
                      <a:pt x="1095" y="669"/>
                    </a:lnTo>
                    <a:lnTo>
                      <a:pt x="1097" y="666"/>
                    </a:lnTo>
                    <a:lnTo>
                      <a:pt x="1097" y="665"/>
                    </a:lnTo>
                    <a:lnTo>
                      <a:pt x="1096" y="665"/>
                    </a:lnTo>
                    <a:lnTo>
                      <a:pt x="1089" y="668"/>
                    </a:lnTo>
                    <a:lnTo>
                      <a:pt x="1087" y="669"/>
                    </a:lnTo>
                    <a:lnTo>
                      <a:pt x="1088" y="667"/>
                    </a:lnTo>
                    <a:lnTo>
                      <a:pt x="1087" y="666"/>
                    </a:lnTo>
                    <a:lnTo>
                      <a:pt x="1085" y="667"/>
                    </a:lnTo>
                    <a:lnTo>
                      <a:pt x="1084" y="667"/>
                    </a:lnTo>
                    <a:lnTo>
                      <a:pt x="1080" y="672"/>
                    </a:lnTo>
                    <a:lnTo>
                      <a:pt x="1079" y="673"/>
                    </a:lnTo>
                    <a:lnTo>
                      <a:pt x="1078" y="669"/>
                    </a:lnTo>
                    <a:lnTo>
                      <a:pt x="1079" y="666"/>
                    </a:lnTo>
                    <a:lnTo>
                      <a:pt x="1079" y="663"/>
                    </a:lnTo>
                    <a:lnTo>
                      <a:pt x="1077" y="661"/>
                    </a:lnTo>
                    <a:lnTo>
                      <a:pt x="1077" y="664"/>
                    </a:lnTo>
                    <a:lnTo>
                      <a:pt x="1076" y="666"/>
                    </a:lnTo>
                    <a:lnTo>
                      <a:pt x="1075" y="668"/>
                    </a:lnTo>
                    <a:lnTo>
                      <a:pt x="1072" y="669"/>
                    </a:lnTo>
                    <a:lnTo>
                      <a:pt x="1070" y="669"/>
                    </a:lnTo>
                    <a:lnTo>
                      <a:pt x="1068" y="667"/>
                    </a:lnTo>
                    <a:lnTo>
                      <a:pt x="1067" y="665"/>
                    </a:lnTo>
                    <a:lnTo>
                      <a:pt x="1070" y="663"/>
                    </a:lnTo>
                    <a:lnTo>
                      <a:pt x="1067" y="662"/>
                    </a:lnTo>
                    <a:lnTo>
                      <a:pt x="1066" y="663"/>
                    </a:lnTo>
                    <a:lnTo>
                      <a:pt x="1063" y="664"/>
                    </a:lnTo>
                    <a:lnTo>
                      <a:pt x="1062" y="664"/>
                    </a:lnTo>
                    <a:lnTo>
                      <a:pt x="1059" y="663"/>
                    </a:lnTo>
                    <a:lnTo>
                      <a:pt x="1058" y="662"/>
                    </a:lnTo>
                    <a:lnTo>
                      <a:pt x="1055" y="660"/>
                    </a:lnTo>
                    <a:lnTo>
                      <a:pt x="1053" y="659"/>
                    </a:lnTo>
                    <a:lnTo>
                      <a:pt x="1051" y="659"/>
                    </a:lnTo>
                    <a:lnTo>
                      <a:pt x="1048" y="659"/>
                    </a:lnTo>
                    <a:lnTo>
                      <a:pt x="1047" y="658"/>
                    </a:lnTo>
                    <a:lnTo>
                      <a:pt x="1046" y="658"/>
                    </a:lnTo>
                    <a:lnTo>
                      <a:pt x="1045" y="658"/>
                    </a:lnTo>
                    <a:lnTo>
                      <a:pt x="1045" y="658"/>
                    </a:lnTo>
                    <a:lnTo>
                      <a:pt x="1043" y="658"/>
                    </a:lnTo>
                    <a:lnTo>
                      <a:pt x="1042" y="659"/>
                    </a:lnTo>
                    <a:lnTo>
                      <a:pt x="1041" y="660"/>
                    </a:lnTo>
                    <a:lnTo>
                      <a:pt x="1042" y="661"/>
                    </a:lnTo>
                    <a:lnTo>
                      <a:pt x="1040" y="661"/>
                    </a:lnTo>
                    <a:lnTo>
                      <a:pt x="1040" y="661"/>
                    </a:lnTo>
                    <a:lnTo>
                      <a:pt x="1038" y="661"/>
                    </a:lnTo>
                    <a:lnTo>
                      <a:pt x="1037" y="661"/>
                    </a:lnTo>
                    <a:lnTo>
                      <a:pt x="1035" y="658"/>
                    </a:lnTo>
                    <a:lnTo>
                      <a:pt x="1035" y="657"/>
                    </a:lnTo>
                    <a:lnTo>
                      <a:pt x="1034" y="657"/>
                    </a:lnTo>
                    <a:lnTo>
                      <a:pt x="1033" y="656"/>
                    </a:lnTo>
                    <a:lnTo>
                      <a:pt x="1033" y="656"/>
                    </a:lnTo>
                    <a:lnTo>
                      <a:pt x="1034" y="655"/>
                    </a:lnTo>
                    <a:lnTo>
                      <a:pt x="1035" y="653"/>
                    </a:lnTo>
                    <a:lnTo>
                      <a:pt x="1034" y="652"/>
                    </a:lnTo>
                    <a:lnTo>
                      <a:pt x="1032" y="651"/>
                    </a:lnTo>
                    <a:lnTo>
                      <a:pt x="1032" y="650"/>
                    </a:lnTo>
                    <a:lnTo>
                      <a:pt x="1028" y="651"/>
                    </a:lnTo>
                    <a:lnTo>
                      <a:pt x="1026" y="651"/>
                    </a:lnTo>
                    <a:lnTo>
                      <a:pt x="1021" y="647"/>
                    </a:lnTo>
                    <a:lnTo>
                      <a:pt x="1021" y="650"/>
                    </a:lnTo>
                    <a:lnTo>
                      <a:pt x="1023" y="652"/>
                    </a:lnTo>
                    <a:lnTo>
                      <a:pt x="1027" y="655"/>
                    </a:lnTo>
                    <a:lnTo>
                      <a:pt x="1027" y="656"/>
                    </a:lnTo>
                    <a:lnTo>
                      <a:pt x="1026" y="658"/>
                    </a:lnTo>
                    <a:lnTo>
                      <a:pt x="1024" y="660"/>
                    </a:lnTo>
                    <a:lnTo>
                      <a:pt x="1023" y="661"/>
                    </a:lnTo>
                    <a:lnTo>
                      <a:pt x="1019" y="661"/>
                    </a:lnTo>
                    <a:lnTo>
                      <a:pt x="1015" y="663"/>
                    </a:lnTo>
                    <a:lnTo>
                      <a:pt x="1014" y="664"/>
                    </a:lnTo>
                    <a:lnTo>
                      <a:pt x="1013" y="664"/>
                    </a:lnTo>
                    <a:lnTo>
                      <a:pt x="1012" y="661"/>
                    </a:lnTo>
                    <a:lnTo>
                      <a:pt x="1011" y="660"/>
                    </a:lnTo>
                    <a:lnTo>
                      <a:pt x="1010" y="659"/>
                    </a:lnTo>
                    <a:lnTo>
                      <a:pt x="1010" y="658"/>
                    </a:lnTo>
                    <a:lnTo>
                      <a:pt x="1005" y="656"/>
                    </a:lnTo>
                    <a:lnTo>
                      <a:pt x="1001" y="656"/>
                    </a:lnTo>
                    <a:lnTo>
                      <a:pt x="992" y="656"/>
                    </a:lnTo>
                    <a:lnTo>
                      <a:pt x="988" y="656"/>
                    </a:lnTo>
                    <a:lnTo>
                      <a:pt x="987" y="656"/>
                    </a:lnTo>
                    <a:lnTo>
                      <a:pt x="986" y="654"/>
                    </a:lnTo>
                    <a:lnTo>
                      <a:pt x="985" y="652"/>
                    </a:lnTo>
                    <a:lnTo>
                      <a:pt x="986" y="651"/>
                    </a:lnTo>
                    <a:lnTo>
                      <a:pt x="989" y="650"/>
                    </a:lnTo>
                    <a:lnTo>
                      <a:pt x="991" y="648"/>
                    </a:lnTo>
                    <a:lnTo>
                      <a:pt x="992" y="647"/>
                    </a:lnTo>
                    <a:lnTo>
                      <a:pt x="994" y="639"/>
                    </a:lnTo>
                    <a:lnTo>
                      <a:pt x="994" y="638"/>
                    </a:lnTo>
                    <a:lnTo>
                      <a:pt x="994" y="637"/>
                    </a:lnTo>
                    <a:lnTo>
                      <a:pt x="996" y="637"/>
                    </a:lnTo>
                    <a:lnTo>
                      <a:pt x="996" y="636"/>
                    </a:lnTo>
                    <a:lnTo>
                      <a:pt x="997" y="634"/>
                    </a:lnTo>
                    <a:lnTo>
                      <a:pt x="999" y="633"/>
                    </a:lnTo>
                    <a:lnTo>
                      <a:pt x="1008" y="631"/>
                    </a:lnTo>
                    <a:lnTo>
                      <a:pt x="1010" y="630"/>
                    </a:lnTo>
                    <a:lnTo>
                      <a:pt x="1011" y="630"/>
                    </a:lnTo>
                    <a:lnTo>
                      <a:pt x="1013" y="625"/>
                    </a:lnTo>
                    <a:lnTo>
                      <a:pt x="1016" y="621"/>
                    </a:lnTo>
                    <a:lnTo>
                      <a:pt x="1017" y="620"/>
                    </a:lnTo>
                    <a:lnTo>
                      <a:pt x="1017" y="619"/>
                    </a:lnTo>
                    <a:lnTo>
                      <a:pt x="1019" y="616"/>
                    </a:lnTo>
                    <a:lnTo>
                      <a:pt x="1019" y="614"/>
                    </a:lnTo>
                    <a:lnTo>
                      <a:pt x="1019" y="610"/>
                    </a:lnTo>
                    <a:lnTo>
                      <a:pt x="1019" y="609"/>
                    </a:lnTo>
                    <a:lnTo>
                      <a:pt x="1020" y="608"/>
                    </a:lnTo>
                    <a:lnTo>
                      <a:pt x="1020" y="606"/>
                    </a:lnTo>
                    <a:lnTo>
                      <a:pt x="1020" y="602"/>
                    </a:lnTo>
                    <a:lnTo>
                      <a:pt x="1019" y="599"/>
                    </a:lnTo>
                    <a:lnTo>
                      <a:pt x="1020" y="599"/>
                    </a:lnTo>
                    <a:lnTo>
                      <a:pt x="1023" y="598"/>
                    </a:lnTo>
                    <a:lnTo>
                      <a:pt x="1018" y="594"/>
                    </a:lnTo>
                    <a:lnTo>
                      <a:pt x="1016" y="591"/>
                    </a:lnTo>
                    <a:lnTo>
                      <a:pt x="1017" y="588"/>
                    </a:lnTo>
                    <a:lnTo>
                      <a:pt x="1027" y="585"/>
                    </a:lnTo>
                    <a:lnTo>
                      <a:pt x="1032" y="585"/>
                    </a:lnTo>
                    <a:lnTo>
                      <a:pt x="1033" y="584"/>
                    </a:lnTo>
                    <a:lnTo>
                      <a:pt x="1034" y="582"/>
                    </a:lnTo>
                    <a:lnTo>
                      <a:pt x="1037" y="582"/>
                    </a:lnTo>
                    <a:lnTo>
                      <a:pt x="1038" y="581"/>
                    </a:lnTo>
                    <a:lnTo>
                      <a:pt x="1040" y="581"/>
                    </a:lnTo>
                    <a:lnTo>
                      <a:pt x="1044" y="580"/>
                    </a:lnTo>
                    <a:lnTo>
                      <a:pt x="1045" y="579"/>
                    </a:lnTo>
                    <a:lnTo>
                      <a:pt x="1045" y="578"/>
                    </a:lnTo>
                    <a:lnTo>
                      <a:pt x="1047" y="578"/>
                    </a:lnTo>
                    <a:lnTo>
                      <a:pt x="1049" y="578"/>
                    </a:lnTo>
                    <a:lnTo>
                      <a:pt x="1050" y="579"/>
                    </a:lnTo>
                    <a:lnTo>
                      <a:pt x="1048" y="582"/>
                    </a:lnTo>
                    <a:lnTo>
                      <a:pt x="1047" y="583"/>
                    </a:lnTo>
                    <a:lnTo>
                      <a:pt x="1047" y="584"/>
                    </a:lnTo>
                    <a:lnTo>
                      <a:pt x="1049" y="584"/>
                    </a:lnTo>
                    <a:lnTo>
                      <a:pt x="1051" y="583"/>
                    </a:lnTo>
                    <a:lnTo>
                      <a:pt x="1053" y="582"/>
                    </a:lnTo>
                    <a:lnTo>
                      <a:pt x="1053" y="582"/>
                    </a:lnTo>
                    <a:lnTo>
                      <a:pt x="1055" y="581"/>
                    </a:lnTo>
                    <a:lnTo>
                      <a:pt x="1075" y="577"/>
                    </a:lnTo>
                    <a:lnTo>
                      <a:pt x="1084" y="574"/>
                    </a:lnTo>
                    <a:lnTo>
                      <a:pt x="1086" y="573"/>
                    </a:lnTo>
                    <a:lnTo>
                      <a:pt x="1087" y="573"/>
                    </a:lnTo>
                    <a:lnTo>
                      <a:pt x="1089" y="568"/>
                    </a:lnTo>
                    <a:lnTo>
                      <a:pt x="1094" y="563"/>
                    </a:lnTo>
                    <a:lnTo>
                      <a:pt x="1097" y="560"/>
                    </a:lnTo>
                    <a:lnTo>
                      <a:pt x="1100" y="559"/>
                    </a:lnTo>
                    <a:lnTo>
                      <a:pt x="1106" y="557"/>
                    </a:lnTo>
                    <a:lnTo>
                      <a:pt x="1106" y="557"/>
                    </a:lnTo>
                    <a:lnTo>
                      <a:pt x="1107" y="556"/>
                    </a:lnTo>
                    <a:lnTo>
                      <a:pt x="1109" y="551"/>
                    </a:lnTo>
                    <a:lnTo>
                      <a:pt x="1110" y="550"/>
                    </a:lnTo>
                    <a:lnTo>
                      <a:pt x="1115" y="547"/>
                    </a:lnTo>
                    <a:lnTo>
                      <a:pt x="1117" y="546"/>
                    </a:lnTo>
                    <a:lnTo>
                      <a:pt x="1121" y="544"/>
                    </a:lnTo>
                    <a:lnTo>
                      <a:pt x="1125" y="542"/>
                    </a:lnTo>
                    <a:lnTo>
                      <a:pt x="1128" y="541"/>
                    </a:lnTo>
                    <a:lnTo>
                      <a:pt x="1130" y="541"/>
                    </a:lnTo>
                    <a:lnTo>
                      <a:pt x="1133" y="540"/>
                    </a:lnTo>
                    <a:lnTo>
                      <a:pt x="1142" y="538"/>
                    </a:lnTo>
                    <a:lnTo>
                      <a:pt x="1146" y="537"/>
                    </a:lnTo>
                    <a:lnTo>
                      <a:pt x="1172" y="539"/>
                    </a:lnTo>
                    <a:lnTo>
                      <a:pt x="1175" y="538"/>
                    </a:lnTo>
                    <a:lnTo>
                      <a:pt x="1197" y="548"/>
                    </a:lnTo>
                    <a:lnTo>
                      <a:pt x="1199" y="548"/>
                    </a:lnTo>
                    <a:lnTo>
                      <a:pt x="1201" y="548"/>
                    </a:lnTo>
                    <a:lnTo>
                      <a:pt x="1203" y="547"/>
                    </a:lnTo>
                    <a:lnTo>
                      <a:pt x="1205" y="547"/>
                    </a:lnTo>
                    <a:lnTo>
                      <a:pt x="1205" y="548"/>
                    </a:lnTo>
                    <a:lnTo>
                      <a:pt x="1205" y="549"/>
                    </a:lnTo>
                    <a:lnTo>
                      <a:pt x="1206" y="550"/>
                    </a:lnTo>
                    <a:lnTo>
                      <a:pt x="1207" y="551"/>
                    </a:lnTo>
                    <a:lnTo>
                      <a:pt x="1210" y="553"/>
                    </a:lnTo>
                    <a:lnTo>
                      <a:pt x="1212" y="554"/>
                    </a:lnTo>
                    <a:lnTo>
                      <a:pt x="1214" y="555"/>
                    </a:lnTo>
                    <a:lnTo>
                      <a:pt x="1215" y="555"/>
                    </a:lnTo>
                    <a:lnTo>
                      <a:pt x="1217" y="555"/>
                    </a:lnTo>
                    <a:lnTo>
                      <a:pt x="1218" y="555"/>
                    </a:lnTo>
                    <a:lnTo>
                      <a:pt x="1219" y="556"/>
                    </a:lnTo>
                    <a:lnTo>
                      <a:pt x="1219" y="556"/>
                    </a:lnTo>
                    <a:lnTo>
                      <a:pt x="1220" y="556"/>
                    </a:lnTo>
                    <a:lnTo>
                      <a:pt x="1223" y="556"/>
                    </a:lnTo>
                    <a:lnTo>
                      <a:pt x="1224" y="556"/>
                    </a:lnTo>
                    <a:lnTo>
                      <a:pt x="1238" y="567"/>
                    </a:lnTo>
                    <a:lnTo>
                      <a:pt x="1241" y="569"/>
                    </a:lnTo>
                    <a:lnTo>
                      <a:pt x="1242" y="573"/>
                    </a:lnTo>
                    <a:lnTo>
                      <a:pt x="1244" y="573"/>
                    </a:lnTo>
                    <a:lnTo>
                      <a:pt x="1248" y="577"/>
                    </a:lnTo>
                    <a:lnTo>
                      <a:pt x="1249" y="577"/>
                    </a:lnTo>
                    <a:lnTo>
                      <a:pt x="1267" y="579"/>
                    </a:lnTo>
                    <a:lnTo>
                      <a:pt x="1268" y="579"/>
                    </a:lnTo>
                    <a:lnTo>
                      <a:pt x="1268" y="580"/>
                    </a:lnTo>
                    <a:lnTo>
                      <a:pt x="1269" y="580"/>
                    </a:lnTo>
                    <a:lnTo>
                      <a:pt x="1270" y="580"/>
                    </a:lnTo>
                    <a:lnTo>
                      <a:pt x="1271" y="578"/>
                    </a:lnTo>
                    <a:lnTo>
                      <a:pt x="1271" y="578"/>
                    </a:lnTo>
                    <a:lnTo>
                      <a:pt x="1271" y="577"/>
                    </a:lnTo>
                    <a:lnTo>
                      <a:pt x="1272" y="577"/>
                    </a:lnTo>
                    <a:lnTo>
                      <a:pt x="1274" y="578"/>
                    </a:lnTo>
                    <a:lnTo>
                      <a:pt x="1275" y="579"/>
                    </a:lnTo>
                    <a:lnTo>
                      <a:pt x="1278" y="580"/>
                    </a:lnTo>
                    <a:lnTo>
                      <a:pt x="1288" y="580"/>
                    </a:lnTo>
                    <a:lnTo>
                      <a:pt x="1289" y="579"/>
                    </a:lnTo>
                    <a:lnTo>
                      <a:pt x="1289" y="577"/>
                    </a:lnTo>
                    <a:lnTo>
                      <a:pt x="1289" y="577"/>
                    </a:lnTo>
                    <a:lnTo>
                      <a:pt x="1291" y="577"/>
                    </a:lnTo>
                    <a:lnTo>
                      <a:pt x="1293" y="577"/>
                    </a:lnTo>
                    <a:lnTo>
                      <a:pt x="1294" y="577"/>
                    </a:lnTo>
                    <a:lnTo>
                      <a:pt x="1295" y="577"/>
                    </a:lnTo>
                    <a:lnTo>
                      <a:pt x="1297" y="579"/>
                    </a:lnTo>
                    <a:lnTo>
                      <a:pt x="1297" y="579"/>
                    </a:lnTo>
                    <a:lnTo>
                      <a:pt x="1299" y="578"/>
                    </a:lnTo>
                    <a:lnTo>
                      <a:pt x="1305" y="577"/>
                    </a:lnTo>
                    <a:lnTo>
                      <a:pt x="1310" y="577"/>
                    </a:lnTo>
                    <a:lnTo>
                      <a:pt x="1311" y="577"/>
                    </a:lnTo>
                    <a:lnTo>
                      <a:pt x="1313" y="577"/>
                    </a:lnTo>
                    <a:lnTo>
                      <a:pt x="1315" y="578"/>
                    </a:lnTo>
                    <a:lnTo>
                      <a:pt x="1321" y="585"/>
                    </a:lnTo>
                    <a:lnTo>
                      <a:pt x="1322" y="586"/>
                    </a:lnTo>
                    <a:lnTo>
                      <a:pt x="1324" y="586"/>
                    </a:lnTo>
                    <a:lnTo>
                      <a:pt x="1326" y="586"/>
                    </a:lnTo>
                    <a:lnTo>
                      <a:pt x="1327" y="587"/>
                    </a:lnTo>
                    <a:lnTo>
                      <a:pt x="1328" y="589"/>
                    </a:lnTo>
                    <a:lnTo>
                      <a:pt x="1330" y="591"/>
                    </a:lnTo>
                    <a:lnTo>
                      <a:pt x="1332" y="591"/>
                    </a:lnTo>
                    <a:lnTo>
                      <a:pt x="1333" y="592"/>
                    </a:lnTo>
                    <a:lnTo>
                      <a:pt x="1333" y="593"/>
                    </a:lnTo>
                    <a:lnTo>
                      <a:pt x="1332" y="594"/>
                    </a:lnTo>
                    <a:lnTo>
                      <a:pt x="1324" y="595"/>
                    </a:lnTo>
                    <a:lnTo>
                      <a:pt x="1323" y="595"/>
                    </a:lnTo>
                    <a:lnTo>
                      <a:pt x="1323" y="597"/>
                    </a:lnTo>
                    <a:lnTo>
                      <a:pt x="1323" y="599"/>
                    </a:lnTo>
                    <a:lnTo>
                      <a:pt x="1321" y="601"/>
                    </a:lnTo>
                    <a:lnTo>
                      <a:pt x="1320" y="601"/>
                    </a:lnTo>
                    <a:lnTo>
                      <a:pt x="1319" y="602"/>
                    </a:lnTo>
                    <a:lnTo>
                      <a:pt x="1323" y="612"/>
                    </a:lnTo>
                    <a:lnTo>
                      <a:pt x="1325" y="613"/>
                    </a:lnTo>
                    <a:lnTo>
                      <a:pt x="1325" y="614"/>
                    </a:lnTo>
                    <a:lnTo>
                      <a:pt x="1326" y="617"/>
                    </a:lnTo>
                    <a:lnTo>
                      <a:pt x="1326" y="617"/>
                    </a:lnTo>
                    <a:lnTo>
                      <a:pt x="1328" y="619"/>
                    </a:lnTo>
                    <a:lnTo>
                      <a:pt x="1329" y="622"/>
                    </a:lnTo>
                    <a:lnTo>
                      <a:pt x="1330" y="624"/>
                    </a:lnTo>
                    <a:lnTo>
                      <a:pt x="1332" y="626"/>
                    </a:lnTo>
                    <a:lnTo>
                      <a:pt x="1334" y="628"/>
                    </a:lnTo>
                    <a:lnTo>
                      <a:pt x="1336" y="628"/>
                    </a:lnTo>
                    <a:lnTo>
                      <a:pt x="1337" y="630"/>
                    </a:lnTo>
                    <a:lnTo>
                      <a:pt x="1344" y="642"/>
                    </a:lnTo>
                    <a:lnTo>
                      <a:pt x="1345" y="644"/>
                    </a:lnTo>
                    <a:lnTo>
                      <a:pt x="1341" y="651"/>
                    </a:lnTo>
                    <a:lnTo>
                      <a:pt x="1340" y="653"/>
                    </a:lnTo>
                    <a:lnTo>
                      <a:pt x="1340" y="657"/>
                    </a:lnTo>
                    <a:lnTo>
                      <a:pt x="1339" y="665"/>
                    </a:lnTo>
                    <a:lnTo>
                      <a:pt x="1338" y="666"/>
                    </a:lnTo>
                    <a:lnTo>
                      <a:pt x="1337" y="668"/>
                    </a:lnTo>
                    <a:lnTo>
                      <a:pt x="1332" y="674"/>
                    </a:lnTo>
                    <a:lnTo>
                      <a:pt x="1330" y="675"/>
                    </a:lnTo>
                    <a:lnTo>
                      <a:pt x="1329" y="676"/>
                    </a:lnTo>
                    <a:lnTo>
                      <a:pt x="1328" y="677"/>
                    </a:lnTo>
                    <a:lnTo>
                      <a:pt x="1327" y="677"/>
                    </a:lnTo>
                    <a:lnTo>
                      <a:pt x="1326" y="678"/>
                    </a:lnTo>
                    <a:lnTo>
                      <a:pt x="1325" y="678"/>
                    </a:lnTo>
                    <a:lnTo>
                      <a:pt x="1324" y="679"/>
                    </a:lnTo>
                    <a:lnTo>
                      <a:pt x="1325" y="681"/>
                    </a:lnTo>
                    <a:lnTo>
                      <a:pt x="1327" y="686"/>
                    </a:lnTo>
                    <a:lnTo>
                      <a:pt x="1331" y="707"/>
                    </a:lnTo>
                    <a:lnTo>
                      <a:pt x="1332" y="715"/>
                    </a:lnTo>
                    <a:lnTo>
                      <a:pt x="1332" y="717"/>
                    </a:lnTo>
                    <a:lnTo>
                      <a:pt x="1332" y="717"/>
                    </a:lnTo>
                    <a:lnTo>
                      <a:pt x="1332" y="717"/>
                    </a:lnTo>
                    <a:lnTo>
                      <a:pt x="1332" y="718"/>
                    </a:lnTo>
                    <a:lnTo>
                      <a:pt x="1332" y="718"/>
                    </a:lnTo>
                    <a:lnTo>
                      <a:pt x="1331" y="718"/>
                    </a:lnTo>
                    <a:lnTo>
                      <a:pt x="1330" y="718"/>
                    </a:lnTo>
                    <a:lnTo>
                      <a:pt x="1330" y="719"/>
                    </a:lnTo>
                    <a:lnTo>
                      <a:pt x="1328" y="726"/>
                    </a:lnTo>
                    <a:lnTo>
                      <a:pt x="1328" y="728"/>
                    </a:lnTo>
                    <a:lnTo>
                      <a:pt x="1329" y="729"/>
                    </a:lnTo>
                    <a:lnTo>
                      <a:pt x="1331" y="731"/>
                    </a:lnTo>
                    <a:lnTo>
                      <a:pt x="1332" y="731"/>
                    </a:lnTo>
                    <a:lnTo>
                      <a:pt x="1332" y="732"/>
                    </a:lnTo>
                    <a:lnTo>
                      <a:pt x="1332" y="733"/>
                    </a:lnTo>
                    <a:lnTo>
                      <a:pt x="1332" y="735"/>
                    </a:lnTo>
                    <a:lnTo>
                      <a:pt x="1332" y="735"/>
                    </a:lnTo>
                    <a:lnTo>
                      <a:pt x="1332" y="738"/>
                    </a:lnTo>
                    <a:lnTo>
                      <a:pt x="1333" y="741"/>
                    </a:lnTo>
                    <a:lnTo>
                      <a:pt x="1334" y="744"/>
                    </a:lnTo>
                    <a:lnTo>
                      <a:pt x="1333" y="746"/>
                    </a:lnTo>
                    <a:lnTo>
                      <a:pt x="1333" y="747"/>
                    </a:lnTo>
                    <a:lnTo>
                      <a:pt x="1333" y="748"/>
                    </a:lnTo>
                    <a:lnTo>
                      <a:pt x="1335" y="749"/>
                    </a:lnTo>
                    <a:lnTo>
                      <a:pt x="1336" y="750"/>
                    </a:lnTo>
                    <a:lnTo>
                      <a:pt x="1336" y="752"/>
                    </a:lnTo>
                    <a:lnTo>
                      <a:pt x="1336" y="754"/>
                    </a:lnTo>
                    <a:lnTo>
                      <a:pt x="1337" y="756"/>
                    </a:lnTo>
                    <a:lnTo>
                      <a:pt x="1339" y="757"/>
                    </a:lnTo>
                    <a:lnTo>
                      <a:pt x="1344" y="761"/>
                    </a:lnTo>
                    <a:lnTo>
                      <a:pt x="1345" y="763"/>
                    </a:lnTo>
                    <a:lnTo>
                      <a:pt x="1346" y="765"/>
                    </a:lnTo>
                    <a:lnTo>
                      <a:pt x="1348" y="766"/>
                    </a:lnTo>
                    <a:lnTo>
                      <a:pt x="1349" y="767"/>
                    </a:lnTo>
                    <a:lnTo>
                      <a:pt x="1350" y="768"/>
                    </a:lnTo>
                    <a:lnTo>
                      <a:pt x="1351" y="770"/>
                    </a:lnTo>
                    <a:lnTo>
                      <a:pt x="1352" y="771"/>
                    </a:lnTo>
                    <a:lnTo>
                      <a:pt x="1353" y="775"/>
                    </a:lnTo>
                    <a:lnTo>
                      <a:pt x="1355" y="779"/>
                    </a:lnTo>
                    <a:lnTo>
                      <a:pt x="1354" y="782"/>
                    </a:lnTo>
                    <a:lnTo>
                      <a:pt x="1357" y="783"/>
                    </a:lnTo>
                    <a:lnTo>
                      <a:pt x="1358" y="787"/>
                    </a:lnTo>
                    <a:lnTo>
                      <a:pt x="1359" y="793"/>
                    </a:lnTo>
                    <a:lnTo>
                      <a:pt x="1360" y="794"/>
                    </a:lnTo>
                    <a:lnTo>
                      <a:pt x="1361" y="796"/>
                    </a:lnTo>
                    <a:lnTo>
                      <a:pt x="1362" y="796"/>
                    </a:lnTo>
                    <a:lnTo>
                      <a:pt x="1363" y="800"/>
                    </a:lnTo>
                    <a:lnTo>
                      <a:pt x="1366" y="805"/>
                    </a:lnTo>
                    <a:lnTo>
                      <a:pt x="1366" y="805"/>
                    </a:lnTo>
                    <a:lnTo>
                      <a:pt x="1368" y="805"/>
                    </a:lnTo>
                    <a:lnTo>
                      <a:pt x="1371" y="805"/>
                    </a:lnTo>
                    <a:lnTo>
                      <a:pt x="1373" y="803"/>
                    </a:lnTo>
                    <a:lnTo>
                      <a:pt x="1372" y="801"/>
                    </a:lnTo>
                    <a:lnTo>
                      <a:pt x="1371" y="796"/>
                    </a:lnTo>
                    <a:lnTo>
                      <a:pt x="1371" y="796"/>
                    </a:lnTo>
                    <a:lnTo>
                      <a:pt x="1370" y="794"/>
                    </a:lnTo>
                    <a:lnTo>
                      <a:pt x="1370" y="792"/>
                    </a:lnTo>
                    <a:lnTo>
                      <a:pt x="1370" y="791"/>
                    </a:lnTo>
                    <a:lnTo>
                      <a:pt x="1370" y="788"/>
                    </a:lnTo>
                    <a:lnTo>
                      <a:pt x="1370" y="787"/>
                    </a:lnTo>
                    <a:lnTo>
                      <a:pt x="1369" y="785"/>
                    </a:lnTo>
                    <a:lnTo>
                      <a:pt x="1367" y="783"/>
                    </a:lnTo>
                    <a:lnTo>
                      <a:pt x="1367" y="781"/>
                    </a:lnTo>
                    <a:lnTo>
                      <a:pt x="1367" y="779"/>
                    </a:lnTo>
                    <a:lnTo>
                      <a:pt x="1367" y="775"/>
                    </a:lnTo>
                    <a:lnTo>
                      <a:pt x="1367" y="773"/>
                    </a:lnTo>
                    <a:lnTo>
                      <a:pt x="1368" y="771"/>
                    </a:lnTo>
                    <a:lnTo>
                      <a:pt x="1369" y="769"/>
                    </a:lnTo>
                    <a:lnTo>
                      <a:pt x="1371" y="768"/>
                    </a:lnTo>
                    <a:lnTo>
                      <a:pt x="1376" y="766"/>
                    </a:lnTo>
                    <a:lnTo>
                      <a:pt x="1374" y="766"/>
                    </a:lnTo>
                    <a:lnTo>
                      <a:pt x="1373" y="765"/>
                    </a:lnTo>
                    <a:lnTo>
                      <a:pt x="1373" y="764"/>
                    </a:lnTo>
                    <a:lnTo>
                      <a:pt x="1375" y="763"/>
                    </a:lnTo>
                    <a:lnTo>
                      <a:pt x="1376" y="763"/>
                    </a:lnTo>
                    <a:lnTo>
                      <a:pt x="1378" y="765"/>
                    </a:lnTo>
                    <a:lnTo>
                      <a:pt x="1379" y="766"/>
                    </a:lnTo>
                    <a:lnTo>
                      <a:pt x="1380" y="766"/>
                    </a:lnTo>
                    <a:lnTo>
                      <a:pt x="1383" y="766"/>
                    </a:lnTo>
                    <a:lnTo>
                      <a:pt x="1384" y="768"/>
                    </a:lnTo>
                    <a:lnTo>
                      <a:pt x="1385" y="770"/>
                    </a:lnTo>
                    <a:lnTo>
                      <a:pt x="1386" y="774"/>
                    </a:lnTo>
                    <a:lnTo>
                      <a:pt x="1388" y="801"/>
                    </a:lnTo>
                    <a:lnTo>
                      <a:pt x="1388" y="803"/>
                    </a:lnTo>
                    <a:lnTo>
                      <a:pt x="1391" y="816"/>
                    </a:lnTo>
                    <a:lnTo>
                      <a:pt x="1394" y="818"/>
                    </a:lnTo>
                    <a:lnTo>
                      <a:pt x="1399" y="818"/>
                    </a:lnTo>
                    <a:lnTo>
                      <a:pt x="1405" y="811"/>
                    </a:lnTo>
                    <a:lnTo>
                      <a:pt x="1407" y="809"/>
                    </a:lnTo>
                    <a:lnTo>
                      <a:pt x="1409" y="814"/>
                    </a:lnTo>
                    <a:lnTo>
                      <a:pt x="1407" y="821"/>
                    </a:lnTo>
                    <a:lnTo>
                      <a:pt x="1407" y="822"/>
                    </a:lnTo>
                    <a:lnTo>
                      <a:pt x="1406" y="822"/>
                    </a:lnTo>
                    <a:lnTo>
                      <a:pt x="1406" y="823"/>
                    </a:lnTo>
                    <a:lnTo>
                      <a:pt x="1405" y="824"/>
                    </a:lnTo>
                    <a:lnTo>
                      <a:pt x="1405" y="826"/>
                    </a:lnTo>
                    <a:lnTo>
                      <a:pt x="1405" y="829"/>
                    </a:lnTo>
                    <a:lnTo>
                      <a:pt x="1404" y="833"/>
                    </a:lnTo>
                    <a:lnTo>
                      <a:pt x="1404" y="835"/>
                    </a:lnTo>
                    <a:lnTo>
                      <a:pt x="1408" y="836"/>
                    </a:lnTo>
                    <a:lnTo>
                      <a:pt x="1409" y="837"/>
                    </a:lnTo>
                    <a:lnTo>
                      <a:pt x="1410" y="842"/>
                    </a:lnTo>
                    <a:lnTo>
                      <a:pt x="1410" y="843"/>
                    </a:lnTo>
                    <a:lnTo>
                      <a:pt x="1410" y="844"/>
                    </a:lnTo>
                    <a:lnTo>
                      <a:pt x="1410" y="845"/>
                    </a:lnTo>
                    <a:lnTo>
                      <a:pt x="1410" y="846"/>
                    </a:lnTo>
                    <a:lnTo>
                      <a:pt x="1411" y="847"/>
                    </a:lnTo>
                    <a:lnTo>
                      <a:pt x="1413" y="849"/>
                    </a:lnTo>
                    <a:lnTo>
                      <a:pt x="1415" y="849"/>
                    </a:lnTo>
                    <a:lnTo>
                      <a:pt x="1416" y="848"/>
                    </a:lnTo>
                    <a:lnTo>
                      <a:pt x="1419" y="845"/>
                    </a:lnTo>
                    <a:lnTo>
                      <a:pt x="1419" y="847"/>
                    </a:lnTo>
                    <a:lnTo>
                      <a:pt x="1419" y="849"/>
                    </a:lnTo>
                    <a:lnTo>
                      <a:pt x="1419" y="850"/>
                    </a:lnTo>
                    <a:lnTo>
                      <a:pt x="1419" y="850"/>
                    </a:lnTo>
                    <a:lnTo>
                      <a:pt x="1421" y="853"/>
                    </a:lnTo>
                    <a:lnTo>
                      <a:pt x="1422" y="855"/>
                    </a:lnTo>
                    <a:lnTo>
                      <a:pt x="1423" y="856"/>
                    </a:lnTo>
                    <a:lnTo>
                      <a:pt x="1428" y="856"/>
                    </a:lnTo>
                    <a:lnTo>
                      <a:pt x="1431" y="856"/>
                    </a:lnTo>
                    <a:lnTo>
                      <a:pt x="1434" y="858"/>
                    </a:lnTo>
                    <a:lnTo>
                      <a:pt x="1436" y="858"/>
                    </a:lnTo>
                    <a:lnTo>
                      <a:pt x="1454" y="859"/>
                    </a:lnTo>
                    <a:lnTo>
                      <a:pt x="1455" y="860"/>
                    </a:lnTo>
                    <a:lnTo>
                      <a:pt x="1458" y="861"/>
                    </a:lnTo>
                    <a:lnTo>
                      <a:pt x="1460" y="862"/>
                    </a:lnTo>
                    <a:lnTo>
                      <a:pt x="1463" y="861"/>
                    </a:lnTo>
                    <a:lnTo>
                      <a:pt x="1467" y="859"/>
                    </a:lnTo>
                    <a:lnTo>
                      <a:pt x="1474" y="858"/>
                    </a:lnTo>
                    <a:lnTo>
                      <a:pt x="1476" y="857"/>
                    </a:lnTo>
                    <a:lnTo>
                      <a:pt x="1478" y="857"/>
                    </a:lnTo>
                    <a:lnTo>
                      <a:pt x="1480" y="856"/>
                    </a:lnTo>
                    <a:lnTo>
                      <a:pt x="1484" y="851"/>
                    </a:lnTo>
                    <a:lnTo>
                      <a:pt x="1484" y="850"/>
                    </a:lnTo>
                    <a:lnTo>
                      <a:pt x="1485" y="849"/>
                    </a:lnTo>
                    <a:lnTo>
                      <a:pt x="1485" y="847"/>
                    </a:lnTo>
                    <a:lnTo>
                      <a:pt x="1484" y="846"/>
                    </a:lnTo>
                    <a:lnTo>
                      <a:pt x="1485" y="845"/>
                    </a:lnTo>
                    <a:lnTo>
                      <a:pt x="1488" y="841"/>
                    </a:lnTo>
                    <a:lnTo>
                      <a:pt x="1492" y="839"/>
                    </a:lnTo>
                    <a:lnTo>
                      <a:pt x="1501" y="836"/>
                    </a:lnTo>
                    <a:lnTo>
                      <a:pt x="1504" y="833"/>
                    </a:lnTo>
                    <a:lnTo>
                      <a:pt x="1506" y="831"/>
                    </a:lnTo>
                    <a:lnTo>
                      <a:pt x="1506" y="831"/>
                    </a:lnTo>
                    <a:lnTo>
                      <a:pt x="1504" y="830"/>
                    </a:lnTo>
                    <a:lnTo>
                      <a:pt x="1503" y="828"/>
                    </a:lnTo>
                    <a:lnTo>
                      <a:pt x="1504" y="827"/>
                    </a:lnTo>
                    <a:lnTo>
                      <a:pt x="1504" y="827"/>
                    </a:lnTo>
                    <a:lnTo>
                      <a:pt x="1505" y="826"/>
                    </a:lnTo>
                    <a:lnTo>
                      <a:pt x="1506" y="825"/>
                    </a:lnTo>
                    <a:lnTo>
                      <a:pt x="1506" y="825"/>
                    </a:lnTo>
                    <a:lnTo>
                      <a:pt x="1509" y="825"/>
                    </a:lnTo>
                    <a:lnTo>
                      <a:pt x="1511" y="824"/>
                    </a:lnTo>
                    <a:lnTo>
                      <a:pt x="1514" y="821"/>
                    </a:lnTo>
                    <a:lnTo>
                      <a:pt x="1519" y="819"/>
                    </a:lnTo>
                    <a:lnTo>
                      <a:pt x="1521" y="818"/>
                    </a:lnTo>
                    <a:lnTo>
                      <a:pt x="1523" y="816"/>
                    </a:lnTo>
                    <a:lnTo>
                      <a:pt x="1524" y="814"/>
                    </a:lnTo>
                    <a:lnTo>
                      <a:pt x="1524" y="812"/>
                    </a:lnTo>
                    <a:lnTo>
                      <a:pt x="1523" y="808"/>
                    </a:lnTo>
                    <a:lnTo>
                      <a:pt x="1523" y="807"/>
                    </a:lnTo>
                    <a:lnTo>
                      <a:pt x="1525" y="804"/>
                    </a:lnTo>
                    <a:lnTo>
                      <a:pt x="1526" y="802"/>
                    </a:lnTo>
                    <a:lnTo>
                      <a:pt x="1527" y="801"/>
                    </a:lnTo>
                    <a:lnTo>
                      <a:pt x="1527" y="796"/>
                    </a:lnTo>
                    <a:lnTo>
                      <a:pt x="1528" y="795"/>
                    </a:lnTo>
                    <a:lnTo>
                      <a:pt x="1530" y="793"/>
                    </a:lnTo>
                    <a:lnTo>
                      <a:pt x="1530" y="792"/>
                    </a:lnTo>
                    <a:lnTo>
                      <a:pt x="1532" y="792"/>
                    </a:lnTo>
                    <a:lnTo>
                      <a:pt x="1533" y="788"/>
                    </a:lnTo>
                    <a:lnTo>
                      <a:pt x="1534" y="787"/>
                    </a:lnTo>
                    <a:lnTo>
                      <a:pt x="1536" y="787"/>
                    </a:lnTo>
                    <a:lnTo>
                      <a:pt x="1537" y="787"/>
                    </a:lnTo>
                    <a:lnTo>
                      <a:pt x="1537" y="786"/>
                    </a:lnTo>
                    <a:lnTo>
                      <a:pt x="1537" y="785"/>
                    </a:lnTo>
                    <a:lnTo>
                      <a:pt x="1538" y="784"/>
                    </a:lnTo>
                    <a:lnTo>
                      <a:pt x="1540" y="784"/>
                    </a:lnTo>
                    <a:lnTo>
                      <a:pt x="1542" y="783"/>
                    </a:lnTo>
                    <a:lnTo>
                      <a:pt x="1552" y="779"/>
                    </a:lnTo>
                    <a:lnTo>
                      <a:pt x="1556" y="776"/>
                    </a:lnTo>
                    <a:lnTo>
                      <a:pt x="1559" y="773"/>
                    </a:lnTo>
                    <a:lnTo>
                      <a:pt x="1560" y="770"/>
                    </a:lnTo>
                    <a:lnTo>
                      <a:pt x="1561" y="768"/>
                    </a:lnTo>
                    <a:lnTo>
                      <a:pt x="1562" y="761"/>
                    </a:lnTo>
                    <a:lnTo>
                      <a:pt x="1562" y="759"/>
                    </a:lnTo>
                    <a:lnTo>
                      <a:pt x="1563" y="757"/>
                    </a:lnTo>
                    <a:lnTo>
                      <a:pt x="1567" y="754"/>
                    </a:lnTo>
                    <a:lnTo>
                      <a:pt x="1567" y="752"/>
                    </a:lnTo>
                    <a:lnTo>
                      <a:pt x="1567" y="750"/>
                    </a:lnTo>
                    <a:lnTo>
                      <a:pt x="1567" y="749"/>
                    </a:lnTo>
                    <a:lnTo>
                      <a:pt x="1567" y="747"/>
                    </a:lnTo>
                    <a:lnTo>
                      <a:pt x="1567" y="744"/>
                    </a:lnTo>
                    <a:lnTo>
                      <a:pt x="1567" y="743"/>
                    </a:lnTo>
                    <a:lnTo>
                      <a:pt x="1567" y="742"/>
                    </a:lnTo>
                    <a:lnTo>
                      <a:pt x="1569" y="739"/>
                    </a:lnTo>
                    <a:lnTo>
                      <a:pt x="1571" y="738"/>
                    </a:lnTo>
                    <a:lnTo>
                      <a:pt x="1574" y="736"/>
                    </a:lnTo>
                    <a:lnTo>
                      <a:pt x="1576" y="735"/>
                    </a:lnTo>
                    <a:lnTo>
                      <a:pt x="1582" y="735"/>
                    </a:lnTo>
                    <a:lnTo>
                      <a:pt x="1583" y="735"/>
                    </a:lnTo>
                    <a:lnTo>
                      <a:pt x="1586" y="733"/>
                    </a:lnTo>
                    <a:lnTo>
                      <a:pt x="1588" y="733"/>
                    </a:lnTo>
                    <a:lnTo>
                      <a:pt x="1588" y="734"/>
                    </a:lnTo>
                    <a:lnTo>
                      <a:pt x="1588" y="735"/>
                    </a:lnTo>
                    <a:lnTo>
                      <a:pt x="1588" y="737"/>
                    </a:lnTo>
                    <a:lnTo>
                      <a:pt x="1589" y="737"/>
                    </a:lnTo>
                    <a:lnTo>
                      <a:pt x="1591" y="738"/>
                    </a:lnTo>
                    <a:lnTo>
                      <a:pt x="1594" y="738"/>
                    </a:lnTo>
                    <a:lnTo>
                      <a:pt x="1595" y="739"/>
                    </a:lnTo>
                    <a:lnTo>
                      <a:pt x="1596" y="739"/>
                    </a:lnTo>
                    <a:lnTo>
                      <a:pt x="1598" y="739"/>
                    </a:lnTo>
                    <a:lnTo>
                      <a:pt x="1598" y="739"/>
                    </a:lnTo>
                    <a:lnTo>
                      <a:pt x="1600" y="739"/>
                    </a:lnTo>
                    <a:lnTo>
                      <a:pt x="1604" y="740"/>
                    </a:lnTo>
                    <a:lnTo>
                      <a:pt x="1606" y="738"/>
                    </a:lnTo>
                    <a:lnTo>
                      <a:pt x="1607" y="738"/>
                    </a:lnTo>
                    <a:lnTo>
                      <a:pt x="1610" y="739"/>
                    </a:lnTo>
                    <a:lnTo>
                      <a:pt x="1611" y="739"/>
                    </a:lnTo>
                    <a:lnTo>
                      <a:pt x="1611" y="739"/>
                    </a:lnTo>
                    <a:lnTo>
                      <a:pt x="1612" y="739"/>
                    </a:lnTo>
                    <a:lnTo>
                      <a:pt x="1613" y="738"/>
                    </a:lnTo>
                    <a:lnTo>
                      <a:pt x="1614" y="737"/>
                    </a:lnTo>
                    <a:lnTo>
                      <a:pt x="1617" y="737"/>
                    </a:lnTo>
                    <a:lnTo>
                      <a:pt x="1618" y="736"/>
                    </a:lnTo>
                    <a:lnTo>
                      <a:pt x="1624" y="733"/>
                    </a:lnTo>
                    <a:lnTo>
                      <a:pt x="1629" y="731"/>
                    </a:lnTo>
                    <a:lnTo>
                      <a:pt x="1631" y="731"/>
                    </a:lnTo>
                    <a:lnTo>
                      <a:pt x="1632" y="730"/>
                    </a:lnTo>
                    <a:lnTo>
                      <a:pt x="1632" y="729"/>
                    </a:lnTo>
                    <a:lnTo>
                      <a:pt x="1632" y="728"/>
                    </a:lnTo>
                    <a:lnTo>
                      <a:pt x="1636" y="726"/>
                    </a:lnTo>
                    <a:lnTo>
                      <a:pt x="1640" y="725"/>
                    </a:lnTo>
                    <a:lnTo>
                      <a:pt x="1654" y="724"/>
                    </a:lnTo>
                    <a:lnTo>
                      <a:pt x="1657" y="724"/>
                    </a:lnTo>
                    <a:lnTo>
                      <a:pt x="1658" y="723"/>
                    </a:lnTo>
                    <a:lnTo>
                      <a:pt x="1662" y="721"/>
                    </a:lnTo>
                    <a:lnTo>
                      <a:pt x="1663" y="719"/>
                    </a:lnTo>
                    <a:lnTo>
                      <a:pt x="1662" y="717"/>
                    </a:lnTo>
                    <a:lnTo>
                      <a:pt x="1659" y="714"/>
                    </a:lnTo>
                    <a:lnTo>
                      <a:pt x="1658" y="713"/>
                    </a:lnTo>
                    <a:lnTo>
                      <a:pt x="1658" y="713"/>
                    </a:lnTo>
                    <a:lnTo>
                      <a:pt x="1659" y="712"/>
                    </a:lnTo>
                    <a:lnTo>
                      <a:pt x="1660" y="710"/>
                    </a:lnTo>
                    <a:lnTo>
                      <a:pt x="1660" y="709"/>
                    </a:lnTo>
                    <a:lnTo>
                      <a:pt x="1659" y="707"/>
                    </a:lnTo>
                    <a:lnTo>
                      <a:pt x="1658" y="707"/>
                    </a:lnTo>
                    <a:lnTo>
                      <a:pt x="1655" y="705"/>
                    </a:lnTo>
                    <a:lnTo>
                      <a:pt x="1654" y="705"/>
                    </a:lnTo>
                    <a:lnTo>
                      <a:pt x="1648" y="700"/>
                    </a:lnTo>
                    <a:lnTo>
                      <a:pt x="1650" y="700"/>
                    </a:lnTo>
                    <a:lnTo>
                      <a:pt x="1650" y="697"/>
                    </a:lnTo>
                    <a:lnTo>
                      <a:pt x="1650" y="692"/>
                    </a:lnTo>
                    <a:lnTo>
                      <a:pt x="1650" y="691"/>
                    </a:lnTo>
                    <a:lnTo>
                      <a:pt x="1653" y="690"/>
                    </a:lnTo>
                    <a:lnTo>
                      <a:pt x="1675" y="682"/>
                    </a:lnTo>
                    <a:lnTo>
                      <a:pt x="1687" y="674"/>
                    </a:lnTo>
                    <a:lnTo>
                      <a:pt x="1689" y="674"/>
                    </a:lnTo>
                    <a:lnTo>
                      <a:pt x="1690" y="673"/>
                    </a:lnTo>
                    <a:lnTo>
                      <a:pt x="1691" y="672"/>
                    </a:lnTo>
                    <a:lnTo>
                      <a:pt x="1692" y="670"/>
                    </a:lnTo>
                    <a:lnTo>
                      <a:pt x="1693" y="670"/>
                    </a:lnTo>
                    <a:lnTo>
                      <a:pt x="1694" y="669"/>
                    </a:lnTo>
                    <a:lnTo>
                      <a:pt x="1722" y="657"/>
                    </a:lnTo>
                    <a:lnTo>
                      <a:pt x="1727" y="656"/>
                    </a:lnTo>
                    <a:lnTo>
                      <a:pt x="1732" y="656"/>
                    </a:lnTo>
                    <a:lnTo>
                      <a:pt x="1737" y="657"/>
                    </a:lnTo>
                    <a:lnTo>
                      <a:pt x="1737" y="658"/>
                    </a:lnTo>
                    <a:lnTo>
                      <a:pt x="1740" y="661"/>
                    </a:lnTo>
                    <a:lnTo>
                      <a:pt x="1741" y="661"/>
                    </a:lnTo>
                    <a:lnTo>
                      <a:pt x="1742" y="664"/>
                    </a:lnTo>
                    <a:lnTo>
                      <a:pt x="1743" y="664"/>
                    </a:lnTo>
                    <a:lnTo>
                      <a:pt x="1745" y="665"/>
                    </a:lnTo>
                    <a:lnTo>
                      <a:pt x="1746" y="665"/>
                    </a:lnTo>
                    <a:lnTo>
                      <a:pt x="1750" y="669"/>
                    </a:lnTo>
                    <a:lnTo>
                      <a:pt x="1752" y="671"/>
                    </a:lnTo>
                    <a:lnTo>
                      <a:pt x="1757" y="672"/>
                    </a:lnTo>
                    <a:lnTo>
                      <a:pt x="1769" y="675"/>
                    </a:lnTo>
                    <a:lnTo>
                      <a:pt x="1782" y="682"/>
                    </a:lnTo>
                    <a:lnTo>
                      <a:pt x="1801" y="687"/>
                    </a:lnTo>
                    <a:lnTo>
                      <a:pt x="1808" y="687"/>
                    </a:lnTo>
                    <a:lnTo>
                      <a:pt x="1811" y="689"/>
                    </a:lnTo>
                    <a:lnTo>
                      <a:pt x="1815" y="690"/>
                    </a:lnTo>
                    <a:lnTo>
                      <a:pt x="1823" y="696"/>
                    </a:lnTo>
                    <a:lnTo>
                      <a:pt x="1830" y="704"/>
                    </a:lnTo>
                    <a:lnTo>
                      <a:pt x="1834" y="707"/>
                    </a:lnTo>
                    <a:lnTo>
                      <a:pt x="1837" y="708"/>
                    </a:lnTo>
                    <a:lnTo>
                      <a:pt x="1844" y="708"/>
                    </a:lnTo>
                    <a:lnTo>
                      <a:pt x="1846" y="708"/>
                    </a:lnTo>
                    <a:lnTo>
                      <a:pt x="1863" y="713"/>
                    </a:lnTo>
                    <a:lnTo>
                      <a:pt x="1881" y="725"/>
                    </a:lnTo>
                    <a:lnTo>
                      <a:pt x="1893" y="729"/>
                    </a:lnTo>
                    <a:lnTo>
                      <a:pt x="1898" y="732"/>
                    </a:lnTo>
                    <a:lnTo>
                      <a:pt x="1900" y="732"/>
                    </a:lnTo>
                    <a:lnTo>
                      <a:pt x="1902" y="733"/>
                    </a:lnTo>
                    <a:lnTo>
                      <a:pt x="1907" y="737"/>
                    </a:lnTo>
                    <a:lnTo>
                      <a:pt x="1924" y="744"/>
                    </a:lnTo>
                    <a:lnTo>
                      <a:pt x="1935" y="750"/>
                    </a:lnTo>
                    <a:lnTo>
                      <a:pt x="1939" y="751"/>
                    </a:lnTo>
                    <a:lnTo>
                      <a:pt x="1944" y="752"/>
                    </a:lnTo>
                    <a:lnTo>
                      <a:pt x="1964" y="750"/>
                    </a:lnTo>
                    <a:lnTo>
                      <a:pt x="1968" y="748"/>
                    </a:lnTo>
                    <a:lnTo>
                      <a:pt x="1968" y="747"/>
                    </a:lnTo>
                    <a:lnTo>
                      <a:pt x="1969" y="746"/>
                    </a:lnTo>
                    <a:lnTo>
                      <a:pt x="1971" y="747"/>
                    </a:lnTo>
                    <a:lnTo>
                      <a:pt x="1974" y="748"/>
                    </a:lnTo>
                    <a:lnTo>
                      <a:pt x="1974" y="748"/>
                    </a:lnTo>
                    <a:lnTo>
                      <a:pt x="1975" y="746"/>
                    </a:lnTo>
                    <a:lnTo>
                      <a:pt x="1976" y="747"/>
                    </a:lnTo>
                    <a:lnTo>
                      <a:pt x="1976" y="748"/>
                    </a:lnTo>
                    <a:lnTo>
                      <a:pt x="1976" y="748"/>
                    </a:lnTo>
                    <a:lnTo>
                      <a:pt x="1976" y="749"/>
                    </a:lnTo>
                    <a:lnTo>
                      <a:pt x="1981" y="755"/>
                    </a:lnTo>
                    <a:lnTo>
                      <a:pt x="1982" y="755"/>
                    </a:lnTo>
                    <a:lnTo>
                      <a:pt x="1989" y="758"/>
                    </a:lnTo>
                    <a:lnTo>
                      <a:pt x="1991" y="760"/>
                    </a:lnTo>
                    <a:lnTo>
                      <a:pt x="1994" y="761"/>
                    </a:lnTo>
                    <a:lnTo>
                      <a:pt x="1996" y="759"/>
                    </a:lnTo>
                    <a:lnTo>
                      <a:pt x="1997" y="760"/>
                    </a:lnTo>
                    <a:lnTo>
                      <a:pt x="1998" y="760"/>
                    </a:lnTo>
                    <a:lnTo>
                      <a:pt x="1998" y="759"/>
                    </a:lnTo>
                    <a:lnTo>
                      <a:pt x="1999" y="757"/>
                    </a:lnTo>
                    <a:lnTo>
                      <a:pt x="1998" y="757"/>
                    </a:lnTo>
                    <a:lnTo>
                      <a:pt x="1998" y="756"/>
                    </a:lnTo>
                    <a:lnTo>
                      <a:pt x="1997" y="755"/>
                    </a:lnTo>
                    <a:lnTo>
                      <a:pt x="1998" y="754"/>
                    </a:lnTo>
                    <a:lnTo>
                      <a:pt x="2000" y="754"/>
                    </a:lnTo>
                    <a:lnTo>
                      <a:pt x="2010" y="758"/>
                    </a:lnTo>
                    <a:lnTo>
                      <a:pt x="2011" y="758"/>
                    </a:lnTo>
                    <a:lnTo>
                      <a:pt x="2023" y="759"/>
                    </a:lnTo>
                    <a:lnTo>
                      <a:pt x="2037" y="764"/>
                    </a:lnTo>
                    <a:lnTo>
                      <a:pt x="2037" y="765"/>
                    </a:lnTo>
                    <a:lnTo>
                      <a:pt x="2038" y="767"/>
                    </a:lnTo>
                    <a:lnTo>
                      <a:pt x="2037" y="770"/>
                    </a:lnTo>
                    <a:lnTo>
                      <a:pt x="2037" y="772"/>
                    </a:lnTo>
                    <a:lnTo>
                      <a:pt x="2033" y="777"/>
                    </a:lnTo>
                    <a:lnTo>
                      <a:pt x="2033" y="778"/>
                    </a:lnTo>
                    <a:lnTo>
                      <a:pt x="2034" y="779"/>
                    </a:lnTo>
                    <a:lnTo>
                      <a:pt x="2036" y="779"/>
                    </a:lnTo>
                    <a:lnTo>
                      <a:pt x="2037" y="779"/>
                    </a:lnTo>
                    <a:lnTo>
                      <a:pt x="2037" y="779"/>
                    </a:lnTo>
                    <a:lnTo>
                      <a:pt x="2037" y="778"/>
                    </a:lnTo>
                    <a:lnTo>
                      <a:pt x="2037" y="776"/>
                    </a:lnTo>
                    <a:lnTo>
                      <a:pt x="2038" y="776"/>
                    </a:lnTo>
                    <a:lnTo>
                      <a:pt x="2039" y="776"/>
                    </a:lnTo>
                    <a:lnTo>
                      <a:pt x="2041" y="778"/>
                    </a:lnTo>
                    <a:lnTo>
                      <a:pt x="2042" y="778"/>
                    </a:lnTo>
                    <a:lnTo>
                      <a:pt x="2043" y="778"/>
                    </a:lnTo>
                    <a:lnTo>
                      <a:pt x="2046" y="777"/>
                    </a:lnTo>
                    <a:lnTo>
                      <a:pt x="2046" y="777"/>
                    </a:lnTo>
                    <a:lnTo>
                      <a:pt x="2057" y="777"/>
                    </a:lnTo>
                    <a:lnTo>
                      <a:pt x="2061" y="776"/>
                    </a:lnTo>
                    <a:lnTo>
                      <a:pt x="2062" y="776"/>
                    </a:lnTo>
                    <a:lnTo>
                      <a:pt x="2063" y="776"/>
                    </a:lnTo>
                    <a:close/>
                    <a:moveTo>
                      <a:pt x="148" y="1439"/>
                    </a:moveTo>
                    <a:lnTo>
                      <a:pt x="150" y="1440"/>
                    </a:lnTo>
                    <a:lnTo>
                      <a:pt x="151" y="1442"/>
                    </a:lnTo>
                    <a:lnTo>
                      <a:pt x="151" y="1444"/>
                    </a:lnTo>
                    <a:lnTo>
                      <a:pt x="149" y="1445"/>
                    </a:lnTo>
                    <a:lnTo>
                      <a:pt x="145" y="1447"/>
                    </a:lnTo>
                    <a:lnTo>
                      <a:pt x="135" y="1448"/>
                    </a:lnTo>
                    <a:lnTo>
                      <a:pt x="132" y="1450"/>
                    </a:lnTo>
                    <a:lnTo>
                      <a:pt x="127" y="1459"/>
                    </a:lnTo>
                    <a:lnTo>
                      <a:pt x="124" y="1461"/>
                    </a:lnTo>
                    <a:lnTo>
                      <a:pt x="122" y="1461"/>
                    </a:lnTo>
                    <a:lnTo>
                      <a:pt x="121" y="1461"/>
                    </a:lnTo>
                    <a:lnTo>
                      <a:pt x="119" y="1459"/>
                    </a:lnTo>
                    <a:lnTo>
                      <a:pt x="122" y="1451"/>
                    </a:lnTo>
                    <a:lnTo>
                      <a:pt x="131" y="1444"/>
                    </a:lnTo>
                    <a:lnTo>
                      <a:pt x="132" y="1443"/>
                    </a:lnTo>
                    <a:lnTo>
                      <a:pt x="133" y="1444"/>
                    </a:lnTo>
                    <a:lnTo>
                      <a:pt x="135" y="1444"/>
                    </a:lnTo>
                    <a:lnTo>
                      <a:pt x="136" y="1444"/>
                    </a:lnTo>
                    <a:lnTo>
                      <a:pt x="139" y="1442"/>
                    </a:lnTo>
                    <a:lnTo>
                      <a:pt x="140" y="1442"/>
                    </a:lnTo>
                    <a:lnTo>
                      <a:pt x="143" y="1442"/>
                    </a:lnTo>
                    <a:lnTo>
                      <a:pt x="144" y="1442"/>
                    </a:lnTo>
                    <a:lnTo>
                      <a:pt x="145" y="1441"/>
                    </a:lnTo>
                    <a:lnTo>
                      <a:pt x="147" y="1440"/>
                    </a:lnTo>
                    <a:lnTo>
                      <a:pt x="148" y="1439"/>
                    </a:lnTo>
                    <a:close/>
                    <a:moveTo>
                      <a:pt x="704" y="1399"/>
                    </a:moveTo>
                    <a:lnTo>
                      <a:pt x="704" y="1400"/>
                    </a:lnTo>
                    <a:lnTo>
                      <a:pt x="704" y="1400"/>
                    </a:lnTo>
                    <a:lnTo>
                      <a:pt x="702" y="1401"/>
                    </a:lnTo>
                    <a:lnTo>
                      <a:pt x="701" y="1402"/>
                    </a:lnTo>
                    <a:lnTo>
                      <a:pt x="698" y="1402"/>
                    </a:lnTo>
                    <a:lnTo>
                      <a:pt x="695" y="1402"/>
                    </a:lnTo>
                    <a:lnTo>
                      <a:pt x="692" y="1402"/>
                    </a:lnTo>
                    <a:lnTo>
                      <a:pt x="690" y="1401"/>
                    </a:lnTo>
                    <a:lnTo>
                      <a:pt x="689" y="1401"/>
                    </a:lnTo>
                    <a:lnTo>
                      <a:pt x="688" y="1400"/>
                    </a:lnTo>
                    <a:lnTo>
                      <a:pt x="688" y="1400"/>
                    </a:lnTo>
                    <a:lnTo>
                      <a:pt x="688" y="1398"/>
                    </a:lnTo>
                    <a:lnTo>
                      <a:pt x="688" y="1397"/>
                    </a:lnTo>
                    <a:lnTo>
                      <a:pt x="689" y="1396"/>
                    </a:lnTo>
                    <a:lnTo>
                      <a:pt x="689" y="1395"/>
                    </a:lnTo>
                    <a:lnTo>
                      <a:pt x="691" y="1394"/>
                    </a:lnTo>
                    <a:lnTo>
                      <a:pt x="693" y="1395"/>
                    </a:lnTo>
                    <a:lnTo>
                      <a:pt x="697" y="1394"/>
                    </a:lnTo>
                    <a:lnTo>
                      <a:pt x="699" y="1393"/>
                    </a:lnTo>
                    <a:lnTo>
                      <a:pt x="701" y="1393"/>
                    </a:lnTo>
                    <a:lnTo>
                      <a:pt x="702" y="1394"/>
                    </a:lnTo>
                    <a:lnTo>
                      <a:pt x="703" y="1397"/>
                    </a:lnTo>
                    <a:lnTo>
                      <a:pt x="704" y="1399"/>
                    </a:lnTo>
                    <a:close/>
                    <a:moveTo>
                      <a:pt x="790" y="1391"/>
                    </a:moveTo>
                    <a:lnTo>
                      <a:pt x="791" y="1392"/>
                    </a:lnTo>
                    <a:lnTo>
                      <a:pt x="790" y="1394"/>
                    </a:lnTo>
                    <a:lnTo>
                      <a:pt x="790" y="1396"/>
                    </a:lnTo>
                    <a:lnTo>
                      <a:pt x="788" y="1397"/>
                    </a:lnTo>
                    <a:lnTo>
                      <a:pt x="788" y="1397"/>
                    </a:lnTo>
                    <a:lnTo>
                      <a:pt x="786" y="1397"/>
                    </a:lnTo>
                    <a:lnTo>
                      <a:pt x="784" y="1396"/>
                    </a:lnTo>
                    <a:lnTo>
                      <a:pt x="783" y="1396"/>
                    </a:lnTo>
                    <a:lnTo>
                      <a:pt x="781" y="1395"/>
                    </a:lnTo>
                    <a:lnTo>
                      <a:pt x="780" y="1395"/>
                    </a:lnTo>
                    <a:lnTo>
                      <a:pt x="779" y="1396"/>
                    </a:lnTo>
                    <a:lnTo>
                      <a:pt x="778" y="1396"/>
                    </a:lnTo>
                    <a:lnTo>
                      <a:pt x="775" y="1396"/>
                    </a:lnTo>
                    <a:lnTo>
                      <a:pt x="771" y="1393"/>
                    </a:lnTo>
                    <a:lnTo>
                      <a:pt x="769" y="1391"/>
                    </a:lnTo>
                    <a:lnTo>
                      <a:pt x="771" y="1389"/>
                    </a:lnTo>
                    <a:lnTo>
                      <a:pt x="775" y="1388"/>
                    </a:lnTo>
                    <a:lnTo>
                      <a:pt x="785" y="1389"/>
                    </a:lnTo>
                    <a:lnTo>
                      <a:pt x="790" y="1391"/>
                    </a:lnTo>
                    <a:close/>
                    <a:moveTo>
                      <a:pt x="650" y="1390"/>
                    </a:moveTo>
                    <a:lnTo>
                      <a:pt x="652" y="1391"/>
                    </a:lnTo>
                    <a:lnTo>
                      <a:pt x="653" y="1394"/>
                    </a:lnTo>
                    <a:lnTo>
                      <a:pt x="653" y="1396"/>
                    </a:lnTo>
                    <a:lnTo>
                      <a:pt x="651" y="1397"/>
                    </a:lnTo>
                    <a:lnTo>
                      <a:pt x="649" y="1397"/>
                    </a:lnTo>
                    <a:lnTo>
                      <a:pt x="644" y="1399"/>
                    </a:lnTo>
                    <a:lnTo>
                      <a:pt x="643" y="1400"/>
                    </a:lnTo>
                    <a:lnTo>
                      <a:pt x="640" y="1399"/>
                    </a:lnTo>
                    <a:lnTo>
                      <a:pt x="637" y="1396"/>
                    </a:lnTo>
                    <a:lnTo>
                      <a:pt x="636" y="1396"/>
                    </a:lnTo>
                    <a:lnTo>
                      <a:pt x="644" y="1390"/>
                    </a:lnTo>
                    <a:lnTo>
                      <a:pt x="646" y="1390"/>
                    </a:lnTo>
                    <a:lnTo>
                      <a:pt x="648" y="1390"/>
                    </a:lnTo>
                    <a:lnTo>
                      <a:pt x="650" y="1390"/>
                    </a:lnTo>
                    <a:close/>
                    <a:moveTo>
                      <a:pt x="592" y="1378"/>
                    </a:moveTo>
                    <a:lnTo>
                      <a:pt x="593" y="1379"/>
                    </a:lnTo>
                    <a:lnTo>
                      <a:pt x="594" y="1381"/>
                    </a:lnTo>
                    <a:lnTo>
                      <a:pt x="595" y="1382"/>
                    </a:lnTo>
                    <a:lnTo>
                      <a:pt x="595" y="1384"/>
                    </a:lnTo>
                    <a:lnTo>
                      <a:pt x="594" y="1387"/>
                    </a:lnTo>
                    <a:lnTo>
                      <a:pt x="591" y="1387"/>
                    </a:lnTo>
                    <a:lnTo>
                      <a:pt x="586" y="1386"/>
                    </a:lnTo>
                    <a:lnTo>
                      <a:pt x="586" y="1385"/>
                    </a:lnTo>
                    <a:lnTo>
                      <a:pt x="586" y="1383"/>
                    </a:lnTo>
                    <a:lnTo>
                      <a:pt x="586" y="1380"/>
                    </a:lnTo>
                    <a:lnTo>
                      <a:pt x="586" y="1378"/>
                    </a:lnTo>
                    <a:lnTo>
                      <a:pt x="588" y="1378"/>
                    </a:lnTo>
                    <a:lnTo>
                      <a:pt x="589" y="1377"/>
                    </a:lnTo>
                    <a:lnTo>
                      <a:pt x="591" y="1377"/>
                    </a:lnTo>
                    <a:lnTo>
                      <a:pt x="592" y="1378"/>
                    </a:lnTo>
                    <a:close/>
                    <a:moveTo>
                      <a:pt x="1012" y="1322"/>
                    </a:moveTo>
                    <a:lnTo>
                      <a:pt x="1013" y="1321"/>
                    </a:lnTo>
                    <a:lnTo>
                      <a:pt x="1014" y="1321"/>
                    </a:lnTo>
                    <a:lnTo>
                      <a:pt x="1014" y="1321"/>
                    </a:lnTo>
                    <a:lnTo>
                      <a:pt x="1014" y="1326"/>
                    </a:lnTo>
                    <a:lnTo>
                      <a:pt x="1012" y="1328"/>
                    </a:lnTo>
                    <a:lnTo>
                      <a:pt x="1010" y="1330"/>
                    </a:lnTo>
                    <a:lnTo>
                      <a:pt x="1006" y="1329"/>
                    </a:lnTo>
                    <a:lnTo>
                      <a:pt x="1005" y="1329"/>
                    </a:lnTo>
                    <a:lnTo>
                      <a:pt x="1006" y="1332"/>
                    </a:lnTo>
                    <a:lnTo>
                      <a:pt x="999" y="1331"/>
                    </a:lnTo>
                    <a:lnTo>
                      <a:pt x="997" y="1330"/>
                    </a:lnTo>
                    <a:lnTo>
                      <a:pt x="998" y="1327"/>
                    </a:lnTo>
                    <a:lnTo>
                      <a:pt x="999" y="1326"/>
                    </a:lnTo>
                    <a:lnTo>
                      <a:pt x="1001" y="1326"/>
                    </a:lnTo>
                    <a:lnTo>
                      <a:pt x="1001" y="1326"/>
                    </a:lnTo>
                    <a:lnTo>
                      <a:pt x="1005" y="1325"/>
                    </a:lnTo>
                    <a:lnTo>
                      <a:pt x="1006" y="1325"/>
                    </a:lnTo>
                    <a:lnTo>
                      <a:pt x="1008" y="1324"/>
                    </a:lnTo>
                    <a:lnTo>
                      <a:pt x="1009" y="1322"/>
                    </a:lnTo>
                    <a:lnTo>
                      <a:pt x="1009" y="1323"/>
                    </a:lnTo>
                    <a:lnTo>
                      <a:pt x="1010" y="1323"/>
                    </a:lnTo>
                    <a:lnTo>
                      <a:pt x="1010" y="1323"/>
                    </a:lnTo>
                    <a:lnTo>
                      <a:pt x="1012" y="1322"/>
                    </a:lnTo>
                    <a:close/>
                    <a:moveTo>
                      <a:pt x="997" y="1312"/>
                    </a:moveTo>
                    <a:lnTo>
                      <a:pt x="997" y="1312"/>
                    </a:lnTo>
                    <a:lnTo>
                      <a:pt x="998" y="1313"/>
                    </a:lnTo>
                    <a:lnTo>
                      <a:pt x="999" y="1313"/>
                    </a:lnTo>
                    <a:lnTo>
                      <a:pt x="999" y="1314"/>
                    </a:lnTo>
                    <a:lnTo>
                      <a:pt x="998" y="1315"/>
                    </a:lnTo>
                    <a:lnTo>
                      <a:pt x="997" y="1314"/>
                    </a:lnTo>
                    <a:lnTo>
                      <a:pt x="997" y="1313"/>
                    </a:lnTo>
                    <a:lnTo>
                      <a:pt x="996" y="1313"/>
                    </a:lnTo>
                    <a:lnTo>
                      <a:pt x="995" y="1313"/>
                    </a:lnTo>
                    <a:lnTo>
                      <a:pt x="994" y="1315"/>
                    </a:lnTo>
                    <a:lnTo>
                      <a:pt x="993" y="1315"/>
                    </a:lnTo>
                    <a:lnTo>
                      <a:pt x="989" y="1315"/>
                    </a:lnTo>
                    <a:lnTo>
                      <a:pt x="984" y="1314"/>
                    </a:lnTo>
                    <a:lnTo>
                      <a:pt x="984" y="1313"/>
                    </a:lnTo>
                    <a:lnTo>
                      <a:pt x="983" y="1312"/>
                    </a:lnTo>
                    <a:lnTo>
                      <a:pt x="984" y="1311"/>
                    </a:lnTo>
                    <a:lnTo>
                      <a:pt x="985" y="1308"/>
                    </a:lnTo>
                    <a:lnTo>
                      <a:pt x="988" y="1311"/>
                    </a:lnTo>
                    <a:lnTo>
                      <a:pt x="990" y="1310"/>
                    </a:lnTo>
                    <a:lnTo>
                      <a:pt x="992" y="1310"/>
                    </a:lnTo>
                    <a:lnTo>
                      <a:pt x="993" y="1311"/>
                    </a:lnTo>
                    <a:lnTo>
                      <a:pt x="994" y="1311"/>
                    </a:lnTo>
                    <a:lnTo>
                      <a:pt x="997" y="1310"/>
                    </a:lnTo>
                    <a:lnTo>
                      <a:pt x="998" y="1311"/>
                    </a:lnTo>
                    <a:lnTo>
                      <a:pt x="997" y="1312"/>
                    </a:lnTo>
                    <a:close/>
                    <a:moveTo>
                      <a:pt x="1019" y="1298"/>
                    </a:moveTo>
                    <a:lnTo>
                      <a:pt x="1019" y="1299"/>
                    </a:lnTo>
                    <a:lnTo>
                      <a:pt x="1019" y="1299"/>
                    </a:lnTo>
                    <a:lnTo>
                      <a:pt x="1018" y="1300"/>
                    </a:lnTo>
                    <a:lnTo>
                      <a:pt x="1014" y="1305"/>
                    </a:lnTo>
                    <a:lnTo>
                      <a:pt x="1013" y="1305"/>
                    </a:lnTo>
                    <a:lnTo>
                      <a:pt x="1011" y="1306"/>
                    </a:lnTo>
                    <a:lnTo>
                      <a:pt x="1010" y="1307"/>
                    </a:lnTo>
                    <a:lnTo>
                      <a:pt x="1010" y="1308"/>
                    </a:lnTo>
                    <a:lnTo>
                      <a:pt x="1009" y="1309"/>
                    </a:lnTo>
                    <a:lnTo>
                      <a:pt x="1007" y="1309"/>
                    </a:lnTo>
                    <a:lnTo>
                      <a:pt x="1006" y="1309"/>
                    </a:lnTo>
                    <a:lnTo>
                      <a:pt x="1006" y="1308"/>
                    </a:lnTo>
                    <a:lnTo>
                      <a:pt x="1007" y="1308"/>
                    </a:lnTo>
                    <a:lnTo>
                      <a:pt x="1007" y="1308"/>
                    </a:lnTo>
                    <a:lnTo>
                      <a:pt x="1008" y="1306"/>
                    </a:lnTo>
                    <a:lnTo>
                      <a:pt x="1005" y="1307"/>
                    </a:lnTo>
                    <a:lnTo>
                      <a:pt x="1002" y="1307"/>
                    </a:lnTo>
                    <a:lnTo>
                      <a:pt x="1001" y="1307"/>
                    </a:lnTo>
                    <a:lnTo>
                      <a:pt x="999" y="1306"/>
                    </a:lnTo>
                    <a:lnTo>
                      <a:pt x="998" y="1304"/>
                    </a:lnTo>
                    <a:lnTo>
                      <a:pt x="999" y="1302"/>
                    </a:lnTo>
                    <a:lnTo>
                      <a:pt x="1000" y="1300"/>
                    </a:lnTo>
                    <a:lnTo>
                      <a:pt x="1001" y="1299"/>
                    </a:lnTo>
                    <a:lnTo>
                      <a:pt x="1003" y="1299"/>
                    </a:lnTo>
                    <a:lnTo>
                      <a:pt x="1004" y="1299"/>
                    </a:lnTo>
                    <a:lnTo>
                      <a:pt x="1006" y="1299"/>
                    </a:lnTo>
                    <a:lnTo>
                      <a:pt x="1007" y="1299"/>
                    </a:lnTo>
                    <a:lnTo>
                      <a:pt x="1014" y="1299"/>
                    </a:lnTo>
                    <a:lnTo>
                      <a:pt x="1015" y="1298"/>
                    </a:lnTo>
                    <a:lnTo>
                      <a:pt x="1016" y="1298"/>
                    </a:lnTo>
                    <a:lnTo>
                      <a:pt x="1017" y="1298"/>
                    </a:lnTo>
                    <a:lnTo>
                      <a:pt x="1018" y="1298"/>
                    </a:lnTo>
                    <a:lnTo>
                      <a:pt x="1019" y="1298"/>
                    </a:lnTo>
                    <a:close/>
                    <a:moveTo>
                      <a:pt x="1030" y="1290"/>
                    </a:moveTo>
                    <a:lnTo>
                      <a:pt x="1031" y="1288"/>
                    </a:lnTo>
                    <a:lnTo>
                      <a:pt x="1032" y="1289"/>
                    </a:lnTo>
                    <a:lnTo>
                      <a:pt x="1032" y="1290"/>
                    </a:lnTo>
                    <a:lnTo>
                      <a:pt x="1032" y="1291"/>
                    </a:lnTo>
                    <a:lnTo>
                      <a:pt x="1029" y="1293"/>
                    </a:lnTo>
                    <a:lnTo>
                      <a:pt x="1030" y="1294"/>
                    </a:lnTo>
                    <a:lnTo>
                      <a:pt x="1024" y="1293"/>
                    </a:lnTo>
                    <a:lnTo>
                      <a:pt x="1023" y="1293"/>
                    </a:lnTo>
                    <a:lnTo>
                      <a:pt x="1023" y="1292"/>
                    </a:lnTo>
                    <a:lnTo>
                      <a:pt x="1024" y="1291"/>
                    </a:lnTo>
                    <a:lnTo>
                      <a:pt x="1026" y="1290"/>
                    </a:lnTo>
                    <a:lnTo>
                      <a:pt x="1027" y="1287"/>
                    </a:lnTo>
                    <a:lnTo>
                      <a:pt x="1028" y="1286"/>
                    </a:lnTo>
                    <a:lnTo>
                      <a:pt x="1030" y="1289"/>
                    </a:lnTo>
                    <a:lnTo>
                      <a:pt x="1030" y="1290"/>
                    </a:lnTo>
                    <a:close/>
                    <a:moveTo>
                      <a:pt x="1827" y="1221"/>
                    </a:moveTo>
                    <a:lnTo>
                      <a:pt x="1827" y="1222"/>
                    </a:lnTo>
                    <a:lnTo>
                      <a:pt x="1829" y="1224"/>
                    </a:lnTo>
                    <a:lnTo>
                      <a:pt x="1830" y="1225"/>
                    </a:lnTo>
                    <a:lnTo>
                      <a:pt x="1829" y="1227"/>
                    </a:lnTo>
                    <a:lnTo>
                      <a:pt x="1828" y="1228"/>
                    </a:lnTo>
                    <a:lnTo>
                      <a:pt x="1826" y="1229"/>
                    </a:lnTo>
                    <a:lnTo>
                      <a:pt x="1824" y="1230"/>
                    </a:lnTo>
                    <a:lnTo>
                      <a:pt x="1823" y="1229"/>
                    </a:lnTo>
                    <a:lnTo>
                      <a:pt x="1822" y="1229"/>
                    </a:lnTo>
                    <a:lnTo>
                      <a:pt x="1820" y="1229"/>
                    </a:lnTo>
                    <a:lnTo>
                      <a:pt x="1819" y="1228"/>
                    </a:lnTo>
                    <a:lnTo>
                      <a:pt x="1818" y="1224"/>
                    </a:lnTo>
                    <a:lnTo>
                      <a:pt x="1817" y="1223"/>
                    </a:lnTo>
                    <a:lnTo>
                      <a:pt x="1815" y="1222"/>
                    </a:lnTo>
                    <a:lnTo>
                      <a:pt x="1815" y="1221"/>
                    </a:lnTo>
                    <a:lnTo>
                      <a:pt x="1813" y="1219"/>
                    </a:lnTo>
                    <a:lnTo>
                      <a:pt x="1812" y="1217"/>
                    </a:lnTo>
                    <a:lnTo>
                      <a:pt x="1812" y="1215"/>
                    </a:lnTo>
                    <a:lnTo>
                      <a:pt x="1813" y="1214"/>
                    </a:lnTo>
                    <a:lnTo>
                      <a:pt x="1815" y="1216"/>
                    </a:lnTo>
                    <a:lnTo>
                      <a:pt x="1817" y="1217"/>
                    </a:lnTo>
                    <a:lnTo>
                      <a:pt x="1819" y="1218"/>
                    </a:lnTo>
                    <a:lnTo>
                      <a:pt x="1820" y="1219"/>
                    </a:lnTo>
                    <a:lnTo>
                      <a:pt x="1824" y="1219"/>
                    </a:lnTo>
                    <a:lnTo>
                      <a:pt x="1826" y="1219"/>
                    </a:lnTo>
                    <a:lnTo>
                      <a:pt x="1827" y="1221"/>
                    </a:lnTo>
                    <a:close/>
                    <a:moveTo>
                      <a:pt x="1062" y="1219"/>
                    </a:moveTo>
                    <a:lnTo>
                      <a:pt x="1065" y="1219"/>
                    </a:lnTo>
                    <a:lnTo>
                      <a:pt x="1066" y="1221"/>
                    </a:lnTo>
                    <a:lnTo>
                      <a:pt x="1066" y="1222"/>
                    </a:lnTo>
                    <a:lnTo>
                      <a:pt x="1063" y="1224"/>
                    </a:lnTo>
                    <a:lnTo>
                      <a:pt x="1061" y="1223"/>
                    </a:lnTo>
                    <a:lnTo>
                      <a:pt x="1059" y="1225"/>
                    </a:lnTo>
                    <a:lnTo>
                      <a:pt x="1059" y="1227"/>
                    </a:lnTo>
                    <a:lnTo>
                      <a:pt x="1062" y="1229"/>
                    </a:lnTo>
                    <a:lnTo>
                      <a:pt x="1061" y="1230"/>
                    </a:lnTo>
                    <a:lnTo>
                      <a:pt x="1059" y="1232"/>
                    </a:lnTo>
                    <a:lnTo>
                      <a:pt x="1058" y="1232"/>
                    </a:lnTo>
                    <a:lnTo>
                      <a:pt x="1055" y="1230"/>
                    </a:lnTo>
                    <a:lnTo>
                      <a:pt x="1056" y="1225"/>
                    </a:lnTo>
                    <a:lnTo>
                      <a:pt x="1059" y="1221"/>
                    </a:lnTo>
                    <a:lnTo>
                      <a:pt x="1062" y="1219"/>
                    </a:lnTo>
                    <a:close/>
                    <a:moveTo>
                      <a:pt x="1396" y="1204"/>
                    </a:moveTo>
                    <a:lnTo>
                      <a:pt x="1397" y="1204"/>
                    </a:lnTo>
                    <a:lnTo>
                      <a:pt x="1398" y="1206"/>
                    </a:lnTo>
                    <a:lnTo>
                      <a:pt x="1399" y="1207"/>
                    </a:lnTo>
                    <a:lnTo>
                      <a:pt x="1399" y="1208"/>
                    </a:lnTo>
                    <a:lnTo>
                      <a:pt x="1398" y="1212"/>
                    </a:lnTo>
                    <a:lnTo>
                      <a:pt x="1397" y="1214"/>
                    </a:lnTo>
                    <a:lnTo>
                      <a:pt x="1397" y="1216"/>
                    </a:lnTo>
                    <a:lnTo>
                      <a:pt x="1395" y="1216"/>
                    </a:lnTo>
                    <a:lnTo>
                      <a:pt x="1393" y="1221"/>
                    </a:lnTo>
                    <a:lnTo>
                      <a:pt x="1393" y="1222"/>
                    </a:lnTo>
                    <a:lnTo>
                      <a:pt x="1392" y="1224"/>
                    </a:lnTo>
                    <a:lnTo>
                      <a:pt x="1390" y="1223"/>
                    </a:lnTo>
                    <a:lnTo>
                      <a:pt x="1387" y="1221"/>
                    </a:lnTo>
                    <a:lnTo>
                      <a:pt x="1388" y="1220"/>
                    </a:lnTo>
                    <a:lnTo>
                      <a:pt x="1388" y="1219"/>
                    </a:lnTo>
                    <a:lnTo>
                      <a:pt x="1387" y="1217"/>
                    </a:lnTo>
                    <a:lnTo>
                      <a:pt x="1388" y="1216"/>
                    </a:lnTo>
                    <a:lnTo>
                      <a:pt x="1391" y="1211"/>
                    </a:lnTo>
                    <a:lnTo>
                      <a:pt x="1393" y="1206"/>
                    </a:lnTo>
                    <a:lnTo>
                      <a:pt x="1393" y="1205"/>
                    </a:lnTo>
                    <a:lnTo>
                      <a:pt x="1393" y="1204"/>
                    </a:lnTo>
                    <a:lnTo>
                      <a:pt x="1394" y="1203"/>
                    </a:lnTo>
                    <a:lnTo>
                      <a:pt x="1396" y="1204"/>
                    </a:lnTo>
                    <a:close/>
                    <a:moveTo>
                      <a:pt x="1384" y="1186"/>
                    </a:moveTo>
                    <a:lnTo>
                      <a:pt x="1384" y="1188"/>
                    </a:lnTo>
                    <a:lnTo>
                      <a:pt x="1383" y="1190"/>
                    </a:lnTo>
                    <a:lnTo>
                      <a:pt x="1379" y="1192"/>
                    </a:lnTo>
                    <a:lnTo>
                      <a:pt x="1380" y="1194"/>
                    </a:lnTo>
                    <a:lnTo>
                      <a:pt x="1380" y="1196"/>
                    </a:lnTo>
                    <a:lnTo>
                      <a:pt x="1378" y="1198"/>
                    </a:lnTo>
                    <a:lnTo>
                      <a:pt x="1375" y="1196"/>
                    </a:lnTo>
                    <a:lnTo>
                      <a:pt x="1374" y="1194"/>
                    </a:lnTo>
                    <a:lnTo>
                      <a:pt x="1373" y="1193"/>
                    </a:lnTo>
                    <a:lnTo>
                      <a:pt x="1372" y="1192"/>
                    </a:lnTo>
                    <a:lnTo>
                      <a:pt x="1372" y="1190"/>
                    </a:lnTo>
                    <a:lnTo>
                      <a:pt x="1371" y="1190"/>
                    </a:lnTo>
                    <a:lnTo>
                      <a:pt x="1369" y="1186"/>
                    </a:lnTo>
                    <a:lnTo>
                      <a:pt x="1368" y="1186"/>
                    </a:lnTo>
                    <a:lnTo>
                      <a:pt x="1367" y="1187"/>
                    </a:lnTo>
                    <a:lnTo>
                      <a:pt x="1366" y="1187"/>
                    </a:lnTo>
                    <a:lnTo>
                      <a:pt x="1365" y="1186"/>
                    </a:lnTo>
                    <a:lnTo>
                      <a:pt x="1364" y="1185"/>
                    </a:lnTo>
                    <a:lnTo>
                      <a:pt x="1358" y="1182"/>
                    </a:lnTo>
                    <a:lnTo>
                      <a:pt x="1357" y="1181"/>
                    </a:lnTo>
                    <a:lnTo>
                      <a:pt x="1357" y="1180"/>
                    </a:lnTo>
                    <a:lnTo>
                      <a:pt x="1357" y="1179"/>
                    </a:lnTo>
                    <a:lnTo>
                      <a:pt x="1358" y="1178"/>
                    </a:lnTo>
                    <a:lnTo>
                      <a:pt x="1358" y="1177"/>
                    </a:lnTo>
                    <a:lnTo>
                      <a:pt x="1359" y="1177"/>
                    </a:lnTo>
                    <a:lnTo>
                      <a:pt x="1361" y="1176"/>
                    </a:lnTo>
                    <a:lnTo>
                      <a:pt x="1362" y="1175"/>
                    </a:lnTo>
                    <a:lnTo>
                      <a:pt x="1363" y="1173"/>
                    </a:lnTo>
                    <a:lnTo>
                      <a:pt x="1364" y="1172"/>
                    </a:lnTo>
                    <a:lnTo>
                      <a:pt x="1365" y="1172"/>
                    </a:lnTo>
                    <a:lnTo>
                      <a:pt x="1366" y="1172"/>
                    </a:lnTo>
                    <a:lnTo>
                      <a:pt x="1367" y="1172"/>
                    </a:lnTo>
                    <a:lnTo>
                      <a:pt x="1367" y="1172"/>
                    </a:lnTo>
                    <a:lnTo>
                      <a:pt x="1368" y="1172"/>
                    </a:lnTo>
                    <a:lnTo>
                      <a:pt x="1369" y="1173"/>
                    </a:lnTo>
                    <a:lnTo>
                      <a:pt x="1372" y="1175"/>
                    </a:lnTo>
                    <a:lnTo>
                      <a:pt x="1374" y="1176"/>
                    </a:lnTo>
                    <a:lnTo>
                      <a:pt x="1376" y="1179"/>
                    </a:lnTo>
                    <a:lnTo>
                      <a:pt x="1378" y="1180"/>
                    </a:lnTo>
                    <a:lnTo>
                      <a:pt x="1380" y="1181"/>
                    </a:lnTo>
                    <a:lnTo>
                      <a:pt x="1381" y="1181"/>
                    </a:lnTo>
                    <a:lnTo>
                      <a:pt x="1383" y="1182"/>
                    </a:lnTo>
                    <a:lnTo>
                      <a:pt x="1384" y="1185"/>
                    </a:lnTo>
                    <a:lnTo>
                      <a:pt x="1384" y="1186"/>
                    </a:lnTo>
                    <a:close/>
                    <a:moveTo>
                      <a:pt x="1410" y="1172"/>
                    </a:moveTo>
                    <a:lnTo>
                      <a:pt x="1411" y="1171"/>
                    </a:lnTo>
                    <a:lnTo>
                      <a:pt x="1413" y="1172"/>
                    </a:lnTo>
                    <a:lnTo>
                      <a:pt x="1414" y="1172"/>
                    </a:lnTo>
                    <a:lnTo>
                      <a:pt x="1415" y="1174"/>
                    </a:lnTo>
                    <a:lnTo>
                      <a:pt x="1415" y="1177"/>
                    </a:lnTo>
                    <a:lnTo>
                      <a:pt x="1414" y="1179"/>
                    </a:lnTo>
                    <a:lnTo>
                      <a:pt x="1412" y="1182"/>
                    </a:lnTo>
                    <a:lnTo>
                      <a:pt x="1410" y="1190"/>
                    </a:lnTo>
                    <a:lnTo>
                      <a:pt x="1408" y="1191"/>
                    </a:lnTo>
                    <a:lnTo>
                      <a:pt x="1406" y="1190"/>
                    </a:lnTo>
                    <a:lnTo>
                      <a:pt x="1405" y="1189"/>
                    </a:lnTo>
                    <a:lnTo>
                      <a:pt x="1405" y="1188"/>
                    </a:lnTo>
                    <a:lnTo>
                      <a:pt x="1406" y="1187"/>
                    </a:lnTo>
                    <a:lnTo>
                      <a:pt x="1406" y="1186"/>
                    </a:lnTo>
                    <a:lnTo>
                      <a:pt x="1405" y="1184"/>
                    </a:lnTo>
                    <a:lnTo>
                      <a:pt x="1405" y="1181"/>
                    </a:lnTo>
                    <a:lnTo>
                      <a:pt x="1406" y="1177"/>
                    </a:lnTo>
                    <a:lnTo>
                      <a:pt x="1409" y="1177"/>
                    </a:lnTo>
                    <a:lnTo>
                      <a:pt x="1409" y="1174"/>
                    </a:lnTo>
                    <a:lnTo>
                      <a:pt x="1409" y="1172"/>
                    </a:lnTo>
                    <a:lnTo>
                      <a:pt x="1410" y="1172"/>
                    </a:lnTo>
                    <a:close/>
                    <a:moveTo>
                      <a:pt x="1360" y="1168"/>
                    </a:moveTo>
                    <a:lnTo>
                      <a:pt x="1361" y="1169"/>
                    </a:lnTo>
                    <a:lnTo>
                      <a:pt x="1362" y="1170"/>
                    </a:lnTo>
                    <a:lnTo>
                      <a:pt x="1363" y="1170"/>
                    </a:lnTo>
                    <a:lnTo>
                      <a:pt x="1365" y="1171"/>
                    </a:lnTo>
                    <a:lnTo>
                      <a:pt x="1365" y="1172"/>
                    </a:lnTo>
                    <a:lnTo>
                      <a:pt x="1362" y="1172"/>
                    </a:lnTo>
                    <a:lnTo>
                      <a:pt x="1360" y="1173"/>
                    </a:lnTo>
                    <a:lnTo>
                      <a:pt x="1358" y="1175"/>
                    </a:lnTo>
                    <a:lnTo>
                      <a:pt x="1357" y="1177"/>
                    </a:lnTo>
                    <a:lnTo>
                      <a:pt x="1356" y="1177"/>
                    </a:lnTo>
                    <a:lnTo>
                      <a:pt x="1355" y="1177"/>
                    </a:lnTo>
                    <a:lnTo>
                      <a:pt x="1355" y="1176"/>
                    </a:lnTo>
                    <a:lnTo>
                      <a:pt x="1354" y="1174"/>
                    </a:lnTo>
                    <a:lnTo>
                      <a:pt x="1352" y="1172"/>
                    </a:lnTo>
                    <a:lnTo>
                      <a:pt x="1350" y="1172"/>
                    </a:lnTo>
                    <a:lnTo>
                      <a:pt x="1349" y="1171"/>
                    </a:lnTo>
                    <a:lnTo>
                      <a:pt x="1345" y="1167"/>
                    </a:lnTo>
                    <a:lnTo>
                      <a:pt x="1343" y="1164"/>
                    </a:lnTo>
                    <a:lnTo>
                      <a:pt x="1341" y="1163"/>
                    </a:lnTo>
                    <a:lnTo>
                      <a:pt x="1339" y="1164"/>
                    </a:lnTo>
                    <a:lnTo>
                      <a:pt x="1336" y="1163"/>
                    </a:lnTo>
                    <a:lnTo>
                      <a:pt x="1337" y="1161"/>
                    </a:lnTo>
                    <a:lnTo>
                      <a:pt x="1339" y="1159"/>
                    </a:lnTo>
                    <a:lnTo>
                      <a:pt x="1340" y="1158"/>
                    </a:lnTo>
                    <a:lnTo>
                      <a:pt x="1339" y="1156"/>
                    </a:lnTo>
                    <a:lnTo>
                      <a:pt x="1337" y="1156"/>
                    </a:lnTo>
                    <a:lnTo>
                      <a:pt x="1334" y="1159"/>
                    </a:lnTo>
                    <a:lnTo>
                      <a:pt x="1332" y="1155"/>
                    </a:lnTo>
                    <a:lnTo>
                      <a:pt x="1332" y="1150"/>
                    </a:lnTo>
                    <a:lnTo>
                      <a:pt x="1332" y="1146"/>
                    </a:lnTo>
                    <a:lnTo>
                      <a:pt x="1336" y="1142"/>
                    </a:lnTo>
                    <a:lnTo>
                      <a:pt x="1336" y="1146"/>
                    </a:lnTo>
                    <a:lnTo>
                      <a:pt x="1336" y="1146"/>
                    </a:lnTo>
                    <a:lnTo>
                      <a:pt x="1341" y="1144"/>
                    </a:lnTo>
                    <a:lnTo>
                      <a:pt x="1342" y="1144"/>
                    </a:lnTo>
                    <a:lnTo>
                      <a:pt x="1343" y="1145"/>
                    </a:lnTo>
                    <a:lnTo>
                      <a:pt x="1345" y="1148"/>
                    </a:lnTo>
                    <a:lnTo>
                      <a:pt x="1345" y="1150"/>
                    </a:lnTo>
                    <a:lnTo>
                      <a:pt x="1345" y="1150"/>
                    </a:lnTo>
                    <a:lnTo>
                      <a:pt x="1346" y="1149"/>
                    </a:lnTo>
                    <a:lnTo>
                      <a:pt x="1348" y="1148"/>
                    </a:lnTo>
                    <a:lnTo>
                      <a:pt x="1348" y="1150"/>
                    </a:lnTo>
                    <a:lnTo>
                      <a:pt x="1345" y="1152"/>
                    </a:lnTo>
                    <a:lnTo>
                      <a:pt x="1345" y="1153"/>
                    </a:lnTo>
                    <a:lnTo>
                      <a:pt x="1345" y="1155"/>
                    </a:lnTo>
                    <a:lnTo>
                      <a:pt x="1345" y="1157"/>
                    </a:lnTo>
                    <a:lnTo>
                      <a:pt x="1347" y="1159"/>
                    </a:lnTo>
                    <a:lnTo>
                      <a:pt x="1349" y="1160"/>
                    </a:lnTo>
                    <a:lnTo>
                      <a:pt x="1350" y="1160"/>
                    </a:lnTo>
                    <a:lnTo>
                      <a:pt x="1351" y="1161"/>
                    </a:lnTo>
                    <a:lnTo>
                      <a:pt x="1355" y="1167"/>
                    </a:lnTo>
                    <a:lnTo>
                      <a:pt x="1356" y="1167"/>
                    </a:lnTo>
                    <a:lnTo>
                      <a:pt x="1358" y="1167"/>
                    </a:lnTo>
                    <a:lnTo>
                      <a:pt x="1358" y="1168"/>
                    </a:lnTo>
                    <a:lnTo>
                      <a:pt x="1360" y="1168"/>
                    </a:lnTo>
                    <a:close/>
                    <a:moveTo>
                      <a:pt x="239" y="1162"/>
                    </a:moveTo>
                    <a:lnTo>
                      <a:pt x="240" y="1164"/>
                    </a:lnTo>
                    <a:lnTo>
                      <a:pt x="240" y="1168"/>
                    </a:lnTo>
                    <a:lnTo>
                      <a:pt x="238" y="1169"/>
                    </a:lnTo>
                    <a:lnTo>
                      <a:pt x="236" y="1168"/>
                    </a:lnTo>
                    <a:lnTo>
                      <a:pt x="235" y="1168"/>
                    </a:lnTo>
                    <a:lnTo>
                      <a:pt x="235" y="1164"/>
                    </a:lnTo>
                    <a:lnTo>
                      <a:pt x="235" y="1164"/>
                    </a:lnTo>
                    <a:lnTo>
                      <a:pt x="233" y="1163"/>
                    </a:lnTo>
                    <a:lnTo>
                      <a:pt x="231" y="1162"/>
                    </a:lnTo>
                    <a:lnTo>
                      <a:pt x="229" y="1161"/>
                    </a:lnTo>
                    <a:lnTo>
                      <a:pt x="227" y="1159"/>
                    </a:lnTo>
                    <a:lnTo>
                      <a:pt x="227" y="1157"/>
                    </a:lnTo>
                    <a:lnTo>
                      <a:pt x="228" y="1155"/>
                    </a:lnTo>
                    <a:lnTo>
                      <a:pt x="229" y="1152"/>
                    </a:lnTo>
                    <a:lnTo>
                      <a:pt x="230" y="1153"/>
                    </a:lnTo>
                    <a:lnTo>
                      <a:pt x="235" y="1156"/>
                    </a:lnTo>
                    <a:lnTo>
                      <a:pt x="236" y="1158"/>
                    </a:lnTo>
                    <a:lnTo>
                      <a:pt x="238" y="1160"/>
                    </a:lnTo>
                    <a:lnTo>
                      <a:pt x="239" y="1162"/>
                    </a:lnTo>
                    <a:close/>
                    <a:moveTo>
                      <a:pt x="1189" y="1102"/>
                    </a:moveTo>
                    <a:lnTo>
                      <a:pt x="1189" y="1103"/>
                    </a:lnTo>
                    <a:lnTo>
                      <a:pt x="1190" y="1105"/>
                    </a:lnTo>
                    <a:lnTo>
                      <a:pt x="1190" y="1107"/>
                    </a:lnTo>
                    <a:lnTo>
                      <a:pt x="1191" y="1108"/>
                    </a:lnTo>
                    <a:lnTo>
                      <a:pt x="1191" y="1109"/>
                    </a:lnTo>
                    <a:lnTo>
                      <a:pt x="1191" y="1110"/>
                    </a:lnTo>
                    <a:lnTo>
                      <a:pt x="1190" y="1109"/>
                    </a:lnTo>
                    <a:lnTo>
                      <a:pt x="1189" y="1109"/>
                    </a:lnTo>
                    <a:lnTo>
                      <a:pt x="1188" y="1108"/>
                    </a:lnTo>
                    <a:lnTo>
                      <a:pt x="1188" y="1107"/>
                    </a:lnTo>
                    <a:lnTo>
                      <a:pt x="1188" y="1108"/>
                    </a:lnTo>
                    <a:lnTo>
                      <a:pt x="1188" y="1109"/>
                    </a:lnTo>
                    <a:lnTo>
                      <a:pt x="1187" y="1110"/>
                    </a:lnTo>
                    <a:lnTo>
                      <a:pt x="1186" y="1109"/>
                    </a:lnTo>
                    <a:lnTo>
                      <a:pt x="1185" y="1108"/>
                    </a:lnTo>
                    <a:lnTo>
                      <a:pt x="1184" y="1104"/>
                    </a:lnTo>
                    <a:lnTo>
                      <a:pt x="1184" y="1102"/>
                    </a:lnTo>
                    <a:lnTo>
                      <a:pt x="1184" y="1098"/>
                    </a:lnTo>
                    <a:lnTo>
                      <a:pt x="1186" y="1095"/>
                    </a:lnTo>
                    <a:lnTo>
                      <a:pt x="1188" y="1093"/>
                    </a:lnTo>
                    <a:lnTo>
                      <a:pt x="1188" y="1094"/>
                    </a:lnTo>
                    <a:lnTo>
                      <a:pt x="1188" y="1095"/>
                    </a:lnTo>
                    <a:lnTo>
                      <a:pt x="1188" y="1096"/>
                    </a:lnTo>
                    <a:lnTo>
                      <a:pt x="1188" y="1097"/>
                    </a:lnTo>
                    <a:lnTo>
                      <a:pt x="1188" y="1096"/>
                    </a:lnTo>
                    <a:lnTo>
                      <a:pt x="1189" y="1096"/>
                    </a:lnTo>
                    <a:lnTo>
                      <a:pt x="1190" y="1096"/>
                    </a:lnTo>
                    <a:lnTo>
                      <a:pt x="1191" y="1096"/>
                    </a:lnTo>
                    <a:lnTo>
                      <a:pt x="1191" y="1097"/>
                    </a:lnTo>
                    <a:lnTo>
                      <a:pt x="1189" y="1102"/>
                    </a:lnTo>
                    <a:close/>
                    <a:moveTo>
                      <a:pt x="1138" y="1092"/>
                    </a:moveTo>
                    <a:lnTo>
                      <a:pt x="1141" y="1094"/>
                    </a:lnTo>
                    <a:lnTo>
                      <a:pt x="1143" y="1095"/>
                    </a:lnTo>
                    <a:lnTo>
                      <a:pt x="1145" y="1094"/>
                    </a:lnTo>
                    <a:lnTo>
                      <a:pt x="1145" y="1095"/>
                    </a:lnTo>
                    <a:lnTo>
                      <a:pt x="1144" y="1097"/>
                    </a:lnTo>
                    <a:lnTo>
                      <a:pt x="1143" y="1098"/>
                    </a:lnTo>
                    <a:lnTo>
                      <a:pt x="1142" y="1098"/>
                    </a:lnTo>
                    <a:lnTo>
                      <a:pt x="1141" y="1098"/>
                    </a:lnTo>
                    <a:lnTo>
                      <a:pt x="1140" y="1098"/>
                    </a:lnTo>
                    <a:lnTo>
                      <a:pt x="1138" y="1096"/>
                    </a:lnTo>
                    <a:lnTo>
                      <a:pt x="1137" y="1094"/>
                    </a:lnTo>
                    <a:lnTo>
                      <a:pt x="1136" y="1093"/>
                    </a:lnTo>
                    <a:lnTo>
                      <a:pt x="1138" y="1092"/>
                    </a:lnTo>
                    <a:close/>
                    <a:moveTo>
                      <a:pt x="205" y="1113"/>
                    </a:moveTo>
                    <a:lnTo>
                      <a:pt x="208" y="1114"/>
                    </a:lnTo>
                    <a:lnTo>
                      <a:pt x="209" y="1116"/>
                    </a:lnTo>
                    <a:lnTo>
                      <a:pt x="209" y="1120"/>
                    </a:lnTo>
                    <a:lnTo>
                      <a:pt x="209" y="1122"/>
                    </a:lnTo>
                    <a:lnTo>
                      <a:pt x="207" y="1121"/>
                    </a:lnTo>
                    <a:lnTo>
                      <a:pt x="205" y="1120"/>
                    </a:lnTo>
                    <a:lnTo>
                      <a:pt x="202" y="1116"/>
                    </a:lnTo>
                    <a:lnTo>
                      <a:pt x="200" y="1114"/>
                    </a:lnTo>
                    <a:lnTo>
                      <a:pt x="198" y="1112"/>
                    </a:lnTo>
                    <a:lnTo>
                      <a:pt x="196" y="1111"/>
                    </a:lnTo>
                    <a:lnTo>
                      <a:pt x="196" y="1109"/>
                    </a:lnTo>
                    <a:lnTo>
                      <a:pt x="196" y="1109"/>
                    </a:lnTo>
                    <a:lnTo>
                      <a:pt x="200" y="1109"/>
                    </a:lnTo>
                    <a:lnTo>
                      <a:pt x="202" y="1111"/>
                    </a:lnTo>
                    <a:lnTo>
                      <a:pt x="203" y="1112"/>
                    </a:lnTo>
                    <a:lnTo>
                      <a:pt x="205" y="1113"/>
                    </a:lnTo>
                    <a:close/>
                    <a:moveTo>
                      <a:pt x="178" y="1084"/>
                    </a:moveTo>
                    <a:lnTo>
                      <a:pt x="180" y="1085"/>
                    </a:lnTo>
                    <a:lnTo>
                      <a:pt x="184" y="1085"/>
                    </a:lnTo>
                    <a:lnTo>
                      <a:pt x="187" y="1086"/>
                    </a:lnTo>
                    <a:lnTo>
                      <a:pt x="188" y="1089"/>
                    </a:lnTo>
                    <a:lnTo>
                      <a:pt x="189" y="1094"/>
                    </a:lnTo>
                    <a:lnTo>
                      <a:pt x="188" y="1097"/>
                    </a:lnTo>
                    <a:lnTo>
                      <a:pt x="187" y="1098"/>
                    </a:lnTo>
                    <a:lnTo>
                      <a:pt x="183" y="1098"/>
                    </a:lnTo>
                    <a:lnTo>
                      <a:pt x="182" y="1097"/>
                    </a:lnTo>
                    <a:lnTo>
                      <a:pt x="180" y="1096"/>
                    </a:lnTo>
                    <a:lnTo>
                      <a:pt x="176" y="1088"/>
                    </a:lnTo>
                    <a:lnTo>
                      <a:pt x="175" y="1085"/>
                    </a:lnTo>
                    <a:lnTo>
                      <a:pt x="178" y="1084"/>
                    </a:lnTo>
                    <a:close/>
                    <a:moveTo>
                      <a:pt x="878" y="990"/>
                    </a:moveTo>
                    <a:lnTo>
                      <a:pt x="879" y="989"/>
                    </a:lnTo>
                    <a:lnTo>
                      <a:pt x="879" y="988"/>
                    </a:lnTo>
                    <a:lnTo>
                      <a:pt x="880" y="989"/>
                    </a:lnTo>
                    <a:lnTo>
                      <a:pt x="880" y="993"/>
                    </a:lnTo>
                    <a:lnTo>
                      <a:pt x="879" y="993"/>
                    </a:lnTo>
                    <a:lnTo>
                      <a:pt x="877" y="993"/>
                    </a:lnTo>
                    <a:lnTo>
                      <a:pt x="875" y="994"/>
                    </a:lnTo>
                    <a:lnTo>
                      <a:pt x="875" y="993"/>
                    </a:lnTo>
                    <a:lnTo>
                      <a:pt x="873" y="993"/>
                    </a:lnTo>
                    <a:lnTo>
                      <a:pt x="872" y="993"/>
                    </a:lnTo>
                    <a:lnTo>
                      <a:pt x="871" y="993"/>
                    </a:lnTo>
                    <a:lnTo>
                      <a:pt x="872" y="992"/>
                    </a:lnTo>
                    <a:lnTo>
                      <a:pt x="877" y="991"/>
                    </a:lnTo>
                    <a:lnTo>
                      <a:pt x="878" y="990"/>
                    </a:lnTo>
                    <a:close/>
                    <a:moveTo>
                      <a:pt x="583" y="918"/>
                    </a:moveTo>
                    <a:lnTo>
                      <a:pt x="584" y="919"/>
                    </a:lnTo>
                    <a:lnTo>
                      <a:pt x="585" y="921"/>
                    </a:lnTo>
                    <a:lnTo>
                      <a:pt x="585" y="923"/>
                    </a:lnTo>
                    <a:lnTo>
                      <a:pt x="584" y="925"/>
                    </a:lnTo>
                    <a:lnTo>
                      <a:pt x="583" y="926"/>
                    </a:lnTo>
                    <a:lnTo>
                      <a:pt x="583" y="927"/>
                    </a:lnTo>
                    <a:lnTo>
                      <a:pt x="582" y="928"/>
                    </a:lnTo>
                    <a:lnTo>
                      <a:pt x="580" y="927"/>
                    </a:lnTo>
                    <a:lnTo>
                      <a:pt x="578" y="927"/>
                    </a:lnTo>
                    <a:lnTo>
                      <a:pt x="576" y="927"/>
                    </a:lnTo>
                    <a:lnTo>
                      <a:pt x="575" y="926"/>
                    </a:lnTo>
                    <a:lnTo>
                      <a:pt x="573" y="925"/>
                    </a:lnTo>
                    <a:lnTo>
                      <a:pt x="572" y="923"/>
                    </a:lnTo>
                    <a:lnTo>
                      <a:pt x="572" y="921"/>
                    </a:lnTo>
                    <a:lnTo>
                      <a:pt x="575" y="917"/>
                    </a:lnTo>
                    <a:lnTo>
                      <a:pt x="577" y="916"/>
                    </a:lnTo>
                    <a:lnTo>
                      <a:pt x="579" y="916"/>
                    </a:lnTo>
                    <a:lnTo>
                      <a:pt x="583" y="918"/>
                    </a:lnTo>
                    <a:close/>
                    <a:moveTo>
                      <a:pt x="36" y="893"/>
                    </a:moveTo>
                    <a:lnTo>
                      <a:pt x="38" y="894"/>
                    </a:lnTo>
                    <a:lnTo>
                      <a:pt x="39" y="896"/>
                    </a:lnTo>
                    <a:lnTo>
                      <a:pt x="39" y="897"/>
                    </a:lnTo>
                    <a:lnTo>
                      <a:pt x="40" y="898"/>
                    </a:lnTo>
                    <a:lnTo>
                      <a:pt x="39" y="898"/>
                    </a:lnTo>
                    <a:lnTo>
                      <a:pt x="37" y="899"/>
                    </a:lnTo>
                    <a:lnTo>
                      <a:pt x="35" y="900"/>
                    </a:lnTo>
                    <a:lnTo>
                      <a:pt x="33" y="901"/>
                    </a:lnTo>
                    <a:lnTo>
                      <a:pt x="32" y="899"/>
                    </a:lnTo>
                    <a:lnTo>
                      <a:pt x="33" y="897"/>
                    </a:lnTo>
                    <a:lnTo>
                      <a:pt x="35" y="895"/>
                    </a:lnTo>
                    <a:lnTo>
                      <a:pt x="36" y="893"/>
                    </a:lnTo>
                    <a:close/>
                    <a:moveTo>
                      <a:pt x="1177" y="871"/>
                    </a:moveTo>
                    <a:lnTo>
                      <a:pt x="1178" y="872"/>
                    </a:lnTo>
                    <a:lnTo>
                      <a:pt x="1178" y="874"/>
                    </a:lnTo>
                    <a:lnTo>
                      <a:pt x="1178" y="876"/>
                    </a:lnTo>
                    <a:lnTo>
                      <a:pt x="1177" y="878"/>
                    </a:lnTo>
                    <a:lnTo>
                      <a:pt x="1175" y="876"/>
                    </a:lnTo>
                    <a:lnTo>
                      <a:pt x="1174" y="875"/>
                    </a:lnTo>
                    <a:lnTo>
                      <a:pt x="1173" y="873"/>
                    </a:lnTo>
                    <a:lnTo>
                      <a:pt x="1173" y="871"/>
                    </a:lnTo>
                    <a:lnTo>
                      <a:pt x="1172" y="870"/>
                    </a:lnTo>
                    <a:lnTo>
                      <a:pt x="1171" y="871"/>
                    </a:lnTo>
                    <a:lnTo>
                      <a:pt x="1170" y="870"/>
                    </a:lnTo>
                    <a:lnTo>
                      <a:pt x="1168" y="867"/>
                    </a:lnTo>
                    <a:lnTo>
                      <a:pt x="1168" y="866"/>
                    </a:lnTo>
                    <a:lnTo>
                      <a:pt x="1171" y="866"/>
                    </a:lnTo>
                    <a:lnTo>
                      <a:pt x="1171" y="866"/>
                    </a:lnTo>
                    <a:lnTo>
                      <a:pt x="1173" y="866"/>
                    </a:lnTo>
                    <a:lnTo>
                      <a:pt x="1175" y="867"/>
                    </a:lnTo>
                    <a:lnTo>
                      <a:pt x="1177" y="871"/>
                    </a:lnTo>
                    <a:close/>
                    <a:moveTo>
                      <a:pt x="49" y="883"/>
                    </a:moveTo>
                    <a:lnTo>
                      <a:pt x="52" y="884"/>
                    </a:lnTo>
                    <a:lnTo>
                      <a:pt x="52" y="885"/>
                    </a:lnTo>
                    <a:lnTo>
                      <a:pt x="52" y="887"/>
                    </a:lnTo>
                    <a:lnTo>
                      <a:pt x="52" y="888"/>
                    </a:lnTo>
                    <a:lnTo>
                      <a:pt x="51" y="889"/>
                    </a:lnTo>
                    <a:lnTo>
                      <a:pt x="48" y="890"/>
                    </a:lnTo>
                    <a:lnTo>
                      <a:pt x="48" y="889"/>
                    </a:lnTo>
                    <a:lnTo>
                      <a:pt x="47" y="888"/>
                    </a:lnTo>
                    <a:lnTo>
                      <a:pt x="45" y="884"/>
                    </a:lnTo>
                    <a:lnTo>
                      <a:pt x="45" y="883"/>
                    </a:lnTo>
                    <a:lnTo>
                      <a:pt x="45" y="882"/>
                    </a:lnTo>
                    <a:lnTo>
                      <a:pt x="45" y="880"/>
                    </a:lnTo>
                    <a:lnTo>
                      <a:pt x="46" y="879"/>
                    </a:lnTo>
                    <a:lnTo>
                      <a:pt x="47" y="879"/>
                    </a:lnTo>
                    <a:lnTo>
                      <a:pt x="47" y="879"/>
                    </a:lnTo>
                    <a:lnTo>
                      <a:pt x="47" y="879"/>
                    </a:lnTo>
                    <a:lnTo>
                      <a:pt x="48" y="879"/>
                    </a:lnTo>
                    <a:lnTo>
                      <a:pt x="48" y="880"/>
                    </a:lnTo>
                    <a:lnTo>
                      <a:pt x="48" y="882"/>
                    </a:lnTo>
                    <a:lnTo>
                      <a:pt x="49" y="883"/>
                    </a:lnTo>
                    <a:close/>
                    <a:moveTo>
                      <a:pt x="624" y="861"/>
                    </a:moveTo>
                    <a:lnTo>
                      <a:pt x="625" y="862"/>
                    </a:lnTo>
                    <a:lnTo>
                      <a:pt x="627" y="864"/>
                    </a:lnTo>
                    <a:lnTo>
                      <a:pt x="627" y="866"/>
                    </a:lnTo>
                    <a:lnTo>
                      <a:pt x="625" y="866"/>
                    </a:lnTo>
                    <a:lnTo>
                      <a:pt x="623" y="866"/>
                    </a:lnTo>
                    <a:lnTo>
                      <a:pt x="618" y="864"/>
                    </a:lnTo>
                    <a:lnTo>
                      <a:pt x="614" y="863"/>
                    </a:lnTo>
                    <a:lnTo>
                      <a:pt x="611" y="862"/>
                    </a:lnTo>
                    <a:lnTo>
                      <a:pt x="610" y="861"/>
                    </a:lnTo>
                    <a:lnTo>
                      <a:pt x="609" y="859"/>
                    </a:lnTo>
                    <a:lnTo>
                      <a:pt x="609" y="859"/>
                    </a:lnTo>
                    <a:lnTo>
                      <a:pt x="612" y="857"/>
                    </a:lnTo>
                    <a:lnTo>
                      <a:pt x="613" y="857"/>
                    </a:lnTo>
                    <a:lnTo>
                      <a:pt x="614" y="856"/>
                    </a:lnTo>
                    <a:lnTo>
                      <a:pt x="614" y="855"/>
                    </a:lnTo>
                    <a:lnTo>
                      <a:pt x="614" y="855"/>
                    </a:lnTo>
                    <a:lnTo>
                      <a:pt x="618" y="855"/>
                    </a:lnTo>
                    <a:lnTo>
                      <a:pt x="620" y="857"/>
                    </a:lnTo>
                    <a:lnTo>
                      <a:pt x="624" y="861"/>
                    </a:lnTo>
                    <a:close/>
                    <a:moveTo>
                      <a:pt x="640" y="844"/>
                    </a:moveTo>
                    <a:lnTo>
                      <a:pt x="642" y="845"/>
                    </a:lnTo>
                    <a:lnTo>
                      <a:pt x="643" y="847"/>
                    </a:lnTo>
                    <a:lnTo>
                      <a:pt x="643" y="849"/>
                    </a:lnTo>
                    <a:lnTo>
                      <a:pt x="644" y="850"/>
                    </a:lnTo>
                    <a:lnTo>
                      <a:pt x="642" y="853"/>
                    </a:lnTo>
                    <a:lnTo>
                      <a:pt x="641" y="853"/>
                    </a:lnTo>
                    <a:lnTo>
                      <a:pt x="640" y="854"/>
                    </a:lnTo>
                    <a:lnTo>
                      <a:pt x="637" y="854"/>
                    </a:lnTo>
                    <a:lnTo>
                      <a:pt x="631" y="854"/>
                    </a:lnTo>
                    <a:lnTo>
                      <a:pt x="628" y="854"/>
                    </a:lnTo>
                    <a:lnTo>
                      <a:pt x="627" y="852"/>
                    </a:lnTo>
                    <a:lnTo>
                      <a:pt x="628" y="849"/>
                    </a:lnTo>
                    <a:lnTo>
                      <a:pt x="631" y="847"/>
                    </a:lnTo>
                    <a:lnTo>
                      <a:pt x="633" y="844"/>
                    </a:lnTo>
                    <a:lnTo>
                      <a:pt x="637" y="844"/>
                    </a:lnTo>
                    <a:lnTo>
                      <a:pt x="639" y="844"/>
                    </a:lnTo>
                    <a:lnTo>
                      <a:pt x="640" y="844"/>
                    </a:lnTo>
                    <a:lnTo>
                      <a:pt x="640" y="844"/>
                    </a:lnTo>
                    <a:close/>
                    <a:moveTo>
                      <a:pt x="660" y="818"/>
                    </a:moveTo>
                    <a:lnTo>
                      <a:pt x="662" y="818"/>
                    </a:lnTo>
                    <a:lnTo>
                      <a:pt x="664" y="819"/>
                    </a:lnTo>
                    <a:lnTo>
                      <a:pt x="665" y="820"/>
                    </a:lnTo>
                    <a:lnTo>
                      <a:pt x="665" y="821"/>
                    </a:lnTo>
                    <a:lnTo>
                      <a:pt x="664" y="821"/>
                    </a:lnTo>
                    <a:lnTo>
                      <a:pt x="662" y="824"/>
                    </a:lnTo>
                    <a:lnTo>
                      <a:pt x="662" y="824"/>
                    </a:lnTo>
                    <a:lnTo>
                      <a:pt x="662" y="825"/>
                    </a:lnTo>
                    <a:lnTo>
                      <a:pt x="660" y="828"/>
                    </a:lnTo>
                    <a:lnTo>
                      <a:pt x="660" y="829"/>
                    </a:lnTo>
                    <a:lnTo>
                      <a:pt x="658" y="830"/>
                    </a:lnTo>
                    <a:lnTo>
                      <a:pt x="657" y="830"/>
                    </a:lnTo>
                    <a:lnTo>
                      <a:pt x="648" y="831"/>
                    </a:lnTo>
                    <a:lnTo>
                      <a:pt x="647" y="830"/>
                    </a:lnTo>
                    <a:lnTo>
                      <a:pt x="646" y="829"/>
                    </a:lnTo>
                    <a:lnTo>
                      <a:pt x="648" y="827"/>
                    </a:lnTo>
                    <a:lnTo>
                      <a:pt x="649" y="826"/>
                    </a:lnTo>
                    <a:lnTo>
                      <a:pt x="651" y="825"/>
                    </a:lnTo>
                    <a:lnTo>
                      <a:pt x="652" y="825"/>
                    </a:lnTo>
                    <a:lnTo>
                      <a:pt x="653" y="825"/>
                    </a:lnTo>
                    <a:lnTo>
                      <a:pt x="653" y="823"/>
                    </a:lnTo>
                    <a:lnTo>
                      <a:pt x="654" y="822"/>
                    </a:lnTo>
                    <a:lnTo>
                      <a:pt x="655" y="822"/>
                    </a:lnTo>
                    <a:lnTo>
                      <a:pt x="655" y="823"/>
                    </a:lnTo>
                    <a:lnTo>
                      <a:pt x="656" y="822"/>
                    </a:lnTo>
                    <a:lnTo>
                      <a:pt x="657" y="822"/>
                    </a:lnTo>
                    <a:lnTo>
                      <a:pt x="658" y="821"/>
                    </a:lnTo>
                    <a:lnTo>
                      <a:pt x="658" y="819"/>
                    </a:lnTo>
                    <a:lnTo>
                      <a:pt x="657" y="818"/>
                    </a:lnTo>
                    <a:lnTo>
                      <a:pt x="660" y="818"/>
                    </a:lnTo>
                    <a:close/>
                    <a:moveTo>
                      <a:pt x="208" y="724"/>
                    </a:moveTo>
                    <a:lnTo>
                      <a:pt x="209" y="726"/>
                    </a:lnTo>
                    <a:lnTo>
                      <a:pt x="209" y="727"/>
                    </a:lnTo>
                    <a:lnTo>
                      <a:pt x="209" y="729"/>
                    </a:lnTo>
                    <a:lnTo>
                      <a:pt x="209" y="731"/>
                    </a:lnTo>
                    <a:lnTo>
                      <a:pt x="209" y="730"/>
                    </a:lnTo>
                    <a:lnTo>
                      <a:pt x="207" y="728"/>
                    </a:lnTo>
                    <a:lnTo>
                      <a:pt x="205" y="728"/>
                    </a:lnTo>
                    <a:lnTo>
                      <a:pt x="204" y="727"/>
                    </a:lnTo>
                    <a:lnTo>
                      <a:pt x="205" y="726"/>
                    </a:lnTo>
                    <a:lnTo>
                      <a:pt x="206" y="723"/>
                    </a:lnTo>
                    <a:lnTo>
                      <a:pt x="207" y="722"/>
                    </a:lnTo>
                    <a:lnTo>
                      <a:pt x="208" y="724"/>
                    </a:lnTo>
                    <a:close/>
                    <a:moveTo>
                      <a:pt x="261" y="717"/>
                    </a:moveTo>
                    <a:lnTo>
                      <a:pt x="263" y="718"/>
                    </a:lnTo>
                    <a:lnTo>
                      <a:pt x="263" y="721"/>
                    </a:lnTo>
                    <a:lnTo>
                      <a:pt x="263" y="726"/>
                    </a:lnTo>
                    <a:lnTo>
                      <a:pt x="262" y="725"/>
                    </a:lnTo>
                    <a:lnTo>
                      <a:pt x="259" y="722"/>
                    </a:lnTo>
                    <a:lnTo>
                      <a:pt x="258" y="722"/>
                    </a:lnTo>
                    <a:lnTo>
                      <a:pt x="257" y="722"/>
                    </a:lnTo>
                    <a:lnTo>
                      <a:pt x="256" y="721"/>
                    </a:lnTo>
                    <a:lnTo>
                      <a:pt x="256" y="720"/>
                    </a:lnTo>
                    <a:lnTo>
                      <a:pt x="256" y="718"/>
                    </a:lnTo>
                    <a:lnTo>
                      <a:pt x="257" y="717"/>
                    </a:lnTo>
                    <a:lnTo>
                      <a:pt x="259" y="717"/>
                    </a:lnTo>
                    <a:lnTo>
                      <a:pt x="261" y="717"/>
                    </a:lnTo>
                    <a:close/>
                    <a:moveTo>
                      <a:pt x="183" y="712"/>
                    </a:moveTo>
                    <a:lnTo>
                      <a:pt x="184" y="717"/>
                    </a:lnTo>
                    <a:lnTo>
                      <a:pt x="184" y="718"/>
                    </a:lnTo>
                    <a:lnTo>
                      <a:pt x="183" y="718"/>
                    </a:lnTo>
                    <a:lnTo>
                      <a:pt x="183" y="717"/>
                    </a:lnTo>
                    <a:lnTo>
                      <a:pt x="183" y="715"/>
                    </a:lnTo>
                    <a:lnTo>
                      <a:pt x="183" y="711"/>
                    </a:lnTo>
                    <a:lnTo>
                      <a:pt x="183" y="711"/>
                    </a:lnTo>
                    <a:lnTo>
                      <a:pt x="183" y="712"/>
                    </a:lnTo>
                    <a:close/>
                    <a:moveTo>
                      <a:pt x="192" y="712"/>
                    </a:moveTo>
                    <a:lnTo>
                      <a:pt x="192" y="713"/>
                    </a:lnTo>
                    <a:lnTo>
                      <a:pt x="193" y="714"/>
                    </a:lnTo>
                    <a:lnTo>
                      <a:pt x="193" y="715"/>
                    </a:lnTo>
                    <a:lnTo>
                      <a:pt x="193" y="716"/>
                    </a:lnTo>
                    <a:lnTo>
                      <a:pt x="190" y="717"/>
                    </a:lnTo>
                    <a:lnTo>
                      <a:pt x="189" y="715"/>
                    </a:lnTo>
                    <a:lnTo>
                      <a:pt x="190" y="713"/>
                    </a:lnTo>
                    <a:lnTo>
                      <a:pt x="192" y="711"/>
                    </a:lnTo>
                    <a:lnTo>
                      <a:pt x="192" y="712"/>
                    </a:lnTo>
                    <a:close/>
                    <a:moveTo>
                      <a:pt x="595" y="649"/>
                    </a:moveTo>
                    <a:lnTo>
                      <a:pt x="596" y="652"/>
                    </a:lnTo>
                    <a:lnTo>
                      <a:pt x="596" y="653"/>
                    </a:lnTo>
                    <a:lnTo>
                      <a:pt x="594" y="653"/>
                    </a:lnTo>
                    <a:lnTo>
                      <a:pt x="592" y="654"/>
                    </a:lnTo>
                    <a:lnTo>
                      <a:pt x="590" y="656"/>
                    </a:lnTo>
                    <a:lnTo>
                      <a:pt x="589" y="656"/>
                    </a:lnTo>
                    <a:lnTo>
                      <a:pt x="585" y="656"/>
                    </a:lnTo>
                    <a:lnTo>
                      <a:pt x="585" y="652"/>
                    </a:lnTo>
                    <a:lnTo>
                      <a:pt x="588" y="650"/>
                    </a:lnTo>
                    <a:lnTo>
                      <a:pt x="590" y="650"/>
                    </a:lnTo>
                    <a:lnTo>
                      <a:pt x="590" y="649"/>
                    </a:lnTo>
                    <a:lnTo>
                      <a:pt x="590" y="648"/>
                    </a:lnTo>
                    <a:lnTo>
                      <a:pt x="590" y="647"/>
                    </a:lnTo>
                    <a:lnTo>
                      <a:pt x="591" y="647"/>
                    </a:lnTo>
                    <a:lnTo>
                      <a:pt x="592" y="649"/>
                    </a:lnTo>
                    <a:lnTo>
                      <a:pt x="593" y="649"/>
                    </a:lnTo>
                    <a:lnTo>
                      <a:pt x="594" y="648"/>
                    </a:lnTo>
                    <a:lnTo>
                      <a:pt x="595" y="649"/>
                    </a:lnTo>
                    <a:close/>
                    <a:moveTo>
                      <a:pt x="641" y="253"/>
                    </a:moveTo>
                    <a:lnTo>
                      <a:pt x="643" y="252"/>
                    </a:lnTo>
                    <a:lnTo>
                      <a:pt x="644" y="253"/>
                    </a:lnTo>
                    <a:lnTo>
                      <a:pt x="644" y="254"/>
                    </a:lnTo>
                    <a:lnTo>
                      <a:pt x="644" y="256"/>
                    </a:lnTo>
                    <a:lnTo>
                      <a:pt x="643" y="258"/>
                    </a:lnTo>
                    <a:lnTo>
                      <a:pt x="640" y="258"/>
                    </a:lnTo>
                    <a:lnTo>
                      <a:pt x="638" y="257"/>
                    </a:lnTo>
                    <a:lnTo>
                      <a:pt x="637" y="254"/>
                    </a:lnTo>
                    <a:lnTo>
                      <a:pt x="637" y="252"/>
                    </a:lnTo>
                    <a:lnTo>
                      <a:pt x="638" y="252"/>
                    </a:lnTo>
                    <a:lnTo>
                      <a:pt x="641" y="253"/>
                    </a:lnTo>
                    <a:close/>
                    <a:moveTo>
                      <a:pt x="686" y="241"/>
                    </a:moveTo>
                    <a:lnTo>
                      <a:pt x="686" y="243"/>
                    </a:lnTo>
                    <a:lnTo>
                      <a:pt x="683" y="249"/>
                    </a:lnTo>
                    <a:lnTo>
                      <a:pt x="682" y="250"/>
                    </a:lnTo>
                    <a:lnTo>
                      <a:pt x="680" y="249"/>
                    </a:lnTo>
                    <a:lnTo>
                      <a:pt x="679" y="247"/>
                    </a:lnTo>
                    <a:lnTo>
                      <a:pt x="679" y="245"/>
                    </a:lnTo>
                    <a:lnTo>
                      <a:pt x="679" y="244"/>
                    </a:lnTo>
                    <a:lnTo>
                      <a:pt x="679" y="242"/>
                    </a:lnTo>
                    <a:lnTo>
                      <a:pt x="679" y="241"/>
                    </a:lnTo>
                    <a:lnTo>
                      <a:pt x="680" y="241"/>
                    </a:lnTo>
                    <a:lnTo>
                      <a:pt x="681" y="239"/>
                    </a:lnTo>
                    <a:lnTo>
                      <a:pt x="682" y="238"/>
                    </a:lnTo>
                    <a:lnTo>
                      <a:pt x="683" y="237"/>
                    </a:lnTo>
                    <a:lnTo>
                      <a:pt x="683" y="238"/>
                    </a:lnTo>
                    <a:lnTo>
                      <a:pt x="686" y="241"/>
                    </a:lnTo>
                    <a:close/>
                    <a:moveTo>
                      <a:pt x="169" y="1422"/>
                    </a:moveTo>
                    <a:lnTo>
                      <a:pt x="169" y="1422"/>
                    </a:lnTo>
                    <a:lnTo>
                      <a:pt x="169" y="1423"/>
                    </a:lnTo>
                    <a:lnTo>
                      <a:pt x="168" y="1424"/>
                    </a:lnTo>
                    <a:lnTo>
                      <a:pt x="168" y="1425"/>
                    </a:lnTo>
                    <a:lnTo>
                      <a:pt x="167" y="1432"/>
                    </a:lnTo>
                    <a:lnTo>
                      <a:pt x="166" y="1435"/>
                    </a:lnTo>
                    <a:lnTo>
                      <a:pt x="163" y="1437"/>
                    </a:lnTo>
                    <a:lnTo>
                      <a:pt x="158" y="1437"/>
                    </a:lnTo>
                    <a:lnTo>
                      <a:pt x="149" y="1436"/>
                    </a:lnTo>
                    <a:lnTo>
                      <a:pt x="140" y="1438"/>
                    </a:lnTo>
                    <a:lnTo>
                      <a:pt x="135" y="1439"/>
                    </a:lnTo>
                    <a:lnTo>
                      <a:pt x="133" y="1437"/>
                    </a:lnTo>
                    <a:lnTo>
                      <a:pt x="133" y="1433"/>
                    </a:lnTo>
                    <a:lnTo>
                      <a:pt x="135" y="1430"/>
                    </a:lnTo>
                    <a:lnTo>
                      <a:pt x="144" y="1422"/>
                    </a:lnTo>
                    <a:lnTo>
                      <a:pt x="146" y="1420"/>
                    </a:lnTo>
                    <a:lnTo>
                      <a:pt x="148" y="1419"/>
                    </a:lnTo>
                    <a:lnTo>
                      <a:pt x="151" y="1418"/>
                    </a:lnTo>
                    <a:lnTo>
                      <a:pt x="152" y="1418"/>
                    </a:lnTo>
                    <a:lnTo>
                      <a:pt x="157" y="1418"/>
                    </a:lnTo>
                    <a:lnTo>
                      <a:pt x="159" y="1418"/>
                    </a:lnTo>
                    <a:lnTo>
                      <a:pt x="162" y="1419"/>
                    </a:lnTo>
                    <a:lnTo>
                      <a:pt x="165" y="1421"/>
                    </a:lnTo>
                    <a:lnTo>
                      <a:pt x="166" y="1420"/>
                    </a:lnTo>
                    <a:lnTo>
                      <a:pt x="167" y="1420"/>
                    </a:lnTo>
                    <a:lnTo>
                      <a:pt x="168" y="1420"/>
                    </a:lnTo>
                    <a:lnTo>
                      <a:pt x="169" y="1422"/>
                    </a:lnTo>
                    <a:close/>
                    <a:moveTo>
                      <a:pt x="187" y="1680"/>
                    </a:moveTo>
                    <a:lnTo>
                      <a:pt x="189" y="1680"/>
                    </a:lnTo>
                    <a:lnTo>
                      <a:pt x="191" y="1682"/>
                    </a:lnTo>
                    <a:lnTo>
                      <a:pt x="191" y="1687"/>
                    </a:lnTo>
                    <a:lnTo>
                      <a:pt x="190" y="1689"/>
                    </a:lnTo>
                    <a:lnTo>
                      <a:pt x="187" y="1689"/>
                    </a:lnTo>
                    <a:lnTo>
                      <a:pt x="185" y="1689"/>
                    </a:lnTo>
                    <a:lnTo>
                      <a:pt x="183" y="1689"/>
                    </a:lnTo>
                    <a:lnTo>
                      <a:pt x="181" y="1690"/>
                    </a:lnTo>
                    <a:lnTo>
                      <a:pt x="175" y="1695"/>
                    </a:lnTo>
                    <a:lnTo>
                      <a:pt x="174" y="1696"/>
                    </a:lnTo>
                    <a:lnTo>
                      <a:pt x="173" y="1696"/>
                    </a:lnTo>
                    <a:lnTo>
                      <a:pt x="172" y="1697"/>
                    </a:lnTo>
                    <a:lnTo>
                      <a:pt x="171" y="1697"/>
                    </a:lnTo>
                    <a:lnTo>
                      <a:pt x="171" y="1700"/>
                    </a:lnTo>
                    <a:lnTo>
                      <a:pt x="171" y="1702"/>
                    </a:lnTo>
                    <a:lnTo>
                      <a:pt x="171" y="1702"/>
                    </a:lnTo>
                    <a:lnTo>
                      <a:pt x="169" y="1706"/>
                    </a:lnTo>
                    <a:lnTo>
                      <a:pt x="165" y="1706"/>
                    </a:lnTo>
                    <a:lnTo>
                      <a:pt x="161" y="1706"/>
                    </a:lnTo>
                    <a:lnTo>
                      <a:pt x="144" y="1713"/>
                    </a:lnTo>
                    <a:lnTo>
                      <a:pt x="142" y="1714"/>
                    </a:lnTo>
                    <a:lnTo>
                      <a:pt x="141" y="1715"/>
                    </a:lnTo>
                    <a:lnTo>
                      <a:pt x="143" y="1716"/>
                    </a:lnTo>
                    <a:lnTo>
                      <a:pt x="143" y="1717"/>
                    </a:lnTo>
                    <a:lnTo>
                      <a:pt x="133" y="1719"/>
                    </a:lnTo>
                    <a:lnTo>
                      <a:pt x="129" y="1719"/>
                    </a:lnTo>
                    <a:lnTo>
                      <a:pt x="126" y="1717"/>
                    </a:lnTo>
                    <a:lnTo>
                      <a:pt x="125" y="1707"/>
                    </a:lnTo>
                    <a:lnTo>
                      <a:pt x="124" y="1705"/>
                    </a:lnTo>
                    <a:lnTo>
                      <a:pt x="125" y="1704"/>
                    </a:lnTo>
                    <a:lnTo>
                      <a:pt x="126" y="1703"/>
                    </a:lnTo>
                    <a:lnTo>
                      <a:pt x="129" y="1702"/>
                    </a:lnTo>
                    <a:lnTo>
                      <a:pt x="136" y="1699"/>
                    </a:lnTo>
                    <a:lnTo>
                      <a:pt x="139" y="1698"/>
                    </a:lnTo>
                    <a:lnTo>
                      <a:pt x="141" y="1698"/>
                    </a:lnTo>
                    <a:lnTo>
                      <a:pt x="142" y="1698"/>
                    </a:lnTo>
                    <a:lnTo>
                      <a:pt x="143" y="1697"/>
                    </a:lnTo>
                    <a:lnTo>
                      <a:pt x="144" y="1697"/>
                    </a:lnTo>
                    <a:lnTo>
                      <a:pt x="145" y="1697"/>
                    </a:lnTo>
                    <a:lnTo>
                      <a:pt x="147" y="1697"/>
                    </a:lnTo>
                    <a:lnTo>
                      <a:pt x="148" y="1697"/>
                    </a:lnTo>
                    <a:lnTo>
                      <a:pt x="150" y="1695"/>
                    </a:lnTo>
                    <a:lnTo>
                      <a:pt x="155" y="1689"/>
                    </a:lnTo>
                    <a:lnTo>
                      <a:pt x="157" y="1688"/>
                    </a:lnTo>
                    <a:lnTo>
                      <a:pt x="162" y="1685"/>
                    </a:lnTo>
                    <a:lnTo>
                      <a:pt x="164" y="1684"/>
                    </a:lnTo>
                    <a:lnTo>
                      <a:pt x="164" y="1683"/>
                    </a:lnTo>
                    <a:lnTo>
                      <a:pt x="164" y="1680"/>
                    </a:lnTo>
                    <a:lnTo>
                      <a:pt x="165" y="1680"/>
                    </a:lnTo>
                    <a:lnTo>
                      <a:pt x="166" y="1679"/>
                    </a:lnTo>
                    <a:lnTo>
                      <a:pt x="167" y="1679"/>
                    </a:lnTo>
                    <a:lnTo>
                      <a:pt x="168" y="1679"/>
                    </a:lnTo>
                    <a:lnTo>
                      <a:pt x="168" y="1677"/>
                    </a:lnTo>
                    <a:lnTo>
                      <a:pt x="169" y="1675"/>
                    </a:lnTo>
                    <a:lnTo>
                      <a:pt x="170" y="1673"/>
                    </a:lnTo>
                    <a:lnTo>
                      <a:pt x="174" y="1671"/>
                    </a:lnTo>
                    <a:lnTo>
                      <a:pt x="180" y="1668"/>
                    </a:lnTo>
                    <a:lnTo>
                      <a:pt x="182" y="1667"/>
                    </a:lnTo>
                    <a:lnTo>
                      <a:pt x="184" y="1663"/>
                    </a:lnTo>
                    <a:lnTo>
                      <a:pt x="186" y="1662"/>
                    </a:lnTo>
                    <a:lnTo>
                      <a:pt x="187" y="1663"/>
                    </a:lnTo>
                    <a:lnTo>
                      <a:pt x="187" y="1665"/>
                    </a:lnTo>
                    <a:lnTo>
                      <a:pt x="187" y="1667"/>
                    </a:lnTo>
                    <a:lnTo>
                      <a:pt x="185" y="1669"/>
                    </a:lnTo>
                    <a:lnTo>
                      <a:pt x="187" y="1671"/>
                    </a:lnTo>
                    <a:lnTo>
                      <a:pt x="187" y="1672"/>
                    </a:lnTo>
                    <a:lnTo>
                      <a:pt x="185" y="1675"/>
                    </a:lnTo>
                    <a:lnTo>
                      <a:pt x="185" y="1675"/>
                    </a:lnTo>
                    <a:lnTo>
                      <a:pt x="185" y="1676"/>
                    </a:lnTo>
                    <a:lnTo>
                      <a:pt x="185" y="1677"/>
                    </a:lnTo>
                    <a:lnTo>
                      <a:pt x="183" y="1679"/>
                    </a:lnTo>
                    <a:lnTo>
                      <a:pt x="183" y="1680"/>
                    </a:lnTo>
                    <a:lnTo>
                      <a:pt x="184" y="1680"/>
                    </a:lnTo>
                    <a:lnTo>
                      <a:pt x="186" y="1680"/>
                    </a:lnTo>
                    <a:lnTo>
                      <a:pt x="187" y="1680"/>
                    </a:lnTo>
                    <a:close/>
                    <a:moveTo>
                      <a:pt x="192" y="1630"/>
                    </a:moveTo>
                    <a:lnTo>
                      <a:pt x="193" y="1632"/>
                    </a:lnTo>
                    <a:lnTo>
                      <a:pt x="196" y="1632"/>
                    </a:lnTo>
                    <a:lnTo>
                      <a:pt x="197" y="1634"/>
                    </a:lnTo>
                    <a:lnTo>
                      <a:pt x="196" y="1635"/>
                    </a:lnTo>
                    <a:lnTo>
                      <a:pt x="192" y="1637"/>
                    </a:lnTo>
                    <a:lnTo>
                      <a:pt x="192" y="1638"/>
                    </a:lnTo>
                    <a:lnTo>
                      <a:pt x="191" y="1640"/>
                    </a:lnTo>
                    <a:lnTo>
                      <a:pt x="190" y="1640"/>
                    </a:lnTo>
                    <a:lnTo>
                      <a:pt x="188" y="1640"/>
                    </a:lnTo>
                    <a:lnTo>
                      <a:pt x="187" y="1638"/>
                    </a:lnTo>
                    <a:lnTo>
                      <a:pt x="185" y="1639"/>
                    </a:lnTo>
                    <a:lnTo>
                      <a:pt x="188" y="1644"/>
                    </a:lnTo>
                    <a:lnTo>
                      <a:pt x="189" y="1647"/>
                    </a:lnTo>
                    <a:lnTo>
                      <a:pt x="187" y="1648"/>
                    </a:lnTo>
                    <a:lnTo>
                      <a:pt x="188" y="1649"/>
                    </a:lnTo>
                    <a:lnTo>
                      <a:pt x="187" y="1650"/>
                    </a:lnTo>
                    <a:lnTo>
                      <a:pt x="187" y="1651"/>
                    </a:lnTo>
                    <a:lnTo>
                      <a:pt x="185" y="1650"/>
                    </a:lnTo>
                    <a:lnTo>
                      <a:pt x="185" y="1649"/>
                    </a:lnTo>
                    <a:lnTo>
                      <a:pt x="183" y="1649"/>
                    </a:lnTo>
                    <a:lnTo>
                      <a:pt x="183" y="1647"/>
                    </a:lnTo>
                    <a:lnTo>
                      <a:pt x="182" y="1648"/>
                    </a:lnTo>
                    <a:lnTo>
                      <a:pt x="181" y="1649"/>
                    </a:lnTo>
                    <a:lnTo>
                      <a:pt x="179" y="1652"/>
                    </a:lnTo>
                    <a:lnTo>
                      <a:pt x="178" y="1652"/>
                    </a:lnTo>
                    <a:lnTo>
                      <a:pt x="177" y="1649"/>
                    </a:lnTo>
                    <a:lnTo>
                      <a:pt x="177" y="1645"/>
                    </a:lnTo>
                    <a:lnTo>
                      <a:pt x="177" y="1644"/>
                    </a:lnTo>
                    <a:lnTo>
                      <a:pt x="179" y="1642"/>
                    </a:lnTo>
                    <a:lnTo>
                      <a:pt x="181" y="1640"/>
                    </a:lnTo>
                    <a:lnTo>
                      <a:pt x="183" y="1638"/>
                    </a:lnTo>
                    <a:lnTo>
                      <a:pt x="184" y="1633"/>
                    </a:lnTo>
                    <a:lnTo>
                      <a:pt x="186" y="1631"/>
                    </a:lnTo>
                    <a:lnTo>
                      <a:pt x="187" y="1630"/>
                    </a:lnTo>
                    <a:lnTo>
                      <a:pt x="189" y="1629"/>
                    </a:lnTo>
                    <a:lnTo>
                      <a:pt x="192" y="1629"/>
                    </a:lnTo>
                    <a:lnTo>
                      <a:pt x="192" y="1630"/>
                    </a:lnTo>
                    <a:close/>
                    <a:moveTo>
                      <a:pt x="233" y="1413"/>
                    </a:moveTo>
                    <a:lnTo>
                      <a:pt x="234" y="1414"/>
                    </a:lnTo>
                    <a:lnTo>
                      <a:pt x="235" y="1416"/>
                    </a:lnTo>
                    <a:lnTo>
                      <a:pt x="234" y="1418"/>
                    </a:lnTo>
                    <a:lnTo>
                      <a:pt x="232" y="1419"/>
                    </a:lnTo>
                    <a:lnTo>
                      <a:pt x="227" y="1421"/>
                    </a:lnTo>
                    <a:lnTo>
                      <a:pt x="220" y="1422"/>
                    </a:lnTo>
                    <a:lnTo>
                      <a:pt x="218" y="1422"/>
                    </a:lnTo>
                    <a:lnTo>
                      <a:pt x="216" y="1423"/>
                    </a:lnTo>
                    <a:lnTo>
                      <a:pt x="215" y="1425"/>
                    </a:lnTo>
                    <a:lnTo>
                      <a:pt x="213" y="1429"/>
                    </a:lnTo>
                    <a:lnTo>
                      <a:pt x="212" y="1433"/>
                    </a:lnTo>
                    <a:lnTo>
                      <a:pt x="207" y="1438"/>
                    </a:lnTo>
                    <a:lnTo>
                      <a:pt x="206" y="1439"/>
                    </a:lnTo>
                    <a:lnTo>
                      <a:pt x="205" y="1437"/>
                    </a:lnTo>
                    <a:lnTo>
                      <a:pt x="205" y="1435"/>
                    </a:lnTo>
                    <a:lnTo>
                      <a:pt x="204" y="1435"/>
                    </a:lnTo>
                    <a:lnTo>
                      <a:pt x="202" y="1435"/>
                    </a:lnTo>
                    <a:lnTo>
                      <a:pt x="200" y="1438"/>
                    </a:lnTo>
                    <a:lnTo>
                      <a:pt x="199" y="1439"/>
                    </a:lnTo>
                    <a:lnTo>
                      <a:pt x="198" y="1441"/>
                    </a:lnTo>
                    <a:lnTo>
                      <a:pt x="197" y="1441"/>
                    </a:lnTo>
                    <a:lnTo>
                      <a:pt x="196" y="1442"/>
                    </a:lnTo>
                    <a:lnTo>
                      <a:pt x="195" y="1443"/>
                    </a:lnTo>
                    <a:lnTo>
                      <a:pt x="194" y="1444"/>
                    </a:lnTo>
                    <a:lnTo>
                      <a:pt x="195" y="1445"/>
                    </a:lnTo>
                    <a:lnTo>
                      <a:pt x="199" y="1449"/>
                    </a:lnTo>
                    <a:lnTo>
                      <a:pt x="198" y="1452"/>
                    </a:lnTo>
                    <a:lnTo>
                      <a:pt x="196" y="1453"/>
                    </a:lnTo>
                    <a:lnTo>
                      <a:pt x="194" y="1453"/>
                    </a:lnTo>
                    <a:lnTo>
                      <a:pt x="192" y="1454"/>
                    </a:lnTo>
                    <a:lnTo>
                      <a:pt x="191" y="1453"/>
                    </a:lnTo>
                    <a:lnTo>
                      <a:pt x="188" y="1450"/>
                    </a:lnTo>
                    <a:lnTo>
                      <a:pt x="187" y="1448"/>
                    </a:lnTo>
                    <a:lnTo>
                      <a:pt x="183" y="1454"/>
                    </a:lnTo>
                    <a:lnTo>
                      <a:pt x="181" y="1455"/>
                    </a:lnTo>
                    <a:lnTo>
                      <a:pt x="179" y="1457"/>
                    </a:lnTo>
                    <a:lnTo>
                      <a:pt x="179" y="1457"/>
                    </a:lnTo>
                    <a:lnTo>
                      <a:pt x="177" y="1457"/>
                    </a:lnTo>
                    <a:lnTo>
                      <a:pt x="176" y="1457"/>
                    </a:lnTo>
                    <a:lnTo>
                      <a:pt x="174" y="1455"/>
                    </a:lnTo>
                    <a:lnTo>
                      <a:pt x="170" y="1452"/>
                    </a:lnTo>
                    <a:lnTo>
                      <a:pt x="168" y="1451"/>
                    </a:lnTo>
                    <a:lnTo>
                      <a:pt x="166" y="1452"/>
                    </a:lnTo>
                    <a:lnTo>
                      <a:pt x="166" y="1453"/>
                    </a:lnTo>
                    <a:lnTo>
                      <a:pt x="164" y="1453"/>
                    </a:lnTo>
                    <a:lnTo>
                      <a:pt x="163" y="1453"/>
                    </a:lnTo>
                    <a:lnTo>
                      <a:pt x="162" y="1453"/>
                    </a:lnTo>
                    <a:lnTo>
                      <a:pt x="161" y="1452"/>
                    </a:lnTo>
                    <a:lnTo>
                      <a:pt x="161" y="1452"/>
                    </a:lnTo>
                    <a:lnTo>
                      <a:pt x="160" y="1452"/>
                    </a:lnTo>
                    <a:lnTo>
                      <a:pt x="159" y="1453"/>
                    </a:lnTo>
                    <a:lnTo>
                      <a:pt x="158" y="1453"/>
                    </a:lnTo>
                    <a:lnTo>
                      <a:pt x="157" y="1451"/>
                    </a:lnTo>
                    <a:lnTo>
                      <a:pt x="160" y="1447"/>
                    </a:lnTo>
                    <a:lnTo>
                      <a:pt x="166" y="1442"/>
                    </a:lnTo>
                    <a:lnTo>
                      <a:pt x="170" y="1437"/>
                    </a:lnTo>
                    <a:lnTo>
                      <a:pt x="172" y="1436"/>
                    </a:lnTo>
                    <a:lnTo>
                      <a:pt x="174" y="1436"/>
                    </a:lnTo>
                    <a:lnTo>
                      <a:pt x="183" y="1431"/>
                    </a:lnTo>
                    <a:lnTo>
                      <a:pt x="184" y="1431"/>
                    </a:lnTo>
                    <a:lnTo>
                      <a:pt x="184" y="1430"/>
                    </a:lnTo>
                    <a:lnTo>
                      <a:pt x="184" y="1427"/>
                    </a:lnTo>
                    <a:lnTo>
                      <a:pt x="183" y="1426"/>
                    </a:lnTo>
                    <a:lnTo>
                      <a:pt x="179" y="1426"/>
                    </a:lnTo>
                    <a:lnTo>
                      <a:pt x="171" y="1426"/>
                    </a:lnTo>
                    <a:lnTo>
                      <a:pt x="171" y="1425"/>
                    </a:lnTo>
                    <a:lnTo>
                      <a:pt x="173" y="1423"/>
                    </a:lnTo>
                    <a:lnTo>
                      <a:pt x="174" y="1422"/>
                    </a:lnTo>
                    <a:lnTo>
                      <a:pt x="176" y="1421"/>
                    </a:lnTo>
                    <a:lnTo>
                      <a:pt x="178" y="1421"/>
                    </a:lnTo>
                    <a:lnTo>
                      <a:pt x="179" y="1422"/>
                    </a:lnTo>
                    <a:lnTo>
                      <a:pt x="181" y="1422"/>
                    </a:lnTo>
                    <a:lnTo>
                      <a:pt x="182" y="1421"/>
                    </a:lnTo>
                    <a:lnTo>
                      <a:pt x="183" y="1421"/>
                    </a:lnTo>
                    <a:lnTo>
                      <a:pt x="186" y="1418"/>
                    </a:lnTo>
                    <a:lnTo>
                      <a:pt x="187" y="1417"/>
                    </a:lnTo>
                    <a:lnTo>
                      <a:pt x="190" y="1417"/>
                    </a:lnTo>
                    <a:lnTo>
                      <a:pt x="193" y="1417"/>
                    </a:lnTo>
                    <a:lnTo>
                      <a:pt x="192" y="1418"/>
                    </a:lnTo>
                    <a:lnTo>
                      <a:pt x="192" y="1421"/>
                    </a:lnTo>
                    <a:lnTo>
                      <a:pt x="192" y="1422"/>
                    </a:lnTo>
                    <a:lnTo>
                      <a:pt x="192" y="1423"/>
                    </a:lnTo>
                    <a:lnTo>
                      <a:pt x="189" y="1426"/>
                    </a:lnTo>
                    <a:lnTo>
                      <a:pt x="187" y="1428"/>
                    </a:lnTo>
                    <a:lnTo>
                      <a:pt x="188" y="1430"/>
                    </a:lnTo>
                    <a:lnTo>
                      <a:pt x="189" y="1431"/>
                    </a:lnTo>
                    <a:lnTo>
                      <a:pt x="192" y="1431"/>
                    </a:lnTo>
                    <a:lnTo>
                      <a:pt x="194" y="1432"/>
                    </a:lnTo>
                    <a:lnTo>
                      <a:pt x="196" y="1431"/>
                    </a:lnTo>
                    <a:lnTo>
                      <a:pt x="198" y="1431"/>
                    </a:lnTo>
                    <a:lnTo>
                      <a:pt x="198" y="1428"/>
                    </a:lnTo>
                    <a:lnTo>
                      <a:pt x="197" y="1426"/>
                    </a:lnTo>
                    <a:lnTo>
                      <a:pt x="196" y="1426"/>
                    </a:lnTo>
                    <a:lnTo>
                      <a:pt x="195" y="1424"/>
                    </a:lnTo>
                    <a:lnTo>
                      <a:pt x="197" y="1423"/>
                    </a:lnTo>
                    <a:lnTo>
                      <a:pt x="199" y="1425"/>
                    </a:lnTo>
                    <a:lnTo>
                      <a:pt x="200" y="1424"/>
                    </a:lnTo>
                    <a:lnTo>
                      <a:pt x="201" y="1422"/>
                    </a:lnTo>
                    <a:lnTo>
                      <a:pt x="201" y="1421"/>
                    </a:lnTo>
                    <a:lnTo>
                      <a:pt x="201" y="1419"/>
                    </a:lnTo>
                    <a:lnTo>
                      <a:pt x="200" y="1418"/>
                    </a:lnTo>
                    <a:lnTo>
                      <a:pt x="200" y="1417"/>
                    </a:lnTo>
                    <a:lnTo>
                      <a:pt x="200" y="1416"/>
                    </a:lnTo>
                    <a:lnTo>
                      <a:pt x="200" y="1415"/>
                    </a:lnTo>
                    <a:lnTo>
                      <a:pt x="201" y="1415"/>
                    </a:lnTo>
                    <a:lnTo>
                      <a:pt x="202" y="1414"/>
                    </a:lnTo>
                    <a:lnTo>
                      <a:pt x="203" y="1414"/>
                    </a:lnTo>
                    <a:lnTo>
                      <a:pt x="204" y="1415"/>
                    </a:lnTo>
                    <a:lnTo>
                      <a:pt x="204" y="1416"/>
                    </a:lnTo>
                    <a:lnTo>
                      <a:pt x="204" y="1417"/>
                    </a:lnTo>
                    <a:lnTo>
                      <a:pt x="205" y="1417"/>
                    </a:lnTo>
                    <a:lnTo>
                      <a:pt x="206" y="1417"/>
                    </a:lnTo>
                    <a:lnTo>
                      <a:pt x="208" y="1417"/>
                    </a:lnTo>
                    <a:lnTo>
                      <a:pt x="209" y="1417"/>
                    </a:lnTo>
                    <a:lnTo>
                      <a:pt x="208" y="1416"/>
                    </a:lnTo>
                    <a:lnTo>
                      <a:pt x="208" y="1415"/>
                    </a:lnTo>
                    <a:lnTo>
                      <a:pt x="211" y="1414"/>
                    </a:lnTo>
                    <a:lnTo>
                      <a:pt x="213" y="1413"/>
                    </a:lnTo>
                    <a:lnTo>
                      <a:pt x="215" y="1411"/>
                    </a:lnTo>
                    <a:lnTo>
                      <a:pt x="217" y="1410"/>
                    </a:lnTo>
                    <a:lnTo>
                      <a:pt x="218" y="1409"/>
                    </a:lnTo>
                    <a:lnTo>
                      <a:pt x="218" y="1409"/>
                    </a:lnTo>
                    <a:lnTo>
                      <a:pt x="219" y="1409"/>
                    </a:lnTo>
                    <a:lnTo>
                      <a:pt x="220" y="1410"/>
                    </a:lnTo>
                    <a:lnTo>
                      <a:pt x="221" y="1410"/>
                    </a:lnTo>
                    <a:lnTo>
                      <a:pt x="221" y="1411"/>
                    </a:lnTo>
                    <a:lnTo>
                      <a:pt x="223" y="1412"/>
                    </a:lnTo>
                    <a:lnTo>
                      <a:pt x="224" y="1413"/>
                    </a:lnTo>
                    <a:lnTo>
                      <a:pt x="226" y="1413"/>
                    </a:lnTo>
                    <a:lnTo>
                      <a:pt x="228" y="1413"/>
                    </a:lnTo>
                    <a:lnTo>
                      <a:pt x="233" y="1413"/>
                    </a:lnTo>
                    <a:close/>
                    <a:moveTo>
                      <a:pt x="274" y="1411"/>
                    </a:moveTo>
                    <a:lnTo>
                      <a:pt x="274" y="1415"/>
                    </a:lnTo>
                    <a:lnTo>
                      <a:pt x="273" y="1418"/>
                    </a:lnTo>
                    <a:lnTo>
                      <a:pt x="274" y="1420"/>
                    </a:lnTo>
                    <a:lnTo>
                      <a:pt x="274" y="1422"/>
                    </a:lnTo>
                    <a:lnTo>
                      <a:pt x="273" y="1424"/>
                    </a:lnTo>
                    <a:lnTo>
                      <a:pt x="269" y="1427"/>
                    </a:lnTo>
                    <a:lnTo>
                      <a:pt x="267" y="1430"/>
                    </a:lnTo>
                    <a:lnTo>
                      <a:pt x="266" y="1431"/>
                    </a:lnTo>
                    <a:lnTo>
                      <a:pt x="265" y="1434"/>
                    </a:lnTo>
                    <a:lnTo>
                      <a:pt x="264" y="1439"/>
                    </a:lnTo>
                    <a:lnTo>
                      <a:pt x="263" y="1442"/>
                    </a:lnTo>
                    <a:lnTo>
                      <a:pt x="261" y="1444"/>
                    </a:lnTo>
                    <a:lnTo>
                      <a:pt x="261" y="1446"/>
                    </a:lnTo>
                    <a:lnTo>
                      <a:pt x="259" y="1448"/>
                    </a:lnTo>
                    <a:lnTo>
                      <a:pt x="257" y="1448"/>
                    </a:lnTo>
                    <a:lnTo>
                      <a:pt x="254" y="1449"/>
                    </a:lnTo>
                    <a:lnTo>
                      <a:pt x="252" y="1449"/>
                    </a:lnTo>
                    <a:lnTo>
                      <a:pt x="248" y="1449"/>
                    </a:lnTo>
                    <a:lnTo>
                      <a:pt x="248" y="1448"/>
                    </a:lnTo>
                    <a:lnTo>
                      <a:pt x="248" y="1444"/>
                    </a:lnTo>
                    <a:lnTo>
                      <a:pt x="248" y="1441"/>
                    </a:lnTo>
                    <a:lnTo>
                      <a:pt x="245" y="1439"/>
                    </a:lnTo>
                    <a:lnTo>
                      <a:pt x="244" y="1437"/>
                    </a:lnTo>
                    <a:lnTo>
                      <a:pt x="244" y="1436"/>
                    </a:lnTo>
                    <a:lnTo>
                      <a:pt x="242" y="1436"/>
                    </a:lnTo>
                    <a:lnTo>
                      <a:pt x="240" y="1437"/>
                    </a:lnTo>
                    <a:lnTo>
                      <a:pt x="235" y="1439"/>
                    </a:lnTo>
                    <a:lnTo>
                      <a:pt x="235" y="1439"/>
                    </a:lnTo>
                    <a:lnTo>
                      <a:pt x="233" y="1439"/>
                    </a:lnTo>
                    <a:lnTo>
                      <a:pt x="231" y="1439"/>
                    </a:lnTo>
                    <a:lnTo>
                      <a:pt x="232" y="1438"/>
                    </a:lnTo>
                    <a:lnTo>
                      <a:pt x="234" y="1436"/>
                    </a:lnTo>
                    <a:lnTo>
                      <a:pt x="238" y="1428"/>
                    </a:lnTo>
                    <a:lnTo>
                      <a:pt x="240" y="1426"/>
                    </a:lnTo>
                    <a:lnTo>
                      <a:pt x="244" y="1423"/>
                    </a:lnTo>
                    <a:lnTo>
                      <a:pt x="246" y="1422"/>
                    </a:lnTo>
                    <a:lnTo>
                      <a:pt x="248" y="1422"/>
                    </a:lnTo>
                    <a:lnTo>
                      <a:pt x="248" y="1423"/>
                    </a:lnTo>
                    <a:lnTo>
                      <a:pt x="249" y="1423"/>
                    </a:lnTo>
                    <a:lnTo>
                      <a:pt x="250" y="1426"/>
                    </a:lnTo>
                    <a:lnTo>
                      <a:pt x="250" y="1427"/>
                    </a:lnTo>
                    <a:lnTo>
                      <a:pt x="251" y="1427"/>
                    </a:lnTo>
                    <a:lnTo>
                      <a:pt x="253" y="1430"/>
                    </a:lnTo>
                    <a:lnTo>
                      <a:pt x="253" y="1431"/>
                    </a:lnTo>
                    <a:lnTo>
                      <a:pt x="253" y="1428"/>
                    </a:lnTo>
                    <a:lnTo>
                      <a:pt x="255" y="1426"/>
                    </a:lnTo>
                    <a:lnTo>
                      <a:pt x="258" y="1424"/>
                    </a:lnTo>
                    <a:lnTo>
                      <a:pt x="261" y="1417"/>
                    </a:lnTo>
                    <a:lnTo>
                      <a:pt x="263" y="1415"/>
                    </a:lnTo>
                    <a:lnTo>
                      <a:pt x="266" y="1410"/>
                    </a:lnTo>
                    <a:lnTo>
                      <a:pt x="268" y="1409"/>
                    </a:lnTo>
                    <a:lnTo>
                      <a:pt x="268" y="1408"/>
                    </a:lnTo>
                    <a:lnTo>
                      <a:pt x="269" y="1407"/>
                    </a:lnTo>
                    <a:lnTo>
                      <a:pt x="270" y="1407"/>
                    </a:lnTo>
                    <a:lnTo>
                      <a:pt x="272" y="1407"/>
                    </a:lnTo>
                    <a:lnTo>
                      <a:pt x="273" y="1409"/>
                    </a:lnTo>
                    <a:lnTo>
                      <a:pt x="274" y="1411"/>
                    </a:lnTo>
                    <a:close/>
                    <a:moveTo>
                      <a:pt x="1842" y="1386"/>
                    </a:moveTo>
                    <a:lnTo>
                      <a:pt x="1843" y="1387"/>
                    </a:lnTo>
                    <a:lnTo>
                      <a:pt x="1844" y="1390"/>
                    </a:lnTo>
                    <a:lnTo>
                      <a:pt x="1844" y="1392"/>
                    </a:lnTo>
                    <a:lnTo>
                      <a:pt x="1842" y="1393"/>
                    </a:lnTo>
                    <a:lnTo>
                      <a:pt x="1822" y="1392"/>
                    </a:lnTo>
                    <a:lnTo>
                      <a:pt x="1817" y="1391"/>
                    </a:lnTo>
                    <a:lnTo>
                      <a:pt x="1815" y="1390"/>
                    </a:lnTo>
                    <a:lnTo>
                      <a:pt x="1809" y="1390"/>
                    </a:lnTo>
                    <a:lnTo>
                      <a:pt x="1806" y="1389"/>
                    </a:lnTo>
                    <a:lnTo>
                      <a:pt x="1806" y="1387"/>
                    </a:lnTo>
                    <a:lnTo>
                      <a:pt x="1806" y="1385"/>
                    </a:lnTo>
                    <a:lnTo>
                      <a:pt x="1807" y="1383"/>
                    </a:lnTo>
                    <a:lnTo>
                      <a:pt x="1815" y="1378"/>
                    </a:lnTo>
                    <a:lnTo>
                      <a:pt x="1817" y="1376"/>
                    </a:lnTo>
                    <a:lnTo>
                      <a:pt x="1818" y="1374"/>
                    </a:lnTo>
                    <a:lnTo>
                      <a:pt x="1818" y="1372"/>
                    </a:lnTo>
                    <a:lnTo>
                      <a:pt x="1819" y="1370"/>
                    </a:lnTo>
                    <a:lnTo>
                      <a:pt x="1820" y="1369"/>
                    </a:lnTo>
                    <a:lnTo>
                      <a:pt x="1824" y="1369"/>
                    </a:lnTo>
                    <a:lnTo>
                      <a:pt x="1831" y="1367"/>
                    </a:lnTo>
                    <a:lnTo>
                      <a:pt x="1834" y="1368"/>
                    </a:lnTo>
                    <a:lnTo>
                      <a:pt x="1836" y="1370"/>
                    </a:lnTo>
                    <a:lnTo>
                      <a:pt x="1836" y="1374"/>
                    </a:lnTo>
                    <a:lnTo>
                      <a:pt x="1836" y="1377"/>
                    </a:lnTo>
                    <a:lnTo>
                      <a:pt x="1837" y="1380"/>
                    </a:lnTo>
                    <a:lnTo>
                      <a:pt x="1838" y="1382"/>
                    </a:lnTo>
                    <a:lnTo>
                      <a:pt x="1842" y="1386"/>
                    </a:lnTo>
                    <a:close/>
                    <a:moveTo>
                      <a:pt x="366" y="1407"/>
                    </a:moveTo>
                    <a:lnTo>
                      <a:pt x="366" y="1409"/>
                    </a:lnTo>
                    <a:lnTo>
                      <a:pt x="366" y="1418"/>
                    </a:lnTo>
                    <a:lnTo>
                      <a:pt x="366" y="1421"/>
                    </a:lnTo>
                    <a:lnTo>
                      <a:pt x="365" y="1422"/>
                    </a:lnTo>
                    <a:lnTo>
                      <a:pt x="362" y="1422"/>
                    </a:lnTo>
                    <a:lnTo>
                      <a:pt x="360" y="1423"/>
                    </a:lnTo>
                    <a:lnTo>
                      <a:pt x="354" y="1425"/>
                    </a:lnTo>
                    <a:lnTo>
                      <a:pt x="344" y="1426"/>
                    </a:lnTo>
                    <a:lnTo>
                      <a:pt x="326" y="1430"/>
                    </a:lnTo>
                    <a:lnTo>
                      <a:pt x="322" y="1431"/>
                    </a:lnTo>
                    <a:lnTo>
                      <a:pt x="315" y="1430"/>
                    </a:lnTo>
                    <a:lnTo>
                      <a:pt x="314" y="1430"/>
                    </a:lnTo>
                    <a:lnTo>
                      <a:pt x="314" y="1430"/>
                    </a:lnTo>
                    <a:lnTo>
                      <a:pt x="312" y="1431"/>
                    </a:lnTo>
                    <a:lnTo>
                      <a:pt x="309" y="1432"/>
                    </a:lnTo>
                    <a:lnTo>
                      <a:pt x="308" y="1433"/>
                    </a:lnTo>
                    <a:lnTo>
                      <a:pt x="305" y="1434"/>
                    </a:lnTo>
                    <a:lnTo>
                      <a:pt x="304" y="1435"/>
                    </a:lnTo>
                    <a:lnTo>
                      <a:pt x="302" y="1435"/>
                    </a:lnTo>
                    <a:lnTo>
                      <a:pt x="301" y="1435"/>
                    </a:lnTo>
                    <a:lnTo>
                      <a:pt x="300" y="1434"/>
                    </a:lnTo>
                    <a:lnTo>
                      <a:pt x="299" y="1434"/>
                    </a:lnTo>
                    <a:lnTo>
                      <a:pt x="297" y="1434"/>
                    </a:lnTo>
                    <a:lnTo>
                      <a:pt x="296" y="1434"/>
                    </a:lnTo>
                    <a:lnTo>
                      <a:pt x="296" y="1434"/>
                    </a:lnTo>
                    <a:lnTo>
                      <a:pt x="292" y="1435"/>
                    </a:lnTo>
                    <a:lnTo>
                      <a:pt x="292" y="1436"/>
                    </a:lnTo>
                    <a:lnTo>
                      <a:pt x="291" y="1437"/>
                    </a:lnTo>
                    <a:lnTo>
                      <a:pt x="290" y="1438"/>
                    </a:lnTo>
                    <a:lnTo>
                      <a:pt x="289" y="1438"/>
                    </a:lnTo>
                    <a:lnTo>
                      <a:pt x="288" y="1438"/>
                    </a:lnTo>
                    <a:lnTo>
                      <a:pt x="287" y="1436"/>
                    </a:lnTo>
                    <a:lnTo>
                      <a:pt x="286" y="1436"/>
                    </a:lnTo>
                    <a:lnTo>
                      <a:pt x="285" y="1436"/>
                    </a:lnTo>
                    <a:lnTo>
                      <a:pt x="283" y="1437"/>
                    </a:lnTo>
                    <a:lnTo>
                      <a:pt x="283" y="1438"/>
                    </a:lnTo>
                    <a:lnTo>
                      <a:pt x="281" y="1437"/>
                    </a:lnTo>
                    <a:lnTo>
                      <a:pt x="280" y="1436"/>
                    </a:lnTo>
                    <a:lnTo>
                      <a:pt x="280" y="1435"/>
                    </a:lnTo>
                    <a:lnTo>
                      <a:pt x="279" y="1435"/>
                    </a:lnTo>
                    <a:lnTo>
                      <a:pt x="279" y="1432"/>
                    </a:lnTo>
                    <a:lnTo>
                      <a:pt x="279" y="1431"/>
                    </a:lnTo>
                    <a:lnTo>
                      <a:pt x="283" y="1427"/>
                    </a:lnTo>
                    <a:lnTo>
                      <a:pt x="284" y="1426"/>
                    </a:lnTo>
                    <a:lnTo>
                      <a:pt x="286" y="1422"/>
                    </a:lnTo>
                    <a:lnTo>
                      <a:pt x="287" y="1420"/>
                    </a:lnTo>
                    <a:lnTo>
                      <a:pt x="293" y="1416"/>
                    </a:lnTo>
                    <a:lnTo>
                      <a:pt x="296" y="1415"/>
                    </a:lnTo>
                    <a:lnTo>
                      <a:pt x="297" y="1415"/>
                    </a:lnTo>
                    <a:lnTo>
                      <a:pt x="298" y="1414"/>
                    </a:lnTo>
                    <a:lnTo>
                      <a:pt x="300" y="1413"/>
                    </a:lnTo>
                    <a:lnTo>
                      <a:pt x="300" y="1412"/>
                    </a:lnTo>
                    <a:lnTo>
                      <a:pt x="301" y="1411"/>
                    </a:lnTo>
                    <a:lnTo>
                      <a:pt x="301" y="1410"/>
                    </a:lnTo>
                    <a:lnTo>
                      <a:pt x="300" y="1410"/>
                    </a:lnTo>
                    <a:lnTo>
                      <a:pt x="297" y="1411"/>
                    </a:lnTo>
                    <a:lnTo>
                      <a:pt x="295" y="1412"/>
                    </a:lnTo>
                    <a:lnTo>
                      <a:pt x="287" y="1416"/>
                    </a:lnTo>
                    <a:lnTo>
                      <a:pt x="284" y="1416"/>
                    </a:lnTo>
                    <a:lnTo>
                      <a:pt x="284" y="1411"/>
                    </a:lnTo>
                    <a:lnTo>
                      <a:pt x="285" y="1409"/>
                    </a:lnTo>
                    <a:lnTo>
                      <a:pt x="287" y="1409"/>
                    </a:lnTo>
                    <a:lnTo>
                      <a:pt x="288" y="1408"/>
                    </a:lnTo>
                    <a:lnTo>
                      <a:pt x="289" y="1405"/>
                    </a:lnTo>
                    <a:lnTo>
                      <a:pt x="289" y="1404"/>
                    </a:lnTo>
                    <a:lnTo>
                      <a:pt x="290" y="1403"/>
                    </a:lnTo>
                    <a:lnTo>
                      <a:pt x="292" y="1401"/>
                    </a:lnTo>
                    <a:lnTo>
                      <a:pt x="292" y="1400"/>
                    </a:lnTo>
                    <a:lnTo>
                      <a:pt x="295" y="1401"/>
                    </a:lnTo>
                    <a:lnTo>
                      <a:pt x="300" y="1400"/>
                    </a:lnTo>
                    <a:lnTo>
                      <a:pt x="303" y="1400"/>
                    </a:lnTo>
                    <a:lnTo>
                      <a:pt x="305" y="1402"/>
                    </a:lnTo>
                    <a:lnTo>
                      <a:pt x="305" y="1407"/>
                    </a:lnTo>
                    <a:lnTo>
                      <a:pt x="307" y="1409"/>
                    </a:lnTo>
                    <a:lnTo>
                      <a:pt x="311" y="1405"/>
                    </a:lnTo>
                    <a:lnTo>
                      <a:pt x="314" y="1404"/>
                    </a:lnTo>
                    <a:lnTo>
                      <a:pt x="316" y="1404"/>
                    </a:lnTo>
                    <a:lnTo>
                      <a:pt x="326" y="1402"/>
                    </a:lnTo>
                    <a:lnTo>
                      <a:pt x="340" y="1403"/>
                    </a:lnTo>
                    <a:lnTo>
                      <a:pt x="344" y="1401"/>
                    </a:lnTo>
                    <a:lnTo>
                      <a:pt x="344" y="1401"/>
                    </a:lnTo>
                    <a:lnTo>
                      <a:pt x="344" y="1400"/>
                    </a:lnTo>
                    <a:lnTo>
                      <a:pt x="345" y="1400"/>
                    </a:lnTo>
                    <a:lnTo>
                      <a:pt x="347" y="1400"/>
                    </a:lnTo>
                    <a:lnTo>
                      <a:pt x="348" y="1401"/>
                    </a:lnTo>
                    <a:lnTo>
                      <a:pt x="348" y="1402"/>
                    </a:lnTo>
                    <a:lnTo>
                      <a:pt x="350" y="1402"/>
                    </a:lnTo>
                    <a:lnTo>
                      <a:pt x="356" y="1401"/>
                    </a:lnTo>
                    <a:lnTo>
                      <a:pt x="359" y="1401"/>
                    </a:lnTo>
                    <a:lnTo>
                      <a:pt x="360" y="1401"/>
                    </a:lnTo>
                    <a:lnTo>
                      <a:pt x="361" y="1401"/>
                    </a:lnTo>
                    <a:lnTo>
                      <a:pt x="362" y="1402"/>
                    </a:lnTo>
                    <a:lnTo>
                      <a:pt x="365" y="1406"/>
                    </a:lnTo>
                    <a:lnTo>
                      <a:pt x="366" y="1407"/>
                    </a:lnTo>
                    <a:close/>
                    <a:moveTo>
                      <a:pt x="688" y="1386"/>
                    </a:moveTo>
                    <a:lnTo>
                      <a:pt x="692" y="1388"/>
                    </a:lnTo>
                    <a:lnTo>
                      <a:pt x="692" y="1389"/>
                    </a:lnTo>
                    <a:lnTo>
                      <a:pt x="691" y="1391"/>
                    </a:lnTo>
                    <a:lnTo>
                      <a:pt x="685" y="1396"/>
                    </a:lnTo>
                    <a:lnTo>
                      <a:pt x="684" y="1396"/>
                    </a:lnTo>
                    <a:lnTo>
                      <a:pt x="683" y="1400"/>
                    </a:lnTo>
                    <a:lnTo>
                      <a:pt x="681" y="1400"/>
                    </a:lnTo>
                    <a:lnTo>
                      <a:pt x="679" y="1400"/>
                    </a:lnTo>
                    <a:lnTo>
                      <a:pt x="678" y="1400"/>
                    </a:lnTo>
                    <a:lnTo>
                      <a:pt x="673" y="1396"/>
                    </a:lnTo>
                    <a:lnTo>
                      <a:pt x="671" y="1396"/>
                    </a:lnTo>
                    <a:lnTo>
                      <a:pt x="670" y="1396"/>
                    </a:lnTo>
                    <a:lnTo>
                      <a:pt x="663" y="1396"/>
                    </a:lnTo>
                    <a:lnTo>
                      <a:pt x="662" y="1395"/>
                    </a:lnTo>
                    <a:lnTo>
                      <a:pt x="659" y="1394"/>
                    </a:lnTo>
                    <a:lnTo>
                      <a:pt x="657" y="1391"/>
                    </a:lnTo>
                    <a:lnTo>
                      <a:pt x="656" y="1391"/>
                    </a:lnTo>
                    <a:lnTo>
                      <a:pt x="655" y="1388"/>
                    </a:lnTo>
                    <a:lnTo>
                      <a:pt x="655" y="1387"/>
                    </a:lnTo>
                    <a:lnTo>
                      <a:pt x="653" y="1387"/>
                    </a:lnTo>
                    <a:lnTo>
                      <a:pt x="652" y="1386"/>
                    </a:lnTo>
                    <a:lnTo>
                      <a:pt x="653" y="1384"/>
                    </a:lnTo>
                    <a:lnTo>
                      <a:pt x="653" y="1384"/>
                    </a:lnTo>
                    <a:lnTo>
                      <a:pt x="654" y="1384"/>
                    </a:lnTo>
                    <a:lnTo>
                      <a:pt x="656" y="1384"/>
                    </a:lnTo>
                    <a:lnTo>
                      <a:pt x="660" y="1383"/>
                    </a:lnTo>
                    <a:lnTo>
                      <a:pt x="663" y="1384"/>
                    </a:lnTo>
                    <a:lnTo>
                      <a:pt x="671" y="1387"/>
                    </a:lnTo>
                    <a:lnTo>
                      <a:pt x="680" y="1387"/>
                    </a:lnTo>
                    <a:lnTo>
                      <a:pt x="684" y="1387"/>
                    </a:lnTo>
                    <a:lnTo>
                      <a:pt x="688" y="1386"/>
                    </a:lnTo>
                    <a:close/>
                    <a:moveTo>
                      <a:pt x="1014" y="1377"/>
                    </a:moveTo>
                    <a:lnTo>
                      <a:pt x="1015" y="1376"/>
                    </a:lnTo>
                    <a:lnTo>
                      <a:pt x="1017" y="1375"/>
                    </a:lnTo>
                    <a:lnTo>
                      <a:pt x="1019" y="1375"/>
                    </a:lnTo>
                    <a:lnTo>
                      <a:pt x="1021" y="1376"/>
                    </a:lnTo>
                    <a:lnTo>
                      <a:pt x="1019" y="1378"/>
                    </a:lnTo>
                    <a:lnTo>
                      <a:pt x="1016" y="1380"/>
                    </a:lnTo>
                    <a:lnTo>
                      <a:pt x="1013" y="1382"/>
                    </a:lnTo>
                    <a:lnTo>
                      <a:pt x="1009" y="1385"/>
                    </a:lnTo>
                    <a:lnTo>
                      <a:pt x="1001" y="1388"/>
                    </a:lnTo>
                    <a:lnTo>
                      <a:pt x="1000" y="1388"/>
                    </a:lnTo>
                    <a:lnTo>
                      <a:pt x="997" y="1388"/>
                    </a:lnTo>
                    <a:lnTo>
                      <a:pt x="992" y="1390"/>
                    </a:lnTo>
                    <a:lnTo>
                      <a:pt x="991" y="1390"/>
                    </a:lnTo>
                    <a:lnTo>
                      <a:pt x="991" y="1394"/>
                    </a:lnTo>
                    <a:lnTo>
                      <a:pt x="991" y="1395"/>
                    </a:lnTo>
                    <a:lnTo>
                      <a:pt x="989" y="1396"/>
                    </a:lnTo>
                    <a:lnTo>
                      <a:pt x="984" y="1400"/>
                    </a:lnTo>
                    <a:lnTo>
                      <a:pt x="983" y="1400"/>
                    </a:lnTo>
                    <a:lnTo>
                      <a:pt x="982" y="1401"/>
                    </a:lnTo>
                    <a:lnTo>
                      <a:pt x="977" y="1401"/>
                    </a:lnTo>
                    <a:lnTo>
                      <a:pt x="978" y="1400"/>
                    </a:lnTo>
                    <a:lnTo>
                      <a:pt x="982" y="1394"/>
                    </a:lnTo>
                    <a:lnTo>
                      <a:pt x="984" y="1392"/>
                    </a:lnTo>
                    <a:lnTo>
                      <a:pt x="985" y="1391"/>
                    </a:lnTo>
                    <a:lnTo>
                      <a:pt x="987" y="1389"/>
                    </a:lnTo>
                    <a:lnTo>
                      <a:pt x="988" y="1388"/>
                    </a:lnTo>
                    <a:lnTo>
                      <a:pt x="989" y="1388"/>
                    </a:lnTo>
                    <a:lnTo>
                      <a:pt x="992" y="1387"/>
                    </a:lnTo>
                    <a:lnTo>
                      <a:pt x="993" y="1386"/>
                    </a:lnTo>
                    <a:lnTo>
                      <a:pt x="993" y="1384"/>
                    </a:lnTo>
                    <a:lnTo>
                      <a:pt x="993" y="1383"/>
                    </a:lnTo>
                    <a:lnTo>
                      <a:pt x="993" y="1382"/>
                    </a:lnTo>
                    <a:lnTo>
                      <a:pt x="993" y="1380"/>
                    </a:lnTo>
                    <a:lnTo>
                      <a:pt x="993" y="1378"/>
                    </a:lnTo>
                    <a:lnTo>
                      <a:pt x="994" y="1377"/>
                    </a:lnTo>
                    <a:lnTo>
                      <a:pt x="995" y="1377"/>
                    </a:lnTo>
                    <a:lnTo>
                      <a:pt x="997" y="1378"/>
                    </a:lnTo>
                    <a:lnTo>
                      <a:pt x="999" y="1378"/>
                    </a:lnTo>
                    <a:lnTo>
                      <a:pt x="1003" y="1373"/>
                    </a:lnTo>
                    <a:lnTo>
                      <a:pt x="1006" y="1372"/>
                    </a:lnTo>
                    <a:lnTo>
                      <a:pt x="1007" y="1373"/>
                    </a:lnTo>
                    <a:lnTo>
                      <a:pt x="1011" y="1376"/>
                    </a:lnTo>
                    <a:lnTo>
                      <a:pt x="1010" y="1377"/>
                    </a:lnTo>
                    <a:lnTo>
                      <a:pt x="1010" y="1378"/>
                    </a:lnTo>
                    <a:lnTo>
                      <a:pt x="1010" y="1378"/>
                    </a:lnTo>
                    <a:lnTo>
                      <a:pt x="1011" y="1378"/>
                    </a:lnTo>
                    <a:lnTo>
                      <a:pt x="1012" y="1378"/>
                    </a:lnTo>
                    <a:lnTo>
                      <a:pt x="1013" y="1377"/>
                    </a:lnTo>
                    <a:lnTo>
                      <a:pt x="1014" y="1377"/>
                    </a:lnTo>
                    <a:close/>
                    <a:moveTo>
                      <a:pt x="876" y="1352"/>
                    </a:moveTo>
                    <a:lnTo>
                      <a:pt x="878" y="1353"/>
                    </a:lnTo>
                    <a:lnTo>
                      <a:pt x="879" y="1355"/>
                    </a:lnTo>
                    <a:lnTo>
                      <a:pt x="879" y="1357"/>
                    </a:lnTo>
                    <a:lnTo>
                      <a:pt x="879" y="1359"/>
                    </a:lnTo>
                    <a:lnTo>
                      <a:pt x="877" y="1360"/>
                    </a:lnTo>
                    <a:lnTo>
                      <a:pt x="874" y="1364"/>
                    </a:lnTo>
                    <a:lnTo>
                      <a:pt x="871" y="1371"/>
                    </a:lnTo>
                    <a:lnTo>
                      <a:pt x="870" y="1372"/>
                    </a:lnTo>
                    <a:lnTo>
                      <a:pt x="868" y="1372"/>
                    </a:lnTo>
                    <a:lnTo>
                      <a:pt x="861" y="1370"/>
                    </a:lnTo>
                    <a:lnTo>
                      <a:pt x="860" y="1369"/>
                    </a:lnTo>
                    <a:lnTo>
                      <a:pt x="849" y="1358"/>
                    </a:lnTo>
                    <a:lnTo>
                      <a:pt x="849" y="1356"/>
                    </a:lnTo>
                    <a:lnTo>
                      <a:pt x="849" y="1349"/>
                    </a:lnTo>
                    <a:lnTo>
                      <a:pt x="850" y="1346"/>
                    </a:lnTo>
                    <a:lnTo>
                      <a:pt x="853" y="1344"/>
                    </a:lnTo>
                    <a:lnTo>
                      <a:pt x="863" y="1344"/>
                    </a:lnTo>
                    <a:lnTo>
                      <a:pt x="864" y="1344"/>
                    </a:lnTo>
                    <a:lnTo>
                      <a:pt x="867" y="1345"/>
                    </a:lnTo>
                    <a:lnTo>
                      <a:pt x="868" y="1346"/>
                    </a:lnTo>
                    <a:lnTo>
                      <a:pt x="869" y="1347"/>
                    </a:lnTo>
                    <a:lnTo>
                      <a:pt x="873" y="1346"/>
                    </a:lnTo>
                    <a:lnTo>
                      <a:pt x="874" y="1347"/>
                    </a:lnTo>
                    <a:lnTo>
                      <a:pt x="875" y="1347"/>
                    </a:lnTo>
                    <a:lnTo>
                      <a:pt x="876" y="1347"/>
                    </a:lnTo>
                    <a:lnTo>
                      <a:pt x="876" y="1348"/>
                    </a:lnTo>
                    <a:lnTo>
                      <a:pt x="876" y="1349"/>
                    </a:lnTo>
                    <a:lnTo>
                      <a:pt x="876" y="1352"/>
                    </a:lnTo>
                    <a:close/>
                    <a:moveTo>
                      <a:pt x="550" y="1346"/>
                    </a:moveTo>
                    <a:lnTo>
                      <a:pt x="550" y="1347"/>
                    </a:lnTo>
                    <a:lnTo>
                      <a:pt x="550" y="1348"/>
                    </a:lnTo>
                    <a:lnTo>
                      <a:pt x="549" y="1350"/>
                    </a:lnTo>
                    <a:lnTo>
                      <a:pt x="549" y="1350"/>
                    </a:lnTo>
                    <a:lnTo>
                      <a:pt x="548" y="1350"/>
                    </a:lnTo>
                    <a:lnTo>
                      <a:pt x="546" y="1349"/>
                    </a:lnTo>
                    <a:lnTo>
                      <a:pt x="545" y="1348"/>
                    </a:lnTo>
                    <a:lnTo>
                      <a:pt x="540" y="1349"/>
                    </a:lnTo>
                    <a:lnTo>
                      <a:pt x="538" y="1350"/>
                    </a:lnTo>
                    <a:lnTo>
                      <a:pt x="536" y="1349"/>
                    </a:lnTo>
                    <a:lnTo>
                      <a:pt x="527" y="1352"/>
                    </a:lnTo>
                    <a:lnTo>
                      <a:pt x="527" y="1353"/>
                    </a:lnTo>
                    <a:lnTo>
                      <a:pt x="524" y="1356"/>
                    </a:lnTo>
                    <a:lnTo>
                      <a:pt x="523" y="1356"/>
                    </a:lnTo>
                    <a:lnTo>
                      <a:pt x="521" y="1356"/>
                    </a:lnTo>
                    <a:lnTo>
                      <a:pt x="520" y="1357"/>
                    </a:lnTo>
                    <a:lnTo>
                      <a:pt x="514" y="1365"/>
                    </a:lnTo>
                    <a:lnTo>
                      <a:pt x="514" y="1366"/>
                    </a:lnTo>
                    <a:lnTo>
                      <a:pt x="514" y="1367"/>
                    </a:lnTo>
                    <a:lnTo>
                      <a:pt x="514" y="1368"/>
                    </a:lnTo>
                    <a:lnTo>
                      <a:pt x="514" y="1369"/>
                    </a:lnTo>
                    <a:lnTo>
                      <a:pt x="513" y="1370"/>
                    </a:lnTo>
                    <a:lnTo>
                      <a:pt x="511" y="1373"/>
                    </a:lnTo>
                    <a:lnTo>
                      <a:pt x="510" y="1374"/>
                    </a:lnTo>
                    <a:lnTo>
                      <a:pt x="509" y="1373"/>
                    </a:lnTo>
                    <a:lnTo>
                      <a:pt x="507" y="1371"/>
                    </a:lnTo>
                    <a:lnTo>
                      <a:pt x="505" y="1370"/>
                    </a:lnTo>
                    <a:lnTo>
                      <a:pt x="501" y="1370"/>
                    </a:lnTo>
                    <a:lnTo>
                      <a:pt x="497" y="1370"/>
                    </a:lnTo>
                    <a:lnTo>
                      <a:pt x="492" y="1369"/>
                    </a:lnTo>
                    <a:lnTo>
                      <a:pt x="489" y="1369"/>
                    </a:lnTo>
                    <a:lnTo>
                      <a:pt x="480" y="1370"/>
                    </a:lnTo>
                    <a:lnTo>
                      <a:pt x="478" y="1369"/>
                    </a:lnTo>
                    <a:lnTo>
                      <a:pt x="476" y="1368"/>
                    </a:lnTo>
                    <a:lnTo>
                      <a:pt x="474" y="1367"/>
                    </a:lnTo>
                    <a:lnTo>
                      <a:pt x="471" y="1366"/>
                    </a:lnTo>
                    <a:lnTo>
                      <a:pt x="469" y="1367"/>
                    </a:lnTo>
                    <a:lnTo>
                      <a:pt x="467" y="1366"/>
                    </a:lnTo>
                    <a:lnTo>
                      <a:pt x="465" y="1366"/>
                    </a:lnTo>
                    <a:lnTo>
                      <a:pt x="459" y="1368"/>
                    </a:lnTo>
                    <a:lnTo>
                      <a:pt x="457" y="1369"/>
                    </a:lnTo>
                    <a:lnTo>
                      <a:pt x="456" y="1369"/>
                    </a:lnTo>
                    <a:lnTo>
                      <a:pt x="453" y="1369"/>
                    </a:lnTo>
                    <a:lnTo>
                      <a:pt x="452" y="1369"/>
                    </a:lnTo>
                    <a:lnTo>
                      <a:pt x="451" y="1370"/>
                    </a:lnTo>
                    <a:lnTo>
                      <a:pt x="451" y="1372"/>
                    </a:lnTo>
                    <a:lnTo>
                      <a:pt x="450" y="1373"/>
                    </a:lnTo>
                    <a:lnTo>
                      <a:pt x="448" y="1373"/>
                    </a:lnTo>
                    <a:lnTo>
                      <a:pt x="448" y="1374"/>
                    </a:lnTo>
                    <a:lnTo>
                      <a:pt x="439" y="1381"/>
                    </a:lnTo>
                    <a:lnTo>
                      <a:pt x="436" y="1382"/>
                    </a:lnTo>
                    <a:lnTo>
                      <a:pt x="435" y="1381"/>
                    </a:lnTo>
                    <a:lnTo>
                      <a:pt x="435" y="1379"/>
                    </a:lnTo>
                    <a:lnTo>
                      <a:pt x="436" y="1377"/>
                    </a:lnTo>
                    <a:lnTo>
                      <a:pt x="437" y="1375"/>
                    </a:lnTo>
                    <a:lnTo>
                      <a:pt x="438" y="1374"/>
                    </a:lnTo>
                    <a:lnTo>
                      <a:pt x="438" y="1373"/>
                    </a:lnTo>
                    <a:lnTo>
                      <a:pt x="438" y="1365"/>
                    </a:lnTo>
                    <a:lnTo>
                      <a:pt x="439" y="1364"/>
                    </a:lnTo>
                    <a:lnTo>
                      <a:pt x="440" y="1362"/>
                    </a:lnTo>
                    <a:lnTo>
                      <a:pt x="441" y="1361"/>
                    </a:lnTo>
                    <a:lnTo>
                      <a:pt x="443" y="1361"/>
                    </a:lnTo>
                    <a:lnTo>
                      <a:pt x="444" y="1360"/>
                    </a:lnTo>
                    <a:lnTo>
                      <a:pt x="445" y="1357"/>
                    </a:lnTo>
                    <a:lnTo>
                      <a:pt x="445" y="1355"/>
                    </a:lnTo>
                    <a:lnTo>
                      <a:pt x="446" y="1353"/>
                    </a:lnTo>
                    <a:lnTo>
                      <a:pt x="446" y="1352"/>
                    </a:lnTo>
                    <a:lnTo>
                      <a:pt x="448" y="1352"/>
                    </a:lnTo>
                    <a:lnTo>
                      <a:pt x="448" y="1352"/>
                    </a:lnTo>
                    <a:lnTo>
                      <a:pt x="449" y="1351"/>
                    </a:lnTo>
                    <a:lnTo>
                      <a:pt x="450" y="1349"/>
                    </a:lnTo>
                    <a:lnTo>
                      <a:pt x="453" y="1344"/>
                    </a:lnTo>
                    <a:lnTo>
                      <a:pt x="453" y="1343"/>
                    </a:lnTo>
                    <a:lnTo>
                      <a:pt x="455" y="1342"/>
                    </a:lnTo>
                    <a:lnTo>
                      <a:pt x="456" y="1342"/>
                    </a:lnTo>
                    <a:lnTo>
                      <a:pt x="457" y="1343"/>
                    </a:lnTo>
                    <a:lnTo>
                      <a:pt x="461" y="1343"/>
                    </a:lnTo>
                    <a:lnTo>
                      <a:pt x="462" y="1344"/>
                    </a:lnTo>
                    <a:lnTo>
                      <a:pt x="462" y="1345"/>
                    </a:lnTo>
                    <a:lnTo>
                      <a:pt x="463" y="1346"/>
                    </a:lnTo>
                    <a:lnTo>
                      <a:pt x="481" y="1347"/>
                    </a:lnTo>
                    <a:lnTo>
                      <a:pt x="482" y="1347"/>
                    </a:lnTo>
                    <a:lnTo>
                      <a:pt x="485" y="1344"/>
                    </a:lnTo>
                    <a:lnTo>
                      <a:pt x="487" y="1344"/>
                    </a:lnTo>
                    <a:lnTo>
                      <a:pt x="489" y="1344"/>
                    </a:lnTo>
                    <a:lnTo>
                      <a:pt x="492" y="1344"/>
                    </a:lnTo>
                    <a:lnTo>
                      <a:pt x="494" y="1345"/>
                    </a:lnTo>
                    <a:lnTo>
                      <a:pt x="496" y="1344"/>
                    </a:lnTo>
                    <a:lnTo>
                      <a:pt x="501" y="1339"/>
                    </a:lnTo>
                    <a:lnTo>
                      <a:pt x="508" y="1336"/>
                    </a:lnTo>
                    <a:lnTo>
                      <a:pt x="511" y="1334"/>
                    </a:lnTo>
                    <a:lnTo>
                      <a:pt x="513" y="1333"/>
                    </a:lnTo>
                    <a:lnTo>
                      <a:pt x="524" y="1330"/>
                    </a:lnTo>
                    <a:lnTo>
                      <a:pt x="526" y="1329"/>
                    </a:lnTo>
                    <a:lnTo>
                      <a:pt x="527" y="1329"/>
                    </a:lnTo>
                    <a:lnTo>
                      <a:pt x="527" y="1330"/>
                    </a:lnTo>
                    <a:lnTo>
                      <a:pt x="527" y="1332"/>
                    </a:lnTo>
                    <a:lnTo>
                      <a:pt x="527" y="1333"/>
                    </a:lnTo>
                    <a:lnTo>
                      <a:pt x="527" y="1334"/>
                    </a:lnTo>
                    <a:lnTo>
                      <a:pt x="529" y="1334"/>
                    </a:lnTo>
                    <a:lnTo>
                      <a:pt x="534" y="1337"/>
                    </a:lnTo>
                    <a:lnTo>
                      <a:pt x="535" y="1338"/>
                    </a:lnTo>
                    <a:lnTo>
                      <a:pt x="536" y="1339"/>
                    </a:lnTo>
                    <a:lnTo>
                      <a:pt x="537" y="1340"/>
                    </a:lnTo>
                    <a:lnTo>
                      <a:pt x="539" y="1340"/>
                    </a:lnTo>
                    <a:lnTo>
                      <a:pt x="545" y="1339"/>
                    </a:lnTo>
                    <a:lnTo>
                      <a:pt x="547" y="1340"/>
                    </a:lnTo>
                    <a:lnTo>
                      <a:pt x="548" y="1341"/>
                    </a:lnTo>
                    <a:lnTo>
                      <a:pt x="549" y="1343"/>
                    </a:lnTo>
                    <a:lnTo>
                      <a:pt x="549" y="1344"/>
                    </a:lnTo>
                    <a:lnTo>
                      <a:pt x="550" y="1346"/>
                    </a:lnTo>
                    <a:close/>
                    <a:moveTo>
                      <a:pt x="618" y="1322"/>
                    </a:moveTo>
                    <a:lnTo>
                      <a:pt x="620" y="1322"/>
                    </a:lnTo>
                    <a:lnTo>
                      <a:pt x="620" y="1324"/>
                    </a:lnTo>
                    <a:lnTo>
                      <a:pt x="620" y="1328"/>
                    </a:lnTo>
                    <a:lnTo>
                      <a:pt x="620" y="1329"/>
                    </a:lnTo>
                    <a:lnTo>
                      <a:pt x="618" y="1330"/>
                    </a:lnTo>
                    <a:lnTo>
                      <a:pt x="614" y="1331"/>
                    </a:lnTo>
                    <a:lnTo>
                      <a:pt x="613" y="1332"/>
                    </a:lnTo>
                    <a:lnTo>
                      <a:pt x="612" y="1332"/>
                    </a:lnTo>
                    <a:lnTo>
                      <a:pt x="612" y="1333"/>
                    </a:lnTo>
                    <a:lnTo>
                      <a:pt x="611" y="1335"/>
                    </a:lnTo>
                    <a:lnTo>
                      <a:pt x="609" y="1336"/>
                    </a:lnTo>
                    <a:lnTo>
                      <a:pt x="608" y="1337"/>
                    </a:lnTo>
                    <a:lnTo>
                      <a:pt x="606" y="1337"/>
                    </a:lnTo>
                    <a:lnTo>
                      <a:pt x="605" y="1335"/>
                    </a:lnTo>
                    <a:lnTo>
                      <a:pt x="605" y="1333"/>
                    </a:lnTo>
                    <a:lnTo>
                      <a:pt x="605" y="1332"/>
                    </a:lnTo>
                    <a:lnTo>
                      <a:pt x="606" y="1331"/>
                    </a:lnTo>
                    <a:lnTo>
                      <a:pt x="607" y="1330"/>
                    </a:lnTo>
                    <a:lnTo>
                      <a:pt x="608" y="1330"/>
                    </a:lnTo>
                    <a:lnTo>
                      <a:pt x="608" y="1330"/>
                    </a:lnTo>
                    <a:lnTo>
                      <a:pt x="609" y="1329"/>
                    </a:lnTo>
                    <a:lnTo>
                      <a:pt x="608" y="1327"/>
                    </a:lnTo>
                    <a:lnTo>
                      <a:pt x="607" y="1324"/>
                    </a:lnTo>
                    <a:lnTo>
                      <a:pt x="607" y="1322"/>
                    </a:lnTo>
                    <a:lnTo>
                      <a:pt x="608" y="1320"/>
                    </a:lnTo>
                    <a:lnTo>
                      <a:pt x="609" y="1320"/>
                    </a:lnTo>
                    <a:lnTo>
                      <a:pt x="613" y="1320"/>
                    </a:lnTo>
                    <a:lnTo>
                      <a:pt x="615" y="1321"/>
                    </a:lnTo>
                    <a:lnTo>
                      <a:pt x="617" y="1322"/>
                    </a:lnTo>
                    <a:lnTo>
                      <a:pt x="618" y="1322"/>
                    </a:lnTo>
                    <a:close/>
                    <a:moveTo>
                      <a:pt x="1846" y="1301"/>
                    </a:moveTo>
                    <a:lnTo>
                      <a:pt x="1850" y="1303"/>
                    </a:lnTo>
                    <a:lnTo>
                      <a:pt x="1858" y="1304"/>
                    </a:lnTo>
                    <a:lnTo>
                      <a:pt x="1861" y="1305"/>
                    </a:lnTo>
                    <a:lnTo>
                      <a:pt x="1859" y="1307"/>
                    </a:lnTo>
                    <a:lnTo>
                      <a:pt x="1858" y="1308"/>
                    </a:lnTo>
                    <a:lnTo>
                      <a:pt x="1857" y="1311"/>
                    </a:lnTo>
                    <a:lnTo>
                      <a:pt x="1855" y="1315"/>
                    </a:lnTo>
                    <a:lnTo>
                      <a:pt x="1853" y="1321"/>
                    </a:lnTo>
                    <a:lnTo>
                      <a:pt x="1852" y="1322"/>
                    </a:lnTo>
                    <a:lnTo>
                      <a:pt x="1851" y="1332"/>
                    </a:lnTo>
                    <a:lnTo>
                      <a:pt x="1850" y="1333"/>
                    </a:lnTo>
                    <a:lnTo>
                      <a:pt x="1850" y="1334"/>
                    </a:lnTo>
                    <a:lnTo>
                      <a:pt x="1844" y="1337"/>
                    </a:lnTo>
                    <a:lnTo>
                      <a:pt x="1841" y="1339"/>
                    </a:lnTo>
                    <a:lnTo>
                      <a:pt x="1841" y="1343"/>
                    </a:lnTo>
                    <a:lnTo>
                      <a:pt x="1841" y="1351"/>
                    </a:lnTo>
                    <a:lnTo>
                      <a:pt x="1842" y="1355"/>
                    </a:lnTo>
                    <a:lnTo>
                      <a:pt x="1843" y="1358"/>
                    </a:lnTo>
                    <a:lnTo>
                      <a:pt x="1838" y="1358"/>
                    </a:lnTo>
                    <a:lnTo>
                      <a:pt x="1836" y="1359"/>
                    </a:lnTo>
                    <a:lnTo>
                      <a:pt x="1834" y="1361"/>
                    </a:lnTo>
                    <a:lnTo>
                      <a:pt x="1831" y="1364"/>
                    </a:lnTo>
                    <a:lnTo>
                      <a:pt x="1829" y="1365"/>
                    </a:lnTo>
                    <a:lnTo>
                      <a:pt x="1827" y="1366"/>
                    </a:lnTo>
                    <a:lnTo>
                      <a:pt x="1822" y="1367"/>
                    </a:lnTo>
                    <a:lnTo>
                      <a:pt x="1820" y="1367"/>
                    </a:lnTo>
                    <a:lnTo>
                      <a:pt x="1817" y="1369"/>
                    </a:lnTo>
                    <a:lnTo>
                      <a:pt x="1816" y="1370"/>
                    </a:lnTo>
                    <a:lnTo>
                      <a:pt x="1813" y="1375"/>
                    </a:lnTo>
                    <a:lnTo>
                      <a:pt x="1811" y="1378"/>
                    </a:lnTo>
                    <a:lnTo>
                      <a:pt x="1804" y="1382"/>
                    </a:lnTo>
                    <a:lnTo>
                      <a:pt x="1802" y="1383"/>
                    </a:lnTo>
                    <a:lnTo>
                      <a:pt x="1802" y="1384"/>
                    </a:lnTo>
                    <a:lnTo>
                      <a:pt x="1798" y="1388"/>
                    </a:lnTo>
                    <a:lnTo>
                      <a:pt x="1794" y="1391"/>
                    </a:lnTo>
                    <a:lnTo>
                      <a:pt x="1791" y="1392"/>
                    </a:lnTo>
                    <a:lnTo>
                      <a:pt x="1788" y="1394"/>
                    </a:lnTo>
                    <a:lnTo>
                      <a:pt x="1783" y="1396"/>
                    </a:lnTo>
                    <a:lnTo>
                      <a:pt x="1779" y="1396"/>
                    </a:lnTo>
                    <a:lnTo>
                      <a:pt x="1772" y="1392"/>
                    </a:lnTo>
                    <a:lnTo>
                      <a:pt x="1767" y="1391"/>
                    </a:lnTo>
                    <a:lnTo>
                      <a:pt x="1751" y="1391"/>
                    </a:lnTo>
                    <a:lnTo>
                      <a:pt x="1732" y="1391"/>
                    </a:lnTo>
                    <a:lnTo>
                      <a:pt x="1727" y="1391"/>
                    </a:lnTo>
                    <a:lnTo>
                      <a:pt x="1722" y="1393"/>
                    </a:lnTo>
                    <a:lnTo>
                      <a:pt x="1714" y="1396"/>
                    </a:lnTo>
                    <a:lnTo>
                      <a:pt x="1710" y="1396"/>
                    </a:lnTo>
                    <a:lnTo>
                      <a:pt x="1709" y="1392"/>
                    </a:lnTo>
                    <a:lnTo>
                      <a:pt x="1719" y="1366"/>
                    </a:lnTo>
                    <a:lnTo>
                      <a:pt x="1721" y="1362"/>
                    </a:lnTo>
                    <a:lnTo>
                      <a:pt x="1721" y="1361"/>
                    </a:lnTo>
                    <a:lnTo>
                      <a:pt x="1722" y="1359"/>
                    </a:lnTo>
                    <a:lnTo>
                      <a:pt x="1725" y="1356"/>
                    </a:lnTo>
                    <a:lnTo>
                      <a:pt x="1726" y="1356"/>
                    </a:lnTo>
                    <a:lnTo>
                      <a:pt x="1727" y="1349"/>
                    </a:lnTo>
                    <a:lnTo>
                      <a:pt x="1728" y="1348"/>
                    </a:lnTo>
                    <a:lnTo>
                      <a:pt x="1728" y="1347"/>
                    </a:lnTo>
                    <a:lnTo>
                      <a:pt x="1736" y="1331"/>
                    </a:lnTo>
                    <a:lnTo>
                      <a:pt x="1738" y="1328"/>
                    </a:lnTo>
                    <a:lnTo>
                      <a:pt x="1744" y="1323"/>
                    </a:lnTo>
                    <a:lnTo>
                      <a:pt x="1744" y="1321"/>
                    </a:lnTo>
                    <a:lnTo>
                      <a:pt x="1745" y="1319"/>
                    </a:lnTo>
                    <a:lnTo>
                      <a:pt x="1746" y="1317"/>
                    </a:lnTo>
                    <a:lnTo>
                      <a:pt x="1748" y="1312"/>
                    </a:lnTo>
                    <a:lnTo>
                      <a:pt x="1750" y="1309"/>
                    </a:lnTo>
                    <a:lnTo>
                      <a:pt x="1756" y="1304"/>
                    </a:lnTo>
                    <a:lnTo>
                      <a:pt x="1773" y="1293"/>
                    </a:lnTo>
                    <a:lnTo>
                      <a:pt x="1789" y="1287"/>
                    </a:lnTo>
                    <a:lnTo>
                      <a:pt x="1803" y="1285"/>
                    </a:lnTo>
                    <a:lnTo>
                      <a:pt x="1806" y="1284"/>
                    </a:lnTo>
                    <a:lnTo>
                      <a:pt x="1813" y="1283"/>
                    </a:lnTo>
                    <a:lnTo>
                      <a:pt x="1823" y="1282"/>
                    </a:lnTo>
                    <a:lnTo>
                      <a:pt x="1833" y="1284"/>
                    </a:lnTo>
                    <a:lnTo>
                      <a:pt x="1837" y="1289"/>
                    </a:lnTo>
                    <a:lnTo>
                      <a:pt x="1837" y="1291"/>
                    </a:lnTo>
                    <a:lnTo>
                      <a:pt x="1842" y="1298"/>
                    </a:lnTo>
                    <a:lnTo>
                      <a:pt x="1843" y="1299"/>
                    </a:lnTo>
                    <a:lnTo>
                      <a:pt x="1845" y="1300"/>
                    </a:lnTo>
                    <a:lnTo>
                      <a:pt x="1846" y="1301"/>
                    </a:lnTo>
                    <a:close/>
                    <a:moveTo>
                      <a:pt x="1075" y="1277"/>
                    </a:moveTo>
                    <a:lnTo>
                      <a:pt x="1073" y="1277"/>
                    </a:lnTo>
                    <a:lnTo>
                      <a:pt x="1072" y="1277"/>
                    </a:lnTo>
                    <a:lnTo>
                      <a:pt x="1071" y="1277"/>
                    </a:lnTo>
                    <a:lnTo>
                      <a:pt x="1070" y="1278"/>
                    </a:lnTo>
                    <a:lnTo>
                      <a:pt x="1069" y="1280"/>
                    </a:lnTo>
                    <a:lnTo>
                      <a:pt x="1069" y="1281"/>
                    </a:lnTo>
                    <a:lnTo>
                      <a:pt x="1069" y="1284"/>
                    </a:lnTo>
                    <a:lnTo>
                      <a:pt x="1069" y="1286"/>
                    </a:lnTo>
                    <a:lnTo>
                      <a:pt x="1069" y="1286"/>
                    </a:lnTo>
                    <a:lnTo>
                      <a:pt x="1071" y="1291"/>
                    </a:lnTo>
                    <a:lnTo>
                      <a:pt x="1072" y="1292"/>
                    </a:lnTo>
                    <a:lnTo>
                      <a:pt x="1072" y="1293"/>
                    </a:lnTo>
                    <a:lnTo>
                      <a:pt x="1071" y="1295"/>
                    </a:lnTo>
                    <a:lnTo>
                      <a:pt x="1071" y="1295"/>
                    </a:lnTo>
                    <a:lnTo>
                      <a:pt x="1073" y="1296"/>
                    </a:lnTo>
                    <a:lnTo>
                      <a:pt x="1074" y="1297"/>
                    </a:lnTo>
                    <a:lnTo>
                      <a:pt x="1075" y="1298"/>
                    </a:lnTo>
                    <a:lnTo>
                      <a:pt x="1075" y="1298"/>
                    </a:lnTo>
                    <a:lnTo>
                      <a:pt x="1076" y="1298"/>
                    </a:lnTo>
                    <a:lnTo>
                      <a:pt x="1076" y="1299"/>
                    </a:lnTo>
                    <a:lnTo>
                      <a:pt x="1075" y="1299"/>
                    </a:lnTo>
                    <a:lnTo>
                      <a:pt x="1075" y="1299"/>
                    </a:lnTo>
                    <a:lnTo>
                      <a:pt x="1075" y="1299"/>
                    </a:lnTo>
                    <a:lnTo>
                      <a:pt x="1073" y="1302"/>
                    </a:lnTo>
                    <a:lnTo>
                      <a:pt x="1073" y="1304"/>
                    </a:lnTo>
                    <a:lnTo>
                      <a:pt x="1072" y="1305"/>
                    </a:lnTo>
                    <a:lnTo>
                      <a:pt x="1071" y="1306"/>
                    </a:lnTo>
                    <a:lnTo>
                      <a:pt x="1072" y="1308"/>
                    </a:lnTo>
                    <a:lnTo>
                      <a:pt x="1071" y="1311"/>
                    </a:lnTo>
                    <a:lnTo>
                      <a:pt x="1071" y="1313"/>
                    </a:lnTo>
                    <a:lnTo>
                      <a:pt x="1070" y="1318"/>
                    </a:lnTo>
                    <a:lnTo>
                      <a:pt x="1068" y="1320"/>
                    </a:lnTo>
                    <a:lnTo>
                      <a:pt x="1067" y="1322"/>
                    </a:lnTo>
                    <a:lnTo>
                      <a:pt x="1065" y="1323"/>
                    </a:lnTo>
                    <a:lnTo>
                      <a:pt x="1062" y="1328"/>
                    </a:lnTo>
                    <a:lnTo>
                      <a:pt x="1061" y="1330"/>
                    </a:lnTo>
                    <a:lnTo>
                      <a:pt x="1058" y="1330"/>
                    </a:lnTo>
                    <a:lnTo>
                      <a:pt x="1056" y="1331"/>
                    </a:lnTo>
                    <a:lnTo>
                      <a:pt x="1054" y="1332"/>
                    </a:lnTo>
                    <a:lnTo>
                      <a:pt x="1055" y="1334"/>
                    </a:lnTo>
                    <a:lnTo>
                      <a:pt x="1054" y="1335"/>
                    </a:lnTo>
                    <a:lnTo>
                      <a:pt x="1053" y="1336"/>
                    </a:lnTo>
                    <a:lnTo>
                      <a:pt x="1053" y="1336"/>
                    </a:lnTo>
                    <a:lnTo>
                      <a:pt x="1051" y="1336"/>
                    </a:lnTo>
                    <a:lnTo>
                      <a:pt x="1052" y="1338"/>
                    </a:lnTo>
                    <a:lnTo>
                      <a:pt x="1051" y="1339"/>
                    </a:lnTo>
                    <a:lnTo>
                      <a:pt x="1049" y="1340"/>
                    </a:lnTo>
                    <a:lnTo>
                      <a:pt x="1049" y="1341"/>
                    </a:lnTo>
                    <a:lnTo>
                      <a:pt x="1048" y="1342"/>
                    </a:lnTo>
                    <a:lnTo>
                      <a:pt x="1043" y="1345"/>
                    </a:lnTo>
                    <a:lnTo>
                      <a:pt x="1042" y="1347"/>
                    </a:lnTo>
                    <a:lnTo>
                      <a:pt x="1042" y="1348"/>
                    </a:lnTo>
                    <a:lnTo>
                      <a:pt x="1042" y="1350"/>
                    </a:lnTo>
                    <a:lnTo>
                      <a:pt x="1040" y="1352"/>
                    </a:lnTo>
                    <a:lnTo>
                      <a:pt x="1040" y="1352"/>
                    </a:lnTo>
                    <a:lnTo>
                      <a:pt x="1039" y="1353"/>
                    </a:lnTo>
                    <a:lnTo>
                      <a:pt x="1037" y="1356"/>
                    </a:lnTo>
                    <a:lnTo>
                      <a:pt x="1039" y="1355"/>
                    </a:lnTo>
                    <a:lnTo>
                      <a:pt x="1040" y="1356"/>
                    </a:lnTo>
                    <a:lnTo>
                      <a:pt x="1040" y="1356"/>
                    </a:lnTo>
                    <a:lnTo>
                      <a:pt x="1040" y="1357"/>
                    </a:lnTo>
                    <a:lnTo>
                      <a:pt x="1039" y="1358"/>
                    </a:lnTo>
                    <a:lnTo>
                      <a:pt x="1039" y="1359"/>
                    </a:lnTo>
                    <a:lnTo>
                      <a:pt x="1038" y="1361"/>
                    </a:lnTo>
                    <a:lnTo>
                      <a:pt x="1037" y="1362"/>
                    </a:lnTo>
                    <a:lnTo>
                      <a:pt x="1036" y="1364"/>
                    </a:lnTo>
                    <a:lnTo>
                      <a:pt x="1033" y="1365"/>
                    </a:lnTo>
                    <a:lnTo>
                      <a:pt x="1032" y="1363"/>
                    </a:lnTo>
                    <a:lnTo>
                      <a:pt x="1034" y="1359"/>
                    </a:lnTo>
                    <a:lnTo>
                      <a:pt x="1035" y="1357"/>
                    </a:lnTo>
                    <a:lnTo>
                      <a:pt x="1033" y="1356"/>
                    </a:lnTo>
                    <a:lnTo>
                      <a:pt x="1032" y="1356"/>
                    </a:lnTo>
                    <a:lnTo>
                      <a:pt x="1032" y="1355"/>
                    </a:lnTo>
                    <a:lnTo>
                      <a:pt x="1032" y="1355"/>
                    </a:lnTo>
                    <a:lnTo>
                      <a:pt x="1030" y="1356"/>
                    </a:lnTo>
                    <a:lnTo>
                      <a:pt x="1030" y="1357"/>
                    </a:lnTo>
                    <a:lnTo>
                      <a:pt x="1029" y="1360"/>
                    </a:lnTo>
                    <a:lnTo>
                      <a:pt x="1029" y="1361"/>
                    </a:lnTo>
                    <a:lnTo>
                      <a:pt x="1026" y="1362"/>
                    </a:lnTo>
                    <a:lnTo>
                      <a:pt x="1022" y="1363"/>
                    </a:lnTo>
                    <a:lnTo>
                      <a:pt x="1014" y="1362"/>
                    </a:lnTo>
                    <a:lnTo>
                      <a:pt x="1013" y="1361"/>
                    </a:lnTo>
                    <a:lnTo>
                      <a:pt x="1014" y="1359"/>
                    </a:lnTo>
                    <a:lnTo>
                      <a:pt x="1014" y="1355"/>
                    </a:lnTo>
                    <a:lnTo>
                      <a:pt x="1014" y="1353"/>
                    </a:lnTo>
                    <a:lnTo>
                      <a:pt x="1014" y="1352"/>
                    </a:lnTo>
                    <a:lnTo>
                      <a:pt x="1012" y="1351"/>
                    </a:lnTo>
                    <a:lnTo>
                      <a:pt x="1011" y="1351"/>
                    </a:lnTo>
                    <a:lnTo>
                      <a:pt x="1010" y="1348"/>
                    </a:lnTo>
                    <a:lnTo>
                      <a:pt x="1010" y="1346"/>
                    </a:lnTo>
                    <a:lnTo>
                      <a:pt x="1012" y="1344"/>
                    </a:lnTo>
                    <a:lnTo>
                      <a:pt x="1014" y="1343"/>
                    </a:lnTo>
                    <a:lnTo>
                      <a:pt x="1015" y="1343"/>
                    </a:lnTo>
                    <a:lnTo>
                      <a:pt x="1016" y="1343"/>
                    </a:lnTo>
                    <a:lnTo>
                      <a:pt x="1017" y="1343"/>
                    </a:lnTo>
                    <a:lnTo>
                      <a:pt x="1019" y="1342"/>
                    </a:lnTo>
                    <a:lnTo>
                      <a:pt x="1019" y="1341"/>
                    </a:lnTo>
                    <a:lnTo>
                      <a:pt x="1018" y="1340"/>
                    </a:lnTo>
                    <a:lnTo>
                      <a:pt x="1017" y="1339"/>
                    </a:lnTo>
                    <a:lnTo>
                      <a:pt x="1016" y="1339"/>
                    </a:lnTo>
                    <a:lnTo>
                      <a:pt x="1016" y="1338"/>
                    </a:lnTo>
                    <a:lnTo>
                      <a:pt x="1018" y="1338"/>
                    </a:lnTo>
                    <a:lnTo>
                      <a:pt x="1018" y="1337"/>
                    </a:lnTo>
                    <a:lnTo>
                      <a:pt x="1017" y="1336"/>
                    </a:lnTo>
                    <a:lnTo>
                      <a:pt x="1017" y="1334"/>
                    </a:lnTo>
                    <a:lnTo>
                      <a:pt x="1016" y="1334"/>
                    </a:lnTo>
                    <a:lnTo>
                      <a:pt x="1015" y="1334"/>
                    </a:lnTo>
                    <a:lnTo>
                      <a:pt x="1015" y="1334"/>
                    </a:lnTo>
                    <a:lnTo>
                      <a:pt x="1015" y="1333"/>
                    </a:lnTo>
                    <a:lnTo>
                      <a:pt x="1014" y="1333"/>
                    </a:lnTo>
                    <a:lnTo>
                      <a:pt x="1014" y="1334"/>
                    </a:lnTo>
                    <a:lnTo>
                      <a:pt x="1014" y="1334"/>
                    </a:lnTo>
                    <a:lnTo>
                      <a:pt x="1013" y="1330"/>
                    </a:lnTo>
                    <a:lnTo>
                      <a:pt x="1014" y="1329"/>
                    </a:lnTo>
                    <a:lnTo>
                      <a:pt x="1015" y="1329"/>
                    </a:lnTo>
                    <a:lnTo>
                      <a:pt x="1018" y="1329"/>
                    </a:lnTo>
                    <a:lnTo>
                      <a:pt x="1023" y="1331"/>
                    </a:lnTo>
                    <a:lnTo>
                      <a:pt x="1024" y="1331"/>
                    </a:lnTo>
                    <a:lnTo>
                      <a:pt x="1027" y="1330"/>
                    </a:lnTo>
                    <a:lnTo>
                      <a:pt x="1026" y="1330"/>
                    </a:lnTo>
                    <a:lnTo>
                      <a:pt x="1023" y="1330"/>
                    </a:lnTo>
                    <a:lnTo>
                      <a:pt x="1022" y="1328"/>
                    </a:lnTo>
                    <a:lnTo>
                      <a:pt x="1020" y="1325"/>
                    </a:lnTo>
                    <a:lnTo>
                      <a:pt x="1020" y="1324"/>
                    </a:lnTo>
                    <a:lnTo>
                      <a:pt x="1021" y="1323"/>
                    </a:lnTo>
                    <a:lnTo>
                      <a:pt x="1021" y="1322"/>
                    </a:lnTo>
                    <a:lnTo>
                      <a:pt x="1021" y="1319"/>
                    </a:lnTo>
                    <a:lnTo>
                      <a:pt x="1022" y="1317"/>
                    </a:lnTo>
                    <a:lnTo>
                      <a:pt x="1024" y="1313"/>
                    </a:lnTo>
                    <a:lnTo>
                      <a:pt x="1025" y="1312"/>
                    </a:lnTo>
                    <a:lnTo>
                      <a:pt x="1025" y="1309"/>
                    </a:lnTo>
                    <a:lnTo>
                      <a:pt x="1026" y="1307"/>
                    </a:lnTo>
                    <a:lnTo>
                      <a:pt x="1027" y="1305"/>
                    </a:lnTo>
                    <a:lnTo>
                      <a:pt x="1034" y="1299"/>
                    </a:lnTo>
                    <a:lnTo>
                      <a:pt x="1035" y="1299"/>
                    </a:lnTo>
                    <a:lnTo>
                      <a:pt x="1036" y="1299"/>
                    </a:lnTo>
                    <a:lnTo>
                      <a:pt x="1036" y="1300"/>
                    </a:lnTo>
                    <a:lnTo>
                      <a:pt x="1037" y="1301"/>
                    </a:lnTo>
                    <a:lnTo>
                      <a:pt x="1038" y="1301"/>
                    </a:lnTo>
                    <a:lnTo>
                      <a:pt x="1039" y="1300"/>
                    </a:lnTo>
                    <a:lnTo>
                      <a:pt x="1040" y="1297"/>
                    </a:lnTo>
                    <a:lnTo>
                      <a:pt x="1040" y="1296"/>
                    </a:lnTo>
                    <a:lnTo>
                      <a:pt x="1041" y="1295"/>
                    </a:lnTo>
                    <a:lnTo>
                      <a:pt x="1042" y="1294"/>
                    </a:lnTo>
                    <a:lnTo>
                      <a:pt x="1041" y="1293"/>
                    </a:lnTo>
                    <a:lnTo>
                      <a:pt x="1042" y="1291"/>
                    </a:lnTo>
                    <a:lnTo>
                      <a:pt x="1042" y="1291"/>
                    </a:lnTo>
                    <a:lnTo>
                      <a:pt x="1049" y="1290"/>
                    </a:lnTo>
                    <a:lnTo>
                      <a:pt x="1049" y="1289"/>
                    </a:lnTo>
                    <a:lnTo>
                      <a:pt x="1048" y="1288"/>
                    </a:lnTo>
                    <a:lnTo>
                      <a:pt x="1048" y="1287"/>
                    </a:lnTo>
                    <a:lnTo>
                      <a:pt x="1049" y="1285"/>
                    </a:lnTo>
                    <a:lnTo>
                      <a:pt x="1049" y="1284"/>
                    </a:lnTo>
                    <a:lnTo>
                      <a:pt x="1051" y="1281"/>
                    </a:lnTo>
                    <a:lnTo>
                      <a:pt x="1052" y="1280"/>
                    </a:lnTo>
                    <a:lnTo>
                      <a:pt x="1052" y="1279"/>
                    </a:lnTo>
                    <a:lnTo>
                      <a:pt x="1053" y="1278"/>
                    </a:lnTo>
                    <a:lnTo>
                      <a:pt x="1054" y="1278"/>
                    </a:lnTo>
                    <a:lnTo>
                      <a:pt x="1056" y="1278"/>
                    </a:lnTo>
                    <a:lnTo>
                      <a:pt x="1057" y="1277"/>
                    </a:lnTo>
                    <a:lnTo>
                      <a:pt x="1058" y="1277"/>
                    </a:lnTo>
                    <a:lnTo>
                      <a:pt x="1057" y="1274"/>
                    </a:lnTo>
                    <a:lnTo>
                      <a:pt x="1056" y="1272"/>
                    </a:lnTo>
                    <a:lnTo>
                      <a:pt x="1057" y="1270"/>
                    </a:lnTo>
                    <a:lnTo>
                      <a:pt x="1060" y="1268"/>
                    </a:lnTo>
                    <a:lnTo>
                      <a:pt x="1062" y="1266"/>
                    </a:lnTo>
                    <a:lnTo>
                      <a:pt x="1066" y="1265"/>
                    </a:lnTo>
                    <a:lnTo>
                      <a:pt x="1067" y="1265"/>
                    </a:lnTo>
                    <a:lnTo>
                      <a:pt x="1070" y="1265"/>
                    </a:lnTo>
                    <a:lnTo>
                      <a:pt x="1071" y="1267"/>
                    </a:lnTo>
                    <a:lnTo>
                      <a:pt x="1070" y="1271"/>
                    </a:lnTo>
                    <a:lnTo>
                      <a:pt x="1070" y="1272"/>
                    </a:lnTo>
                    <a:lnTo>
                      <a:pt x="1071" y="1271"/>
                    </a:lnTo>
                    <a:lnTo>
                      <a:pt x="1072" y="1271"/>
                    </a:lnTo>
                    <a:lnTo>
                      <a:pt x="1074" y="1269"/>
                    </a:lnTo>
                    <a:lnTo>
                      <a:pt x="1075" y="1268"/>
                    </a:lnTo>
                    <a:lnTo>
                      <a:pt x="1075" y="1268"/>
                    </a:lnTo>
                    <a:lnTo>
                      <a:pt x="1076" y="1269"/>
                    </a:lnTo>
                    <a:lnTo>
                      <a:pt x="1079" y="1274"/>
                    </a:lnTo>
                    <a:lnTo>
                      <a:pt x="1080" y="1274"/>
                    </a:lnTo>
                    <a:lnTo>
                      <a:pt x="1079" y="1275"/>
                    </a:lnTo>
                    <a:lnTo>
                      <a:pt x="1077" y="1277"/>
                    </a:lnTo>
                    <a:lnTo>
                      <a:pt x="1075" y="1277"/>
                    </a:lnTo>
                    <a:lnTo>
                      <a:pt x="1075" y="1277"/>
                    </a:lnTo>
                    <a:close/>
                    <a:moveTo>
                      <a:pt x="1105" y="1273"/>
                    </a:moveTo>
                    <a:lnTo>
                      <a:pt x="1106" y="1277"/>
                    </a:lnTo>
                    <a:lnTo>
                      <a:pt x="1105" y="1279"/>
                    </a:lnTo>
                    <a:lnTo>
                      <a:pt x="1103" y="1280"/>
                    </a:lnTo>
                    <a:lnTo>
                      <a:pt x="1102" y="1279"/>
                    </a:lnTo>
                    <a:lnTo>
                      <a:pt x="1098" y="1277"/>
                    </a:lnTo>
                    <a:lnTo>
                      <a:pt x="1097" y="1276"/>
                    </a:lnTo>
                    <a:lnTo>
                      <a:pt x="1097" y="1273"/>
                    </a:lnTo>
                    <a:lnTo>
                      <a:pt x="1093" y="1270"/>
                    </a:lnTo>
                    <a:lnTo>
                      <a:pt x="1090" y="1270"/>
                    </a:lnTo>
                    <a:lnTo>
                      <a:pt x="1082" y="1271"/>
                    </a:lnTo>
                    <a:lnTo>
                      <a:pt x="1079" y="1270"/>
                    </a:lnTo>
                    <a:lnTo>
                      <a:pt x="1078" y="1269"/>
                    </a:lnTo>
                    <a:lnTo>
                      <a:pt x="1080" y="1265"/>
                    </a:lnTo>
                    <a:lnTo>
                      <a:pt x="1093" y="1264"/>
                    </a:lnTo>
                    <a:lnTo>
                      <a:pt x="1096" y="1264"/>
                    </a:lnTo>
                    <a:lnTo>
                      <a:pt x="1098" y="1264"/>
                    </a:lnTo>
                    <a:lnTo>
                      <a:pt x="1100" y="1264"/>
                    </a:lnTo>
                    <a:lnTo>
                      <a:pt x="1101" y="1266"/>
                    </a:lnTo>
                    <a:lnTo>
                      <a:pt x="1101" y="1268"/>
                    </a:lnTo>
                    <a:lnTo>
                      <a:pt x="1101" y="1269"/>
                    </a:lnTo>
                    <a:lnTo>
                      <a:pt x="1104" y="1271"/>
                    </a:lnTo>
                    <a:lnTo>
                      <a:pt x="1105" y="1273"/>
                    </a:lnTo>
                    <a:close/>
                    <a:moveTo>
                      <a:pt x="748" y="1276"/>
                    </a:moveTo>
                    <a:lnTo>
                      <a:pt x="746" y="1277"/>
                    </a:lnTo>
                    <a:lnTo>
                      <a:pt x="747" y="1278"/>
                    </a:lnTo>
                    <a:lnTo>
                      <a:pt x="749" y="1280"/>
                    </a:lnTo>
                    <a:lnTo>
                      <a:pt x="744" y="1285"/>
                    </a:lnTo>
                    <a:lnTo>
                      <a:pt x="743" y="1284"/>
                    </a:lnTo>
                    <a:lnTo>
                      <a:pt x="738" y="1281"/>
                    </a:lnTo>
                    <a:lnTo>
                      <a:pt x="734" y="1279"/>
                    </a:lnTo>
                    <a:lnTo>
                      <a:pt x="732" y="1277"/>
                    </a:lnTo>
                    <a:lnTo>
                      <a:pt x="732" y="1276"/>
                    </a:lnTo>
                    <a:lnTo>
                      <a:pt x="733" y="1273"/>
                    </a:lnTo>
                    <a:lnTo>
                      <a:pt x="736" y="1271"/>
                    </a:lnTo>
                    <a:lnTo>
                      <a:pt x="739" y="1269"/>
                    </a:lnTo>
                    <a:lnTo>
                      <a:pt x="742" y="1268"/>
                    </a:lnTo>
                    <a:lnTo>
                      <a:pt x="743" y="1269"/>
                    </a:lnTo>
                    <a:lnTo>
                      <a:pt x="744" y="1270"/>
                    </a:lnTo>
                    <a:lnTo>
                      <a:pt x="745" y="1271"/>
                    </a:lnTo>
                    <a:lnTo>
                      <a:pt x="746" y="1271"/>
                    </a:lnTo>
                    <a:lnTo>
                      <a:pt x="749" y="1271"/>
                    </a:lnTo>
                    <a:lnTo>
                      <a:pt x="749" y="1271"/>
                    </a:lnTo>
                    <a:lnTo>
                      <a:pt x="750" y="1273"/>
                    </a:lnTo>
                    <a:lnTo>
                      <a:pt x="751" y="1274"/>
                    </a:lnTo>
                    <a:lnTo>
                      <a:pt x="749" y="1275"/>
                    </a:lnTo>
                    <a:lnTo>
                      <a:pt x="748" y="1276"/>
                    </a:lnTo>
                    <a:close/>
                    <a:moveTo>
                      <a:pt x="1371" y="1203"/>
                    </a:moveTo>
                    <a:lnTo>
                      <a:pt x="1375" y="1203"/>
                    </a:lnTo>
                    <a:lnTo>
                      <a:pt x="1376" y="1204"/>
                    </a:lnTo>
                    <a:lnTo>
                      <a:pt x="1375" y="1205"/>
                    </a:lnTo>
                    <a:lnTo>
                      <a:pt x="1375" y="1207"/>
                    </a:lnTo>
                    <a:lnTo>
                      <a:pt x="1374" y="1208"/>
                    </a:lnTo>
                    <a:lnTo>
                      <a:pt x="1373" y="1209"/>
                    </a:lnTo>
                    <a:lnTo>
                      <a:pt x="1371" y="1212"/>
                    </a:lnTo>
                    <a:lnTo>
                      <a:pt x="1368" y="1212"/>
                    </a:lnTo>
                    <a:lnTo>
                      <a:pt x="1366" y="1211"/>
                    </a:lnTo>
                    <a:lnTo>
                      <a:pt x="1363" y="1212"/>
                    </a:lnTo>
                    <a:lnTo>
                      <a:pt x="1363" y="1212"/>
                    </a:lnTo>
                    <a:lnTo>
                      <a:pt x="1365" y="1212"/>
                    </a:lnTo>
                    <a:lnTo>
                      <a:pt x="1367" y="1214"/>
                    </a:lnTo>
                    <a:lnTo>
                      <a:pt x="1367" y="1216"/>
                    </a:lnTo>
                    <a:lnTo>
                      <a:pt x="1365" y="1216"/>
                    </a:lnTo>
                    <a:lnTo>
                      <a:pt x="1364" y="1218"/>
                    </a:lnTo>
                    <a:lnTo>
                      <a:pt x="1362" y="1218"/>
                    </a:lnTo>
                    <a:lnTo>
                      <a:pt x="1358" y="1227"/>
                    </a:lnTo>
                    <a:lnTo>
                      <a:pt x="1359" y="1228"/>
                    </a:lnTo>
                    <a:lnTo>
                      <a:pt x="1358" y="1229"/>
                    </a:lnTo>
                    <a:lnTo>
                      <a:pt x="1354" y="1234"/>
                    </a:lnTo>
                    <a:lnTo>
                      <a:pt x="1346" y="1236"/>
                    </a:lnTo>
                    <a:lnTo>
                      <a:pt x="1343" y="1239"/>
                    </a:lnTo>
                    <a:lnTo>
                      <a:pt x="1341" y="1240"/>
                    </a:lnTo>
                    <a:lnTo>
                      <a:pt x="1337" y="1235"/>
                    </a:lnTo>
                    <a:lnTo>
                      <a:pt x="1336" y="1234"/>
                    </a:lnTo>
                    <a:lnTo>
                      <a:pt x="1334" y="1233"/>
                    </a:lnTo>
                    <a:lnTo>
                      <a:pt x="1330" y="1231"/>
                    </a:lnTo>
                    <a:lnTo>
                      <a:pt x="1328" y="1230"/>
                    </a:lnTo>
                    <a:lnTo>
                      <a:pt x="1328" y="1227"/>
                    </a:lnTo>
                    <a:lnTo>
                      <a:pt x="1326" y="1225"/>
                    </a:lnTo>
                    <a:lnTo>
                      <a:pt x="1326" y="1224"/>
                    </a:lnTo>
                    <a:lnTo>
                      <a:pt x="1326" y="1222"/>
                    </a:lnTo>
                    <a:lnTo>
                      <a:pt x="1328" y="1219"/>
                    </a:lnTo>
                    <a:lnTo>
                      <a:pt x="1329" y="1211"/>
                    </a:lnTo>
                    <a:lnTo>
                      <a:pt x="1331" y="1193"/>
                    </a:lnTo>
                    <a:lnTo>
                      <a:pt x="1332" y="1191"/>
                    </a:lnTo>
                    <a:lnTo>
                      <a:pt x="1332" y="1190"/>
                    </a:lnTo>
                    <a:lnTo>
                      <a:pt x="1332" y="1191"/>
                    </a:lnTo>
                    <a:lnTo>
                      <a:pt x="1334" y="1193"/>
                    </a:lnTo>
                    <a:lnTo>
                      <a:pt x="1340" y="1194"/>
                    </a:lnTo>
                    <a:lnTo>
                      <a:pt x="1342" y="1196"/>
                    </a:lnTo>
                    <a:lnTo>
                      <a:pt x="1342" y="1194"/>
                    </a:lnTo>
                    <a:lnTo>
                      <a:pt x="1341" y="1191"/>
                    </a:lnTo>
                    <a:lnTo>
                      <a:pt x="1340" y="1190"/>
                    </a:lnTo>
                    <a:lnTo>
                      <a:pt x="1334" y="1190"/>
                    </a:lnTo>
                    <a:lnTo>
                      <a:pt x="1332" y="1186"/>
                    </a:lnTo>
                    <a:lnTo>
                      <a:pt x="1333" y="1177"/>
                    </a:lnTo>
                    <a:lnTo>
                      <a:pt x="1332" y="1173"/>
                    </a:lnTo>
                    <a:lnTo>
                      <a:pt x="1330" y="1166"/>
                    </a:lnTo>
                    <a:lnTo>
                      <a:pt x="1330" y="1162"/>
                    </a:lnTo>
                    <a:lnTo>
                      <a:pt x="1330" y="1161"/>
                    </a:lnTo>
                    <a:lnTo>
                      <a:pt x="1332" y="1160"/>
                    </a:lnTo>
                    <a:lnTo>
                      <a:pt x="1332" y="1160"/>
                    </a:lnTo>
                    <a:lnTo>
                      <a:pt x="1334" y="1160"/>
                    </a:lnTo>
                    <a:lnTo>
                      <a:pt x="1335" y="1162"/>
                    </a:lnTo>
                    <a:lnTo>
                      <a:pt x="1336" y="1164"/>
                    </a:lnTo>
                    <a:lnTo>
                      <a:pt x="1337" y="1164"/>
                    </a:lnTo>
                    <a:lnTo>
                      <a:pt x="1341" y="1166"/>
                    </a:lnTo>
                    <a:lnTo>
                      <a:pt x="1342" y="1167"/>
                    </a:lnTo>
                    <a:lnTo>
                      <a:pt x="1346" y="1170"/>
                    </a:lnTo>
                    <a:lnTo>
                      <a:pt x="1349" y="1172"/>
                    </a:lnTo>
                    <a:lnTo>
                      <a:pt x="1350" y="1173"/>
                    </a:lnTo>
                    <a:lnTo>
                      <a:pt x="1351" y="1173"/>
                    </a:lnTo>
                    <a:lnTo>
                      <a:pt x="1351" y="1174"/>
                    </a:lnTo>
                    <a:lnTo>
                      <a:pt x="1352" y="1175"/>
                    </a:lnTo>
                    <a:lnTo>
                      <a:pt x="1351" y="1177"/>
                    </a:lnTo>
                    <a:lnTo>
                      <a:pt x="1350" y="1177"/>
                    </a:lnTo>
                    <a:lnTo>
                      <a:pt x="1350" y="1178"/>
                    </a:lnTo>
                    <a:lnTo>
                      <a:pt x="1353" y="1181"/>
                    </a:lnTo>
                    <a:lnTo>
                      <a:pt x="1355" y="1183"/>
                    </a:lnTo>
                    <a:lnTo>
                      <a:pt x="1357" y="1184"/>
                    </a:lnTo>
                    <a:lnTo>
                      <a:pt x="1362" y="1185"/>
                    </a:lnTo>
                    <a:lnTo>
                      <a:pt x="1363" y="1186"/>
                    </a:lnTo>
                    <a:lnTo>
                      <a:pt x="1365" y="1188"/>
                    </a:lnTo>
                    <a:lnTo>
                      <a:pt x="1367" y="1189"/>
                    </a:lnTo>
                    <a:lnTo>
                      <a:pt x="1367" y="1189"/>
                    </a:lnTo>
                    <a:lnTo>
                      <a:pt x="1368" y="1189"/>
                    </a:lnTo>
                    <a:lnTo>
                      <a:pt x="1369" y="1189"/>
                    </a:lnTo>
                    <a:lnTo>
                      <a:pt x="1369" y="1190"/>
                    </a:lnTo>
                    <a:lnTo>
                      <a:pt x="1369" y="1190"/>
                    </a:lnTo>
                    <a:lnTo>
                      <a:pt x="1369" y="1191"/>
                    </a:lnTo>
                    <a:lnTo>
                      <a:pt x="1371" y="1194"/>
                    </a:lnTo>
                    <a:lnTo>
                      <a:pt x="1371" y="1195"/>
                    </a:lnTo>
                    <a:lnTo>
                      <a:pt x="1372" y="1195"/>
                    </a:lnTo>
                    <a:lnTo>
                      <a:pt x="1372" y="1196"/>
                    </a:lnTo>
                    <a:lnTo>
                      <a:pt x="1372" y="1197"/>
                    </a:lnTo>
                    <a:lnTo>
                      <a:pt x="1371" y="1197"/>
                    </a:lnTo>
                    <a:lnTo>
                      <a:pt x="1371" y="1198"/>
                    </a:lnTo>
                    <a:lnTo>
                      <a:pt x="1371" y="1198"/>
                    </a:lnTo>
                    <a:lnTo>
                      <a:pt x="1371" y="1203"/>
                    </a:lnTo>
                    <a:close/>
                    <a:moveTo>
                      <a:pt x="1190" y="1121"/>
                    </a:moveTo>
                    <a:lnTo>
                      <a:pt x="1191" y="1122"/>
                    </a:lnTo>
                    <a:lnTo>
                      <a:pt x="1192" y="1124"/>
                    </a:lnTo>
                    <a:lnTo>
                      <a:pt x="1191" y="1129"/>
                    </a:lnTo>
                    <a:lnTo>
                      <a:pt x="1190" y="1132"/>
                    </a:lnTo>
                    <a:lnTo>
                      <a:pt x="1189" y="1133"/>
                    </a:lnTo>
                    <a:lnTo>
                      <a:pt x="1188" y="1136"/>
                    </a:lnTo>
                    <a:lnTo>
                      <a:pt x="1186" y="1137"/>
                    </a:lnTo>
                    <a:lnTo>
                      <a:pt x="1184" y="1138"/>
                    </a:lnTo>
                    <a:lnTo>
                      <a:pt x="1183" y="1137"/>
                    </a:lnTo>
                    <a:lnTo>
                      <a:pt x="1182" y="1134"/>
                    </a:lnTo>
                    <a:lnTo>
                      <a:pt x="1181" y="1133"/>
                    </a:lnTo>
                    <a:lnTo>
                      <a:pt x="1181" y="1133"/>
                    </a:lnTo>
                    <a:lnTo>
                      <a:pt x="1181" y="1135"/>
                    </a:lnTo>
                    <a:lnTo>
                      <a:pt x="1180" y="1136"/>
                    </a:lnTo>
                    <a:lnTo>
                      <a:pt x="1180" y="1137"/>
                    </a:lnTo>
                    <a:lnTo>
                      <a:pt x="1179" y="1136"/>
                    </a:lnTo>
                    <a:lnTo>
                      <a:pt x="1178" y="1136"/>
                    </a:lnTo>
                    <a:lnTo>
                      <a:pt x="1177" y="1133"/>
                    </a:lnTo>
                    <a:lnTo>
                      <a:pt x="1177" y="1134"/>
                    </a:lnTo>
                    <a:lnTo>
                      <a:pt x="1176" y="1133"/>
                    </a:lnTo>
                    <a:lnTo>
                      <a:pt x="1176" y="1132"/>
                    </a:lnTo>
                    <a:lnTo>
                      <a:pt x="1176" y="1129"/>
                    </a:lnTo>
                    <a:lnTo>
                      <a:pt x="1176" y="1129"/>
                    </a:lnTo>
                    <a:lnTo>
                      <a:pt x="1175" y="1129"/>
                    </a:lnTo>
                    <a:lnTo>
                      <a:pt x="1175" y="1128"/>
                    </a:lnTo>
                    <a:lnTo>
                      <a:pt x="1175" y="1127"/>
                    </a:lnTo>
                    <a:lnTo>
                      <a:pt x="1176" y="1126"/>
                    </a:lnTo>
                    <a:lnTo>
                      <a:pt x="1177" y="1126"/>
                    </a:lnTo>
                    <a:lnTo>
                      <a:pt x="1176" y="1120"/>
                    </a:lnTo>
                    <a:lnTo>
                      <a:pt x="1176" y="1118"/>
                    </a:lnTo>
                    <a:lnTo>
                      <a:pt x="1178" y="1118"/>
                    </a:lnTo>
                    <a:lnTo>
                      <a:pt x="1178" y="1117"/>
                    </a:lnTo>
                    <a:lnTo>
                      <a:pt x="1176" y="1113"/>
                    </a:lnTo>
                    <a:lnTo>
                      <a:pt x="1175" y="1113"/>
                    </a:lnTo>
                    <a:lnTo>
                      <a:pt x="1175" y="1112"/>
                    </a:lnTo>
                    <a:lnTo>
                      <a:pt x="1175" y="1111"/>
                    </a:lnTo>
                    <a:lnTo>
                      <a:pt x="1175" y="1111"/>
                    </a:lnTo>
                    <a:lnTo>
                      <a:pt x="1175" y="1110"/>
                    </a:lnTo>
                    <a:lnTo>
                      <a:pt x="1175" y="1109"/>
                    </a:lnTo>
                    <a:lnTo>
                      <a:pt x="1174" y="1109"/>
                    </a:lnTo>
                    <a:lnTo>
                      <a:pt x="1173" y="1109"/>
                    </a:lnTo>
                    <a:lnTo>
                      <a:pt x="1173" y="1108"/>
                    </a:lnTo>
                    <a:lnTo>
                      <a:pt x="1173" y="1107"/>
                    </a:lnTo>
                    <a:lnTo>
                      <a:pt x="1173" y="1106"/>
                    </a:lnTo>
                    <a:lnTo>
                      <a:pt x="1172" y="1105"/>
                    </a:lnTo>
                    <a:lnTo>
                      <a:pt x="1171" y="1104"/>
                    </a:lnTo>
                    <a:lnTo>
                      <a:pt x="1171" y="1102"/>
                    </a:lnTo>
                    <a:lnTo>
                      <a:pt x="1171" y="1102"/>
                    </a:lnTo>
                    <a:lnTo>
                      <a:pt x="1175" y="1103"/>
                    </a:lnTo>
                    <a:lnTo>
                      <a:pt x="1176" y="1102"/>
                    </a:lnTo>
                    <a:lnTo>
                      <a:pt x="1178" y="1101"/>
                    </a:lnTo>
                    <a:lnTo>
                      <a:pt x="1179" y="1101"/>
                    </a:lnTo>
                    <a:lnTo>
                      <a:pt x="1180" y="1102"/>
                    </a:lnTo>
                    <a:lnTo>
                      <a:pt x="1179" y="1104"/>
                    </a:lnTo>
                    <a:lnTo>
                      <a:pt x="1179" y="1106"/>
                    </a:lnTo>
                    <a:lnTo>
                      <a:pt x="1178" y="1107"/>
                    </a:lnTo>
                    <a:lnTo>
                      <a:pt x="1180" y="1107"/>
                    </a:lnTo>
                    <a:lnTo>
                      <a:pt x="1180" y="1107"/>
                    </a:lnTo>
                    <a:lnTo>
                      <a:pt x="1182" y="1107"/>
                    </a:lnTo>
                    <a:lnTo>
                      <a:pt x="1183" y="1107"/>
                    </a:lnTo>
                    <a:lnTo>
                      <a:pt x="1184" y="1107"/>
                    </a:lnTo>
                    <a:lnTo>
                      <a:pt x="1184" y="1108"/>
                    </a:lnTo>
                    <a:lnTo>
                      <a:pt x="1184" y="1110"/>
                    </a:lnTo>
                    <a:lnTo>
                      <a:pt x="1185" y="1114"/>
                    </a:lnTo>
                    <a:lnTo>
                      <a:pt x="1185" y="1115"/>
                    </a:lnTo>
                    <a:lnTo>
                      <a:pt x="1186" y="1114"/>
                    </a:lnTo>
                    <a:lnTo>
                      <a:pt x="1187" y="1114"/>
                    </a:lnTo>
                    <a:lnTo>
                      <a:pt x="1188" y="1116"/>
                    </a:lnTo>
                    <a:lnTo>
                      <a:pt x="1188" y="1118"/>
                    </a:lnTo>
                    <a:lnTo>
                      <a:pt x="1188" y="1120"/>
                    </a:lnTo>
                    <a:lnTo>
                      <a:pt x="1190" y="1121"/>
                    </a:lnTo>
                    <a:close/>
                    <a:moveTo>
                      <a:pt x="1401" y="1158"/>
                    </a:moveTo>
                    <a:lnTo>
                      <a:pt x="1401" y="1159"/>
                    </a:lnTo>
                    <a:lnTo>
                      <a:pt x="1400" y="1159"/>
                    </a:lnTo>
                    <a:lnTo>
                      <a:pt x="1400" y="1160"/>
                    </a:lnTo>
                    <a:lnTo>
                      <a:pt x="1399" y="1161"/>
                    </a:lnTo>
                    <a:lnTo>
                      <a:pt x="1399" y="1162"/>
                    </a:lnTo>
                    <a:lnTo>
                      <a:pt x="1400" y="1164"/>
                    </a:lnTo>
                    <a:lnTo>
                      <a:pt x="1399" y="1165"/>
                    </a:lnTo>
                    <a:lnTo>
                      <a:pt x="1398" y="1167"/>
                    </a:lnTo>
                    <a:lnTo>
                      <a:pt x="1397" y="1171"/>
                    </a:lnTo>
                    <a:lnTo>
                      <a:pt x="1396" y="1172"/>
                    </a:lnTo>
                    <a:lnTo>
                      <a:pt x="1394" y="1176"/>
                    </a:lnTo>
                    <a:lnTo>
                      <a:pt x="1387" y="1179"/>
                    </a:lnTo>
                    <a:lnTo>
                      <a:pt x="1384" y="1181"/>
                    </a:lnTo>
                    <a:lnTo>
                      <a:pt x="1382" y="1179"/>
                    </a:lnTo>
                    <a:lnTo>
                      <a:pt x="1380" y="1178"/>
                    </a:lnTo>
                    <a:lnTo>
                      <a:pt x="1380" y="1179"/>
                    </a:lnTo>
                    <a:lnTo>
                      <a:pt x="1379" y="1179"/>
                    </a:lnTo>
                    <a:lnTo>
                      <a:pt x="1377" y="1177"/>
                    </a:lnTo>
                    <a:lnTo>
                      <a:pt x="1377" y="1177"/>
                    </a:lnTo>
                    <a:lnTo>
                      <a:pt x="1375" y="1175"/>
                    </a:lnTo>
                    <a:lnTo>
                      <a:pt x="1374" y="1174"/>
                    </a:lnTo>
                    <a:lnTo>
                      <a:pt x="1373" y="1173"/>
                    </a:lnTo>
                    <a:lnTo>
                      <a:pt x="1369" y="1171"/>
                    </a:lnTo>
                    <a:lnTo>
                      <a:pt x="1367" y="1169"/>
                    </a:lnTo>
                    <a:lnTo>
                      <a:pt x="1367" y="1169"/>
                    </a:lnTo>
                    <a:lnTo>
                      <a:pt x="1360" y="1167"/>
                    </a:lnTo>
                    <a:lnTo>
                      <a:pt x="1359" y="1167"/>
                    </a:lnTo>
                    <a:lnTo>
                      <a:pt x="1359" y="1166"/>
                    </a:lnTo>
                    <a:lnTo>
                      <a:pt x="1358" y="1166"/>
                    </a:lnTo>
                    <a:lnTo>
                      <a:pt x="1358" y="1165"/>
                    </a:lnTo>
                    <a:lnTo>
                      <a:pt x="1358" y="1165"/>
                    </a:lnTo>
                    <a:lnTo>
                      <a:pt x="1357" y="1165"/>
                    </a:lnTo>
                    <a:lnTo>
                      <a:pt x="1356" y="1166"/>
                    </a:lnTo>
                    <a:lnTo>
                      <a:pt x="1355" y="1165"/>
                    </a:lnTo>
                    <a:lnTo>
                      <a:pt x="1354" y="1164"/>
                    </a:lnTo>
                    <a:lnTo>
                      <a:pt x="1354" y="1163"/>
                    </a:lnTo>
                    <a:lnTo>
                      <a:pt x="1354" y="1162"/>
                    </a:lnTo>
                    <a:lnTo>
                      <a:pt x="1350" y="1158"/>
                    </a:lnTo>
                    <a:lnTo>
                      <a:pt x="1349" y="1155"/>
                    </a:lnTo>
                    <a:lnTo>
                      <a:pt x="1349" y="1151"/>
                    </a:lnTo>
                    <a:lnTo>
                      <a:pt x="1350" y="1147"/>
                    </a:lnTo>
                    <a:lnTo>
                      <a:pt x="1353" y="1146"/>
                    </a:lnTo>
                    <a:lnTo>
                      <a:pt x="1354" y="1146"/>
                    </a:lnTo>
                    <a:lnTo>
                      <a:pt x="1357" y="1146"/>
                    </a:lnTo>
                    <a:lnTo>
                      <a:pt x="1358" y="1145"/>
                    </a:lnTo>
                    <a:lnTo>
                      <a:pt x="1358" y="1144"/>
                    </a:lnTo>
                    <a:lnTo>
                      <a:pt x="1355" y="1144"/>
                    </a:lnTo>
                    <a:lnTo>
                      <a:pt x="1353" y="1144"/>
                    </a:lnTo>
                    <a:lnTo>
                      <a:pt x="1351" y="1143"/>
                    </a:lnTo>
                    <a:lnTo>
                      <a:pt x="1352" y="1142"/>
                    </a:lnTo>
                    <a:lnTo>
                      <a:pt x="1353" y="1140"/>
                    </a:lnTo>
                    <a:lnTo>
                      <a:pt x="1354" y="1137"/>
                    </a:lnTo>
                    <a:lnTo>
                      <a:pt x="1353" y="1137"/>
                    </a:lnTo>
                    <a:lnTo>
                      <a:pt x="1349" y="1133"/>
                    </a:lnTo>
                    <a:lnTo>
                      <a:pt x="1350" y="1133"/>
                    </a:lnTo>
                    <a:lnTo>
                      <a:pt x="1351" y="1132"/>
                    </a:lnTo>
                    <a:lnTo>
                      <a:pt x="1353" y="1131"/>
                    </a:lnTo>
                    <a:lnTo>
                      <a:pt x="1354" y="1129"/>
                    </a:lnTo>
                    <a:lnTo>
                      <a:pt x="1354" y="1128"/>
                    </a:lnTo>
                    <a:lnTo>
                      <a:pt x="1358" y="1125"/>
                    </a:lnTo>
                    <a:lnTo>
                      <a:pt x="1357" y="1124"/>
                    </a:lnTo>
                    <a:lnTo>
                      <a:pt x="1357" y="1123"/>
                    </a:lnTo>
                    <a:lnTo>
                      <a:pt x="1359" y="1120"/>
                    </a:lnTo>
                    <a:lnTo>
                      <a:pt x="1359" y="1120"/>
                    </a:lnTo>
                    <a:lnTo>
                      <a:pt x="1358" y="1118"/>
                    </a:lnTo>
                    <a:lnTo>
                      <a:pt x="1357" y="1120"/>
                    </a:lnTo>
                    <a:lnTo>
                      <a:pt x="1355" y="1120"/>
                    </a:lnTo>
                    <a:lnTo>
                      <a:pt x="1354" y="1120"/>
                    </a:lnTo>
                    <a:lnTo>
                      <a:pt x="1354" y="1118"/>
                    </a:lnTo>
                    <a:lnTo>
                      <a:pt x="1353" y="1117"/>
                    </a:lnTo>
                    <a:lnTo>
                      <a:pt x="1351" y="1116"/>
                    </a:lnTo>
                    <a:lnTo>
                      <a:pt x="1347" y="1116"/>
                    </a:lnTo>
                    <a:lnTo>
                      <a:pt x="1345" y="1116"/>
                    </a:lnTo>
                    <a:lnTo>
                      <a:pt x="1344" y="1115"/>
                    </a:lnTo>
                    <a:lnTo>
                      <a:pt x="1341" y="1112"/>
                    </a:lnTo>
                    <a:lnTo>
                      <a:pt x="1341" y="1111"/>
                    </a:lnTo>
                    <a:lnTo>
                      <a:pt x="1342" y="1109"/>
                    </a:lnTo>
                    <a:lnTo>
                      <a:pt x="1344" y="1107"/>
                    </a:lnTo>
                    <a:lnTo>
                      <a:pt x="1346" y="1107"/>
                    </a:lnTo>
                    <a:lnTo>
                      <a:pt x="1349" y="1108"/>
                    </a:lnTo>
                    <a:lnTo>
                      <a:pt x="1352" y="1111"/>
                    </a:lnTo>
                    <a:lnTo>
                      <a:pt x="1354" y="1111"/>
                    </a:lnTo>
                    <a:lnTo>
                      <a:pt x="1357" y="1111"/>
                    </a:lnTo>
                    <a:lnTo>
                      <a:pt x="1357" y="1110"/>
                    </a:lnTo>
                    <a:lnTo>
                      <a:pt x="1358" y="1108"/>
                    </a:lnTo>
                    <a:lnTo>
                      <a:pt x="1358" y="1107"/>
                    </a:lnTo>
                    <a:lnTo>
                      <a:pt x="1359" y="1105"/>
                    </a:lnTo>
                    <a:lnTo>
                      <a:pt x="1361" y="1104"/>
                    </a:lnTo>
                    <a:lnTo>
                      <a:pt x="1362" y="1103"/>
                    </a:lnTo>
                    <a:lnTo>
                      <a:pt x="1362" y="1102"/>
                    </a:lnTo>
                    <a:lnTo>
                      <a:pt x="1362" y="1100"/>
                    </a:lnTo>
                    <a:lnTo>
                      <a:pt x="1367" y="1091"/>
                    </a:lnTo>
                    <a:lnTo>
                      <a:pt x="1368" y="1094"/>
                    </a:lnTo>
                    <a:lnTo>
                      <a:pt x="1369" y="1094"/>
                    </a:lnTo>
                    <a:lnTo>
                      <a:pt x="1371" y="1094"/>
                    </a:lnTo>
                    <a:lnTo>
                      <a:pt x="1371" y="1092"/>
                    </a:lnTo>
                    <a:lnTo>
                      <a:pt x="1371" y="1093"/>
                    </a:lnTo>
                    <a:lnTo>
                      <a:pt x="1372" y="1093"/>
                    </a:lnTo>
                    <a:lnTo>
                      <a:pt x="1373" y="1091"/>
                    </a:lnTo>
                    <a:lnTo>
                      <a:pt x="1372" y="1089"/>
                    </a:lnTo>
                    <a:lnTo>
                      <a:pt x="1372" y="1089"/>
                    </a:lnTo>
                    <a:lnTo>
                      <a:pt x="1371" y="1088"/>
                    </a:lnTo>
                    <a:lnTo>
                      <a:pt x="1371" y="1087"/>
                    </a:lnTo>
                    <a:lnTo>
                      <a:pt x="1371" y="1082"/>
                    </a:lnTo>
                    <a:lnTo>
                      <a:pt x="1371" y="1081"/>
                    </a:lnTo>
                    <a:lnTo>
                      <a:pt x="1371" y="1081"/>
                    </a:lnTo>
                    <a:lnTo>
                      <a:pt x="1372" y="1081"/>
                    </a:lnTo>
                    <a:lnTo>
                      <a:pt x="1373" y="1081"/>
                    </a:lnTo>
                    <a:lnTo>
                      <a:pt x="1374" y="1081"/>
                    </a:lnTo>
                    <a:lnTo>
                      <a:pt x="1375" y="1081"/>
                    </a:lnTo>
                    <a:lnTo>
                      <a:pt x="1375" y="1081"/>
                    </a:lnTo>
                    <a:lnTo>
                      <a:pt x="1376" y="1081"/>
                    </a:lnTo>
                    <a:lnTo>
                      <a:pt x="1380" y="1080"/>
                    </a:lnTo>
                    <a:lnTo>
                      <a:pt x="1380" y="1080"/>
                    </a:lnTo>
                    <a:lnTo>
                      <a:pt x="1386" y="1081"/>
                    </a:lnTo>
                    <a:lnTo>
                      <a:pt x="1387" y="1083"/>
                    </a:lnTo>
                    <a:lnTo>
                      <a:pt x="1388" y="1087"/>
                    </a:lnTo>
                    <a:lnTo>
                      <a:pt x="1389" y="1088"/>
                    </a:lnTo>
                    <a:lnTo>
                      <a:pt x="1393" y="1090"/>
                    </a:lnTo>
                    <a:lnTo>
                      <a:pt x="1393" y="1091"/>
                    </a:lnTo>
                    <a:lnTo>
                      <a:pt x="1393" y="1091"/>
                    </a:lnTo>
                    <a:lnTo>
                      <a:pt x="1390" y="1093"/>
                    </a:lnTo>
                    <a:lnTo>
                      <a:pt x="1391" y="1093"/>
                    </a:lnTo>
                    <a:lnTo>
                      <a:pt x="1391" y="1094"/>
                    </a:lnTo>
                    <a:lnTo>
                      <a:pt x="1392" y="1095"/>
                    </a:lnTo>
                    <a:lnTo>
                      <a:pt x="1391" y="1095"/>
                    </a:lnTo>
                    <a:lnTo>
                      <a:pt x="1389" y="1095"/>
                    </a:lnTo>
                    <a:lnTo>
                      <a:pt x="1387" y="1096"/>
                    </a:lnTo>
                    <a:lnTo>
                      <a:pt x="1387" y="1097"/>
                    </a:lnTo>
                    <a:lnTo>
                      <a:pt x="1388" y="1097"/>
                    </a:lnTo>
                    <a:lnTo>
                      <a:pt x="1391" y="1097"/>
                    </a:lnTo>
                    <a:lnTo>
                      <a:pt x="1392" y="1098"/>
                    </a:lnTo>
                    <a:lnTo>
                      <a:pt x="1393" y="1098"/>
                    </a:lnTo>
                    <a:lnTo>
                      <a:pt x="1395" y="1099"/>
                    </a:lnTo>
                    <a:lnTo>
                      <a:pt x="1397" y="1102"/>
                    </a:lnTo>
                    <a:lnTo>
                      <a:pt x="1400" y="1106"/>
                    </a:lnTo>
                    <a:lnTo>
                      <a:pt x="1398" y="1107"/>
                    </a:lnTo>
                    <a:lnTo>
                      <a:pt x="1397" y="1110"/>
                    </a:lnTo>
                    <a:lnTo>
                      <a:pt x="1396" y="1113"/>
                    </a:lnTo>
                    <a:lnTo>
                      <a:pt x="1396" y="1115"/>
                    </a:lnTo>
                    <a:lnTo>
                      <a:pt x="1397" y="1115"/>
                    </a:lnTo>
                    <a:lnTo>
                      <a:pt x="1397" y="1115"/>
                    </a:lnTo>
                    <a:lnTo>
                      <a:pt x="1397" y="1116"/>
                    </a:lnTo>
                    <a:lnTo>
                      <a:pt x="1398" y="1116"/>
                    </a:lnTo>
                    <a:lnTo>
                      <a:pt x="1397" y="1118"/>
                    </a:lnTo>
                    <a:lnTo>
                      <a:pt x="1397" y="1120"/>
                    </a:lnTo>
                    <a:lnTo>
                      <a:pt x="1395" y="1122"/>
                    </a:lnTo>
                    <a:lnTo>
                      <a:pt x="1394" y="1124"/>
                    </a:lnTo>
                    <a:lnTo>
                      <a:pt x="1397" y="1124"/>
                    </a:lnTo>
                    <a:lnTo>
                      <a:pt x="1398" y="1124"/>
                    </a:lnTo>
                    <a:lnTo>
                      <a:pt x="1400" y="1126"/>
                    </a:lnTo>
                    <a:lnTo>
                      <a:pt x="1399" y="1128"/>
                    </a:lnTo>
                    <a:lnTo>
                      <a:pt x="1400" y="1128"/>
                    </a:lnTo>
                    <a:lnTo>
                      <a:pt x="1400" y="1129"/>
                    </a:lnTo>
                    <a:lnTo>
                      <a:pt x="1401" y="1129"/>
                    </a:lnTo>
                    <a:lnTo>
                      <a:pt x="1400" y="1130"/>
                    </a:lnTo>
                    <a:lnTo>
                      <a:pt x="1397" y="1131"/>
                    </a:lnTo>
                    <a:lnTo>
                      <a:pt x="1397" y="1132"/>
                    </a:lnTo>
                    <a:lnTo>
                      <a:pt x="1396" y="1130"/>
                    </a:lnTo>
                    <a:lnTo>
                      <a:pt x="1395" y="1130"/>
                    </a:lnTo>
                    <a:lnTo>
                      <a:pt x="1394" y="1130"/>
                    </a:lnTo>
                    <a:lnTo>
                      <a:pt x="1393" y="1132"/>
                    </a:lnTo>
                    <a:lnTo>
                      <a:pt x="1394" y="1133"/>
                    </a:lnTo>
                    <a:lnTo>
                      <a:pt x="1397" y="1134"/>
                    </a:lnTo>
                    <a:lnTo>
                      <a:pt x="1398" y="1135"/>
                    </a:lnTo>
                    <a:lnTo>
                      <a:pt x="1397" y="1135"/>
                    </a:lnTo>
                    <a:lnTo>
                      <a:pt x="1397" y="1137"/>
                    </a:lnTo>
                    <a:lnTo>
                      <a:pt x="1396" y="1137"/>
                    </a:lnTo>
                    <a:lnTo>
                      <a:pt x="1393" y="1137"/>
                    </a:lnTo>
                    <a:lnTo>
                      <a:pt x="1392" y="1136"/>
                    </a:lnTo>
                    <a:lnTo>
                      <a:pt x="1391" y="1135"/>
                    </a:lnTo>
                    <a:lnTo>
                      <a:pt x="1390" y="1134"/>
                    </a:lnTo>
                    <a:lnTo>
                      <a:pt x="1389" y="1134"/>
                    </a:lnTo>
                    <a:lnTo>
                      <a:pt x="1388" y="1133"/>
                    </a:lnTo>
                    <a:lnTo>
                      <a:pt x="1386" y="1134"/>
                    </a:lnTo>
                    <a:lnTo>
                      <a:pt x="1384" y="1134"/>
                    </a:lnTo>
                    <a:lnTo>
                      <a:pt x="1384" y="1135"/>
                    </a:lnTo>
                    <a:lnTo>
                      <a:pt x="1384" y="1136"/>
                    </a:lnTo>
                    <a:lnTo>
                      <a:pt x="1388" y="1135"/>
                    </a:lnTo>
                    <a:lnTo>
                      <a:pt x="1389" y="1136"/>
                    </a:lnTo>
                    <a:lnTo>
                      <a:pt x="1390" y="1138"/>
                    </a:lnTo>
                    <a:lnTo>
                      <a:pt x="1391" y="1140"/>
                    </a:lnTo>
                    <a:lnTo>
                      <a:pt x="1395" y="1143"/>
                    </a:lnTo>
                    <a:lnTo>
                      <a:pt x="1397" y="1144"/>
                    </a:lnTo>
                    <a:lnTo>
                      <a:pt x="1401" y="1149"/>
                    </a:lnTo>
                    <a:lnTo>
                      <a:pt x="1402" y="1151"/>
                    </a:lnTo>
                    <a:lnTo>
                      <a:pt x="1402" y="1153"/>
                    </a:lnTo>
                    <a:lnTo>
                      <a:pt x="1400" y="1155"/>
                    </a:lnTo>
                    <a:lnTo>
                      <a:pt x="1398" y="1157"/>
                    </a:lnTo>
                    <a:lnTo>
                      <a:pt x="1396" y="1159"/>
                    </a:lnTo>
                    <a:lnTo>
                      <a:pt x="1396" y="1158"/>
                    </a:lnTo>
                    <a:lnTo>
                      <a:pt x="1395" y="1158"/>
                    </a:lnTo>
                    <a:lnTo>
                      <a:pt x="1394" y="1158"/>
                    </a:lnTo>
                    <a:lnTo>
                      <a:pt x="1394" y="1159"/>
                    </a:lnTo>
                    <a:lnTo>
                      <a:pt x="1394" y="1160"/>
                    </a:lnTo>
                    <a:lnTo>
                      <a:pt x="1393" y="1161"/>
                    </a:lnTo>
                    <a:lnTo>
                      <a:pt x="1398" y="1159"/>
                    </a:lnTo>
                    <a:lnTo>
                      <a:pt x="1401" y="1158"/>
                    </a:lnTo>
                    <a:close/>
                    <a:moveTo>
                      <a:pt x="1231" y="1069"/>
                    </a:moveTo>
                    <a:lnTo>
                      <a:pt x="1231" y="1071"/>
                    </a:lnTo>
                    <a:lnTo>
                      <a:pt x="1232" y="1072"/>
                    </a:lnTo>
                    <a:lnTo>
                      <a:pt x="1231" y="1075"/>
                    </a:lnTo>
                    <a:lnTo>
                      <a:pt x="1229" y="1076"/>
                    </a:lnTo>
                    <a:lnTo>
                      <a:pt x="1229" y="1076"/>
                    </a:lnTo>
                    <a:lnTo>
                      <a:pt x="1226" y="1092"/>
                    </a:lnTo>
                    <a:lnTo>
                      <a:pt x="1223" y="1100"/>
                    </a:lnTo>
                    <a:lnTo>
                      <a:pt x="1223" y="1101"/>
                    </a:lnTo>
                    <a:lnTo>
                      <a:pt x="1220" y="1104"/>
                    </a:lnTo>
                    <a:lnTo>
                      <a:pt x="1219" y="1104"/>
                    </a:lnTo>
                    <a:lnTo>
                      <a:pt x="1218" y="1105"/>
                    </a:lnTo>
                    <a:lnTo>
                      <a:pt x="1216" y="1106"/>
                    </a:lnTo>
                    <a:lnTo>
                      <a:pt x="1215" y="1107"/>
                    </a:lnTo>
                    <a:lnTo>
                      <a:pt x="1215" y="1107"/>
                    </a:lnTo>
                    <a:lnTo>
                      <a:pt x="1213" y="1109"/>
                    </a:lnTo>
                    <a:lnTo>
                      <a:pt x="1211" y="1111"/>
                    </a:lnTo>
                    <a:lnTo>
                      <a:pt x="1209" y="1114"/>
                    </a:lnTo>
                    <a:lnTo>
                      <a:pt x="1207" y="1118"/>
                    </a:lnTo>
                    <a:lnTo>
                      <a:pt x="1206" y="1121"/>
                    </a:lnTo>
                    <a:lnTo>
                      <a:pt x="1206" y="1124"/>
                    </a:lnTo>
                    <a:lnTo>
                      <a:pt x="1207" y="1127"/>
                    </a:lnTo>
                    <a:lnTo>
                      <a:pt x="1207" y="1129"/>
                    </a:lnTo>
                    <a:lnTo>
                      <a:pt x="1206" y="1130"/>
                    </a:lnTo>
                    <a:lnTo>
                      <a:pt x="1197" y="1142"/>
                    </a:lnTo>
                    <a:lnTo>
                      <a:pt x="1195" y="1143"/>
                    </a:lnTo>
                    <a:lnTo>
                      <a:pt x="1195" y="1142"/>
                    </a:lnTo>
                    <a:lnTo>
                      <a:pt x="1201" y="1124"/>
                    </a:lnTo>
                    <a:lnTo>
                      <a:pt x="1203" y="1120"/>
                    </a:lnTo>
                    <a:lnTo>
                      <a:pt x="1204" y="1120"/>
                    </a:lnTo>
                    <a:lnTo>
                      <a:pt x="1204" y="1113"/>
                    </a:lnTo>
                    <a:lnTo>
                      <a:pt x="1204" y="1111"/>
                    </a:lnTo>
                    <a:lnTo>
                      <a:pt x="1207" y="1105"/>
                    </a:lnTo>
                    <a:lnTo>
                      <a:pt x="1210" y="1105"/>
                    </a:lnTo>
                    <a:lnTo>
                      <a:pt x="1211" y="1106"/>
                    </a:lnTo>
                    <a:lnTo>
                      <a:pt x="1212" y="1106"/>
                    </a:lnTo>
                    <a:lnTo>
                      <a:pt x="1213" y="1101"/>
                    </a:lnTo>
                    <a:lnTo>
                      <a:pt x="1213" y="1097"/>
                    </a:lnTo>
                    <a:lnTo>
                      <a:pt x="1214" y="1095"/>
                    </a:lnTo>
                    <a:lnTo>
                      <a:pt x="1215" y="1091"/>
                    </a:lnTo>
                    <a:lnTo>
                      <a:pt x="1219" y="1079"/>
                    </a:lnTo>
                    <a:lnTo>
                      <a:pt x="1221" y="1075"/>
                    </a:lnTo>
                    <a:lnTo>
                      <a:pt x="1222" y="1073"/>
                    </a:lnTo>
                    <a:lnTo>
                      <a:pt x="1223" y="1069"/>
                    </a:lnTo>
                    <a:lnTo>
                      <a:pt x="1224" y="1067"/>
                    </a:lnTo>
                    <a:lnTo>
                      <a:pt x="1226" y="1067"/>
                    </a:lnTo>
                    <a:lnTo>
                      <a:pt x="1228" y="1067"/>
                    </a:lnTo>
                    <a:lnTo>
                      <a:pt x="1229" y="1067"/>
                    </a:lnTo>
                    <a:lnTo>
                      <a:pt x="1231" y="1069"/>
                    </a:lnTo>
                    <a:close/>
                    <a:moveTo>
                      <a:pt x="1074" y="1005"/>
                    </a:moveTo>
                    <a:lnTo>
                      <a:pt x="1075" y="1006"/>
                    </a:lnTo>
                    <a:lnTo>
                      <a:pt x="1076" y="1010"/>
                    </a:lnTo>
                    <a:lnTo>
                      <a:pt x="1075" y="1012"/>
                    </a:lnTo>
                    <a:lnTo>
                      <a:pt x="1074" y="1013"/>
                    </a:lnTo>
                    <a:lnTo>
                      <a:pt x="1073" y="1011"/>
                    </a:lnTo>
                    <a:lnTo>
                      <a:pt x="1073" y="1009"/>
                    </a:lnTo>
                    <a:lnTo>
                      <a:pt x="1073" y="1006"/>
                    </a:lnTo>
                    <a:lnTo>
                      <a:pt x="1074" y="1005"/>
                    </a:lnTo>
                    <a:close/>
                    <a:moveTo>
                      <a:pt x="92" y="1050"/>
                    </a:moveTo>
                    <a:lnTo>
                      <a:pt x="92" y="1052"/>
                    </a:lnTo>
                    <a:lnTo>
                      <a:pt x="92" y="1054"/>
                    </a:lnTo>
                    <a:lnTo>
                      <a:pt x="91" y="1054"/>
                    </a:lnTo>
                    <a:lnTo>
                      <a:pt x="90" y="1054"/>
                    </a:lnTo>
                    <a:lnTo>
                      <a:pt x="89" y="1054"/>
                    </a:lnTo>
                    <a:lnTo>
                      <a:pt x="87" y="1054"/>
                    </a:lnTo>
                    <a:lnTo>
                      <a:pt x="87" y="1054"/>
                    </a:lnTo>
                    <a:lnTo>
                      <a:pt x="87" y="1056"/>
                    </a:lnTo>
                    <a:lnTo>
                      <a:pt x="86" y="1058"/>
                    </a:lnTo>
                    <a:lnTo>
                      <a:pt x="78" y="1066"/>
                    </a:lnTo>
                    <a:lnTo>
                      <a:pt x="77" y="1068"/>
                    </a:lnTo>
                    <a:lnTo>
                      <a:pt x="73" y="1077"/>
                    </a:lnTo>
                    <a:lnTo>
                      <a:pt x="73" y="1080"/>
                    </a:lnTo>
                    <a:lnTo>
                      <a:pt x="73" y="1081"/>
                    </a:lnTo>
                    <a:lnTo>
                      <a:pt x="74" y="1081"/>
                    </a:lnTo>
                    <a:lnTo>
                      <a:pt x="76" y="1081"/>
                    </a:lnTo>
                    <a:lnTo>
                      <a:pt x="76" y="1081"/>
                    </a:lnTo>
                    <a:lnTo>
                      <a:pt x="76" y="1082"/>
                    </a:lnTo>
                    <a:lnTo>
                      <a:pt x="76" y="1084"/>
                    </a:lnTo>
                    <a:lnTo>
                      <a:pt x="75" y="1085"/>
                    </a:lnTo>
                    <a:lnTo>
                      <a:pt x="72" y="1085"/>
                    </a:lnTo>
                    <a:lnTo>
                      <a:pt x="73" y="1086"/>
                    </a:lnTo>
                    <a:lnTo>
                      <a:pt x="76" y="1087"/>
                    </a:lnTo>
                    <a:lnTo>
                      <a:pt x="78" y="1088"/>
                    </a:lnTo>
                    <a:lnTo>
                      <a:pt x="78" y="1089"/>
                    </a:lnTo>
                    <a:lnTo>
                      <a:pt x="79" y="1090"/>
                    </a:lnTo>
                    <a:lnTo>
                      <a:pt x="79" y="1093"/>
                    </a:lnTo>
                    <a:lnTo>
                      <a:pt x="79" y="1095"/>
                    </a:lnTo>
                    <a:lnTo>
                      <a:pt x="78" y="1098"/>
                    </a:lnTo>
                    <a:lnTo>
                      <a:pt x="77" y="1099"/>
                    </a:lnTo>
                    <a:lnTo>
                      <a:pt x="75" y="1098"/>
                    </a:lnTo>
                    <a:lnTo>
                      <a:pt x="74" y="1099"/>
                    </a:lnTo>
                    <a:lnTo>
                      <a:pt x="74" y="1102"/>
                    </a:lnTo>
                    <a:lnTo>
                      <a:pt x="74" y="1104"/>
                    </a:lnTo>
                    <a:lnTo>
                      <a:pt x="74" y="1106"/>
                    </a:lnTo>
                    <a:lnTo>
                      <a:pt x="73" y="1107"/>
                    </a:lnTo>
                    <a:lnTo>
                      <a:pt x="72" y="1107"/>
                    </a:lnTo>
                    <a:lnTo>
                      <a:pt x="72" y="1106"/>
                    </a:lnTo>
                    <a:lnTo>
                      <a:pt x="71" y="1106"/>
                    </a:lnTo>
                    <a:lnTo>
                      <a:pt x="70" y="1106"/>
                    </a:lnTo>
                    <a:lnTo>
                      <a:pt x="69" y="1107"/>
                    </a:lnTo>
                    <a:lnTo>
                      <a:pt x="67" y="1107"/>
                    </a:lnTo>
                    <a:lnTo>
                      <a:pt x="66" y="1103"/>
                    </a:lnTo>
                    <a:lnTo>
                      <a:pt x="66" y="1098"/>
                    </a:lnTo>
                    <a:lnTo>
                      <a:pt x="65" y="1095"/>
                    </a:lnTo>
                    <a:lnTo>
                      <a:pt x="65" y="1094"/>
                    </a:lnTo>
                    <a:lnTo>
                      <a:pt x="64" y="1093"/>
                    </a:lnTo>
                    <a:lnTo>
                      <a:pt x="63" y="1092"/>
                    </a:lnTo>
                    <a:lnTo>
                      <a:pt x="61" y="1094"/>
                    </a:lnTo>
                    <a:lnTo>
                      <a:pt x="61" y="1095"/>
                    </a:lnTo>
                    <a:lnTo>
                      <a:pt x="61" y="1098"/>
                    </a:lnTo>
                    <a:lnTo>
                      <a:pt x="61" y="1099"/>
                    </a:lnTo>
                    <a:lnTo>
                      <a:pt x="60" y="1102"/>
                    </a:lnTo>
                    <a:lnTo>
                      <a:pt x="58" y="1104"/>
                    </a:lnTo>
                    <a:lnTo>
                      <a:pt x="57" y="1105"/>
                    </a:lnTo>
                    <a:lnTo>
                      <a:pt x="54" y="1104"/>
                    </a:lnTo>
                    <a:lnTo>
                      <a:pt x="52" y="1102"/>
                    </a:lnTo>
                    <a:lnTo>
                      <a:pt x="52" y="1100"/>
                    </a:lnTo>
                    <a:lnTo>
                      <a:pt x="52" y="1098"/>
                    </a:lnTo>
                    <a:lnTo>
                      <a:pt x="56" y="1096"/>
                    </a:lnTo>
                    <a:lnTo>
                      <a:pt x="56" y="1095"/>
                    </a:lnTo>
                    <a:lnTo>
                      <a:pt x="54" y="1095"/>
                    </a:lnTo>
                    <a:lnTo>
                      <a:pt x="52" y="1095"/>
                    </a:lnTo>
                    <a:lnTo>
                      <a:pt x="52" y="1095"/>
                    </a:lnTo>
                    <a:lnTo>
                      <a:pt x="50" y="1096"/>
                    </a:lnTo>
                    <a:lnTo>
                      <a:pt x="49" y="1098"/>
                    </a:lnTo>
                    <a:lnTo>
                      <a:pt x="48" y="1098"/>
                    </a:lnTo>
                    <a:lnTo>
                      <a:pt x="48" y="1102"/>
                    </a:lnTo>
                    <a:lnTo>
                      <a:pt x="48" y="1103"/>
                    </a:lnTo>
                    <a:lnTo>
                      <a:pt x="47" y="1104"/>
                    </a:lnTo>
                    <a:lnTo>
                      <a:pt x="41" y="1104"/>
                    </a:lnTo>
                    <a:lnTo>
                      <a:pt x="39" y="1104"/>
                    </a:lnTo>
                    <a:lnTo>
                      <a:pt x="38" y="1103"/>
                    </a:lnTo>
                    <a:lnTo>
                      <a:pt x="37" y="1102"/>
                    </a:lnTo>
                    <a:lnTo>
                      <a:pt x="38" y="1101"/>
                    </a:lnTo>
                    <a:lnTo>
                      <a:pt x="36" y="1099"/>
                    </a:lnTo>
                    <a:lnTo>
                      <a:pt x="36" y="1098"/>
                    </a:lnTo>
                    <a:lnTo>
                      <a:pt x="37" y="1095"/>
                    </a:lnTo>
                    <a:lnTo>
                      <a:pt x="39" y="1090"/>
                    </a:lnTo>
                    <a:lnTo>
                      <a:pt x="40" y="1088"/>
                    </a:lnTo>
                    <a:lnTo>
                      <a:pt x="41" y="1085"/>
                    </a:lnTo>
                    <a:lnTo>
                      <a:pt x="41" y="1076"/>
                    </a:lnTo>
                    <a:lnTo>
                      <a:pt x="42" y="1074"/>
                    </a:lnTo>
                    <a:lnTo>
                      <a:pt x="43" y="1072"/>
                    </a:lnTo>
                    <a:lnTo>
                      <a:pt x="44" y="1072"/>
                    </a:lnTo>
                    <a:lnTo>
                      <a:pt x="47" y="1072"/>
                    </a:lnTo>
                    <a:lnTo>
                      <a:pt x="48" y="1071"/>
                    </a:lnTo>
                    <a:lnTo>
                      <a:pt x="48" y="1070"/>
                    </a:lnTo>
                    <a:lnTo>
                      <a:pt x="50" y="1067"/>
                    </a:lnTo>
                    <a:lnTo>
                      <a:pt x="49" y="1066"/>
                    </a:lnTo>
                    <a:lnTo>
                      <a:pt x="48" y="1063"/>
                    </a:lnTo>
                    <a:lnTo>
                      <a:pt x="48" y="1058"/>
                    </a:lnTo>
                    <a:lnTo>
                      <a:pt x="46" y="1055"/>
                    </a:lnTo>
                    <a:lnTo>
                      <a:pt x="45" y="1050"/>
                    </a:lnTo>
                    <a:lnTo>
                      <a:pt x="44" y="1047"/>
                    </a:lnTo>
                    <a:lnTo>
                      <a:pt x="42" y="1045"/>
                    </a:lnTo>
                    <a:lnTo>
                      <a:pt x="40" y="1043"/>
                    </a:lnTo>
                    <a:lnTo>
                      <a:pt x="40" y="1042"/>
                    </a:lnTo>
                    <a:lnTo>
                      <a:pt x="43" y="1040"/>
                    </a:lnTo>
                    <a:lnTo>
                      <a:pt x="45" y="1034"/>
                    </a:lnTo>
                    <a:lnTo>
                      <a:pt x="47" y="1032"/>
                    </a:lnTo>
                    <a:lnTo>
                      <a:pt x="49" y="1031"/>
                    </a:lnTo>
                    <a:lnTo>
                      <a:pt x="57" y="1030"/>
                    </a:lnTo>
                    <a:lnTo>
                      <a:pt x="60" y="1029"/>
                    </a:lnTo>
                    <a:lnTo>
                      <a:pt x="63" y="1028"/>
                    </a:lnTo>
                    <a:lnTo>
                      <a:pt x="70" y="1021"/>
                    </a:lnTo>
                    <a:lnTo>
                      <a:pt x="77" y="1017"/>
                    </a:lnTo>
                    <a:lnTo>
                      <a:pt x="81" y="1015"/>
                    </a:lnTo>
                    <a:lnTo>
                      <a:pt x="83" y="1016"/>
                    </a:lnTo>
                    <a:lnTo>
                      <a:pt x="85" y="1018"/>
                    </a:lnTo>
                    <a:lnTo>
                      <a:pt x="86" y="1019"/>
                    </a:lnTo>
                    <a:lnTo>
                      <a:pt x="88" y="1033"/>
                    </a:lnTo>
                    <a:lnTo>
                      <a:pt x="88" y="1041"/>
                    </a:lnTo>
                    <a:lnTo>
                      <a:pt x="89" y="1043"/>
                    </a:lnTo>
                    <a:lnTo>
                      <a:pt x="91" y="1045"/>
                    </a:lnTo>
                    <a:lnTo>
                      <a:pt x="91" y="1046"/>
                    </a:lnTo>
                    <a:lnTo>
                      <a:pt x="91" y="1046"/>
                    </a:lnTo>
                    <a:lnTo>
                      <a:pt x="92" y="1048"/>
                    </a:lnTo>
                    <a:lnTo>
                      <a:pt x="92" y="1050"/>
                    </a:lnTo>
                    <a:close/>
                    <a:moveTo>
                      <a:pt x="1059" y="976"/>
                    </a:moveTo>
                    <a:lnTo>
                      <a:pt x="1060" y="976"/>
                    </a:lnTo>
                    <a:lnTo>
                      <a:pt x="1061" y="976"/>
                    </a:lnTo>
                    <a:lnTo>
                      <a:pt x="1062" y="976"/>
                    </a:lnTo>
                    <a:lnTo>
                      <a:pt x="1062" y="976"/>
                    </a:lnTo>
                    <a:lnTo>
                      <a:pt x="1064" y="979"/>
                    </a:lnTo>
                    <a:lnTo>
                      <a:pt x="1067" y="983"/>
                    </a:lnTo>
                    <a:lnTo>
                      <a:pt x="1067" y="987"/>
                    </a:lnTo>
                    <a:lnTo>
                      <a:pt x="1066" y="988"/>
                    </a:lnTo>
                    <a:lnTo>
                      <a:pt x="1065" y="987"/>
                    </a:lnTo>
                    <a:lnTo>
                      <a:pt x="1061" y="978"/>
                    </a:lnTo>
                    <a:lnTo>
                      <a:pt x="1059" y="976"/>
                    </a:lnTo>
                    <a:close/>
                    <a:moveTo>
                      <a:pt x="134" y="1083"/>
                    </a:moveTo>
                    <a:lnTo>
                      <a:pt x="139" y="1085"/>
                    </a:lnTo>
                    <a:lnTo>
                      <a:pt x="141" y="1087"/>
                    </a:lnTo>
                    <a:lnTo>
                      <a:pt x="142" y="1089"/>
                    </a:lnTo>
                    <a:lnTo>
                      <a:pt x="141" y="1091"/>
                    </a:lnTo>
                    <a:lnTo>
                      <a:pt x="140" y="1093"/>
                    </a:lnTo>
                    <a:lnTo>
                      <a:pt x="137" y="1096"/>
                    </a:lnTo>
                    <a:lnTo>
                      <a:pt x="135" y="1099"/>
                    </a:lnTo>
                    <a:lnTo>
                      <a:pt x="134" y="1101"/>
                    </a:lnTo>
                    <a:lnTo>
                      <a:pt x="129" y="1102"/>
                    </a:lnTo>
                    <a:lnTo>
                      <a:pt x="125" y="1105"/>
                    </a:lnTo>
                    <a:lnTo>
                      <a:pt x="123" y="1106"/>
                    </a:lnTo>
                    <a:lnTo>
                      <a:pt x="122" y="1105"/>
                    </a:lnTo>
                    <a:lnTo>
                      <a:pt x="119" y="1102"/>
                    </a:lnTo>
                    <a:lnTo>
                      <a:pt x="118" y="1102"/>
                    </a:lnTo>
                    <a:lnTo>
                      <a:pt x="115" y="1102"/>
                    </a:lnTo>
                    <a:lnTo>
                      <a:pt x="106" y="1108"/>
                    </a:lnTo>
                    <a:lnTo>
                      <a:pt x="105" y="1110"/>
                    </a:lnTo>
                    <a:lnTo>
                      <a:pt x="103" y="1114"/>
                    </a:lnTo>
                    <a:lnTo>
                      <a:pt x="103" y="1116"/>
                    </a:lnTo>
                    <a:lnTo>
                      <a:pt x="103" y="1116"/>
                    </a:lnTo>
                    <a:lnTo>
                      <a:pt x="105" y="1116"/>
                    </a:lnTo>
                    <a:lnTo>
                      <a:pt x="107" y="1115"/>
                    </a:lnTo>
                    <a:lnTo>
                      <a:pt x="108" y="1114"/>
                    </a:lnTo>
                    <a:lnTo>
                      <a:pt x="109" y="1117"/>
                    </a:lnTo>
                    <a:lnTo>
                      <a:pt x="107" y="1122"/>
                    </a:lnTo>
                    <a:lnTo>
                      <a:pt x="102" y="1130"/>
                    </a:lnTo>
                    <a:lnTo>
                      <a:pt x="100" y="1134"/>
                    </a:lnTo>
                    <a:lnTo>
                      <a:pt x="98" y="1136"/>
                    </a:lnTo>
                    <a:lnTo>
                      <a:pt x="96" y="1137"/>
                    </a:lnTo>
                    <a:lnTo>
                      <a:pt x="95" y="1136"/>
                    </a:lnTo>
                    <a:lnTo>
                      <a:pt x="95" y="1133"/>
                    </a:lnTo>
                    <a:lnTo>
                      <a:pt x="95" y="1132"/>
                    </a:lnTo>
                    <a:lnTo>
                      <a:pt x="93" y="1131"/>
                    </a:lnTo>
                    <a:lnTo>
                      <a:pt x="92" y="1131"/>
                    </a:lnTo>
                    <a:lnTo>
                      <a:pt x="92" y="1132"/>
                    </a:lnTo>
                    <a:lnTo>
                      <a:pt x="92" y="1133"/>
                    </a:lnTo>
                    <a:lnTo>
                      <a:pt x="91" y="1134"/>
                    </a:lnTo>
                    <a:lnTo>
                      <a:pt x="91" y="1135"/>
                    </a:lnTo>
                    <a:lnTo>
                      <a:pt x="90" y="1134"/>
                    </a:lnTo>
                    <a:lnTo>
                      <a:pt x="89" y="1133"/>
                    </a:lnTo>
                    <a:lnTo>
                      <a:pt x="90" y="1130"/>
                    </a:lnTo>
                    <a:lnTo>
                      <a:pt x="89" y="1129"/>
                    </a:lnTo>
                    <a:lnTo>
                      <a:pt x="87" y="1129"/>
                    </a:lnTo>
                    <a:lnTo>
                      <a:pt x="84" y="1133"/>
                    </a:lnTo>
                    <a:lnTo>
                      <a:pt x="83" y="1135"/>
                    </a:lnTo>
                    <a:lnTo>
                      <a:pt x="80" y="1135"/>
                    </a:lnTo>
                    <a:lnTo>
                      <a:pt x="78" y="1133"/>
                    </a:lnTo>
                    <a:lnTo>
                      <a:pt x="70" y="1116"/>
                    </a:lnTo>
                    <a:lnTo>
                      <a:pt x="78" y="1108"/>
                    </a:lnTo>
                    <a:lnTo>
                      <a:pt x="79" y="1107"/>
                    </a:lnTo>
                    <a:lnTo>
                      <a:pt x="79" y="1106"/>
                    </a:lnTo>
                    <a:lnTo>
                      <a:pt x="76" y="1105"/>
                    </a:lnTo>
                    <a:lnTo>
                      <a:pt x="77" y="1103"/>
                    </a:lnTo>
                    <a:lnTo>
                      <a:pt x="80" y="1099"/>
                    </a:lnTo>
                    <a:lnTo>
                      <a:pt x="81" y="1095"/>
                    </a:lnTo>
                    <a:lnTo>
                      <a:pt x="82" y="1095"/>
                    </a:lnTo>
                    <a:lnTo>
                      <a:pt x="83" y="1095"/>
                    </a:lnTo>
                    <a:lnTo>
                      <a:pt x="84" y="1093"/>
                    </a:lnTo>
                    <a:lnTo>
                      <a:pt x="86" y="1089"/>
                    </a:lnTo>
                    <a:lnTo>
                      <a:pt x="87" y="1087"/>
                    </a:lnTo>
                    <a:lnTo>
                      <a:pt x="90" y="1086"/>
                    </a:lnTo>
                    <a:lnTo>
                      <a:pt x="92" y="1086"/>
                    </a:lnTo>
                    <a:lnTo>
                      <a:pt x="96" y="1085"/>
                    </a:lnTo>
                    <a:lnTo>
                      <a:pt x="96" y="1082"/>
                    </a:lnTo>
                    <a:lnTo>
                      <a:pt x="96" y="1081"/>
                    </a:lnTo>
                    <a:lnTo>
                      <a:pt x="96" y="1080"/>
                    </a:lnTo>
                    <a:lnTo>
                      <a:pt x="91" y="1082"/>
                    </a:lnTo>
                    <a:lnTo>
                      <a:pt x="90" y="1082"/>
                    </a:lnTo>
                    <a:lnTo>
                      <a:pt x="91" y="1081"/>
                    </a:lnTo>
                    <a:lnTo>
                      <a:pt x="90" y="1079"/>
                    </a:lnTo>
                    <a:lnTo>
                      <a:pt x="90" y="1077"/>
                    </a:lnTo>
                    <a:lnTo>
                      <a:pt x="92" y="1075"/>
                    </a:lnTo>
                    <a:lnTo>
                      <a:pt x="92" y="1073"/>
                    </a:lnTo>
                    <a:lnTo>
                      <a:pt x="92" y="1071"/>
                    </a:lnTo>
                    <a:lnTo>
                      <a:pt x="92" y="1069"/>
                    </a:lnTo>
                    <a:lnTo>
                      <a:pt x="94" y="1066"/>
                    </a:lnTo>
                    <a:lnTo>
                      <a:pt x="95" y="1063"/>
                    </a:lnTo>
                    <a:lnTo>
                      <a:pt x="94" y="1062"/>
                    </a:lnTo>
                    <a:lnTo>
                      <a:pt x="93" y="1061"/>
                    </a:lnTo>
                    <a:lnTo>
                      <a:pt x="92" y="1062"/>
                    </a:lnTo>
                    <a:lnTo>
                      <a:pt x="91" y="1063"/>
                    </a:lnTo>
                    <a:lnTo>
                      <a:pt x="89" y="1063"/>
                    </a:lnTo>
                    <a:lnTo>
                      <a:pt x="90" y="1061"/>
                    </a:lnTo>
                    <a:lnTo>
                      <a:pt x="96" y="1055"/>
                    </a:lnTo>
                    <a:lnTo>
                      <a:pt x="97" y="1054"/>
                    </a:lnTo>
                    <a:lnTo>
                      <a:pt x="98" y="1051"/>
                    </a:lnTo>
                    <a:lnTo>
                      <a:pt x="98" y="1048"/>
                    </a:lnTo>
                    <a:lnTo>
                      <a:pt x="98" y="1046"/>
                    </a:lnTo>
                    <a:lnTo>
                      <a:pt x="97" y="1045"/>
                    </a:lnTo>
                    <a:lnTo>
                      <a:pt x="96" y="1043"/>
                    </a:lnTo>
                    <a:lnTo>
                      <a:pt x="96" y="1042"/>
                    </a:lnTo>
                    <a:lnTo>
                      <a:pt x="96" y="1041"/>
                    </a:lnTo>
                    <a:lnTo>
                      <a:pt x="97" y="1041"/>
                    </a:lnTo>
                    <a:lnTo>
                      <a:pt x="98" y="1041"/>
                    </a:lnTo>
                    <a:lnTo>
                      <a:pt x="100" y="1040"/>
                    </a:lnTo>
                    <a:lnTo>
                      <a:pt x="100" y="1038"/>
                    </a:lnTo>
                    <a:lnTo>
                      <a:pt x="98" y="1019"/>
                    </a:lnTo>
                    <a:lnTo>
                      <a:pt x="99" y="1015"/>
                    </a:lnTo>
                    <a:lnTo>
                      <a:pt x="100" y="1011"/>
                    </a:lnTo>
                    <a:lnTo>
                      <a:pt x="104" y="1004"/>
                    </a:lnTo>
                    <a:lnTo>
                      <a:pt x="105" y="1002"/>
                    </a:lnTo>
                    <a:lnTo>
                      <a:pt x="105" y="1000"/>
                    </a:lnTo>
                    <a:lnTo>
                      <a:pt x="106" y="998"/>
                    </a:lnTo>
                    <a:lnTo>
                      <a:pt x="117" y="990"/>
                    </a:lnTo>
                    <a:lnTo>
                      <a:pt x="119" y="989"/>
                    </a:lnTo>
                    <a:lnTo>
                      <a:pt x="122" y="989"/>
                    </a:lnTo>
                    <a:lnTo>
                      <a:pt x="124" y="989"/>
                    </a:lnTo>
                    <a:lnTo>
                      <a:pt x="122" y="993"/>
                    </a:lnTo>
                    <a:lnTo>
                      <a:pt x="122" y="995"/>
                    </a:lnTo>
                    <a:lnTo>
                      <a:pt x="124" y="997"/>
                    </a:lnTo>
                    <a:lnTo>
                      <a:pt x="131" y="1003"/>
                    </a:lnTo>
                    <a:lnTo>
                      <a:pt x="133" y="1005"/>
                    </a:lnTo>
                    <a:lnTo>
                      <a:pt x="136" y="1009"/>
                    </a:lnTo>
                    <a:lnTo>
                      <a:pt x="138" y="1011"/>
                    </a:lnTo>
                    <a:lnTo>
                      <a:pt x="138" y="1015"/>
                    </a:lnTo>
                    <a:lnTo>
                      <a:pt x="138" y="1015"/>
                    </a:lnTo>
                    <a:lnTo>
                      <a:pt x="137" y="1018"/>
                    </a:lnTo>
                    <a:lnTo>
                      <a:pt x="137" y="1019"/>
                    </a:lnTo>
                    <a:lnTo>
                      <a:pt x="137" y="1020"/>
                    </a:lnTo>
                    <a:lnTo>
                      <a:pt x="138" y="1020"/>
                    </a:lnTo>
                    <a:lnTo>
                      <a:pt x="139" y="1021"/>
                    </a:lnTo>
                    <a:lnTo>
                      <a:pt x="139" y="1022"/>
                    </a:lnTo>
                    <a:lnTo>
                      <a:pt x="140" y="1025"/>
                    </a:lnTo>
                    <a:lnTo>
                      <a:pt x="140" y="1037"/>
                    </a:lnTo>
                    <a:lnTo>
                      <a:pt x="139" y="1040"/>
                    </a:lnTo>
                    <a:lnTo>
                      <a:pt x="138" y="1039"/>
                    </a:lnTo>
                    <a:lnTo>
                      <a:pt x="137" y="1037"/>
                    </a:lnTo>
                    <a:lnTo>
                      <a:pt x="136" y="1032"/>
                    </a:lnTo>
                    <a:lnTo>
                      <a:pt x="135" y="1030"/>
                    </a:lnTo>
                    <a:lnTo>
                      <a:pt x="133" y="1029"/>
                    </a:lnTo>
                    <a:lnTo>
                      <a:pt x="133" y="1028"/>
                    </a:lnTo>
                    <a:lnTo>
                      <a:pt x="133" y="1028"/>
                    </a:lnTo>
                    <a:lnTo>
                      <a:pt x="132" y="1026"/>
                    </a:lnTo>
                    <a:lnTo>
                      <a:pt x="130" y="1025"/>
                    </a:lnTo>
                    <a:lnTo>
                      <a:pt x="127" y="1032"/>
                    </a:lnTo>
                    <a:lnTo>
                      <a:pt x="125" y="1028"/>
                    </a:lnTo>
                    <a:lnTo>
                      <a:pt x="124" y="1029"/>
                    </a:lnTo>
                    <a:lnTo>
                      <a:pt x="124" y="1030"/>
                    </a:lnTo>
                    <a:lnTo>
                      <a:pt x="123" y="1030"/>
                    </a:lnTo>
                    <a:lnTo>
                      <a:pt x="122" y="1029"/>
                    </a:lnTo>
                    <a:lnTo>
                      <a:pt x="121" y="1031"/>
                    </a:lnTo>
                    <a:lnTo>
                      <a:pt x="121" y="1036"/>
                    </a:lnTo>
                    <a:lnTo>
                      <a:pt x="118" y="1037"/>
                    </a:lnTo>
                    <a:lnTo>
                      <a:pt x="118" y="1038"/>
                    </a:lnTo>
                    <a:lnTo>
                      <a:pt x="118" y="1042"/>
                    </a:lnTo>
                    <a:lnTo>
                      <a:pt x="118" y="1044"/>
                    </a:lnTo>
                    <a:lnTo>
                      <a:pt x="118" y="1048"/>
                    </a:lnTo>
                    <a:lnTo>
                      <a:pt x="118" y="1050"/>
                    </a:lnTo>
                    <a:lnTo>
                      <a:pt x="115" y="1052"/>
                    </a:lnTo>
                    <a:lnTo>
                      <a:pt x="113" y="1054"/>
                    </a:lnTo>
                    <a:lnTo>
                      <a:pt x="113" y="1056"/>
                    </a:lnTo>
                    <a:lnTo>
                      <a:pt x="113" y="1058"/>
                    </a:lnTo>
                    <a:lnTo>
                      <a:pt x="113" y="1059"/>
                    </a:lnTo>
                    <a:lnTo>
                      <a:pt x="113" y="1059"/>
                    </a:lnTo>
                    <a:lnTo>
                      <a:pt x="113" y="1060"/>
                    </a:lnTo>
                    <a:lnTo>
                      <a:pt x="114" y="1061"/>
                    </a:lnTo>
                    <a:lnTo>
                      <a:pt x="115" y="1064"/>
                    </a:lnTo>
                    <a:lnTo>
                      <a:pt x="115" y="1066"/>
                    </a:lnTo>
                    <a:lnTo>
                      <a:pt x="115" y="1068"/>
                    </a:lnTo>
                    <a:lnTo>
                      <a:pt x="114" y="1070"/>
                    </a:lnTo>
                    <a:lnTo>
                      <a:pt x="112" y="1075"/>
                    </a:lnTo>
                    <a:lnTo>
                      <a:pt x="111" y="1077"/>
                    </a:lnTo>
                    <a:lnTo>
                      <a:pt x="112" y="1080"/>
                    </a:lnTo>
                    <a:lnTo>
                      <a:pt x="113" y="1081"/>
                    </a:lnTo>
                    <a:lnTo>
                      <a:pt x="116" y="1079"/>
                    </a:lnTo>
                    <a:lnTo>
                      <a:pt x="118" y="1076"/>
                    </a:lnTo>
                    <a:lnTo>
                      <a:pt x="119" y="1074"/>
                    </a:lnTo>
                    <a:lnTo>
                      <a:pt x="122" y="1073"/>
                    </a:lnTo>
                    <a:lnTo>
                      <a:pt x="123" y="1074"/>
                    </a:lnTo>
                    <a:lnTo>
                      <a:pt x="124" y="1075"/>
                    </a:lnTo>
                    <a:lnTo>
                      <a:pt x="124" y="1076"/>
                    </a:lnTo>
                    <a:lnTo>
                      <a:pt x="125" y="1077"/>
                    </a:lnTo>
                    <a:lnTo>
                      <a:pt x="128" y="1078"/>
                    </a:lnTo>
                    <a:lnTo>
                      <a:pt x="129" y="1080"/>
                    </a:lnTo>
                    <a:lnTo>
                      <a:pt x="131" y="1081"/>
                    </a:lnTo>
                    <a:lnTo>
                      <a:pt x="134" y="1083"/>
                    </a:lnTo>
                    <a:close/>
                    <a:moveTo>
                      <a:pt x="1270" y="953"/>
                    </a:moveTo>
                    <a:lnTo>
                      <a:pt x="1275" y="959"/>
                    </a:lnTo>
                    <a:lnTo>
                      <a:pt x="1277" y="960"/>
                    </a:lnTo>
                    <a:lnTo>
                      <a:pt x="1275" y="960"/>
                    </a:lnTo>
                    <a:lnTo>
                      <a:pt x="1272" y="958"/>
                    </a:lnTo>
                    <a:lnTo>
                      <a:pt x="1269" y="955"/>
                    </a:lnTo>
                    <a:lnTo>
                      <a:pt x="1267" y="954"/>
                    </a:lnTo>
                    <a:lnTo>
                      <a:pt x="1266" y="954"/>
                    </a:lnTo>
                    <a:lnTo>
                      <a:pt x="1263" y="954"/>
                    </a:lnTo>
                    <a:lnTo>
                      <a:pt x="1262" y="954"/>
                    </a:lnTo>
                    <a:lnTo>
                      <a:pt x="1260" y="954"/>
                    </a:lnTo>
                    <a:lnTo>
                      <a:pt x="1259" y="954"/>
                    </a:lnTo>
                    <a:lnTo>
                      <a:pt x="1258" y="954"/>
                    </a:lnTo>
                    <a:lnTo>
                      <a:pt x="1257" y="953"/>
                    </a:lnTo>
                    <a:lnTo>
                      <a:pt x="1255" y="952"/>
                    </a:lnTo>
                    <a:lnTo>
                      <a:pt x="1253" y="951"/>
                    </a:lnTo>
                    <a:lnTo>
                      <a:pt x="1251" y="950"/>
                    </a:lnTo>
                    <a:lnTo>
                      <a:pt x="1250" y="949"/>
                    </a:lnTo>
                    <a:lnTo>
                      <a:pt x="1249" y="948"/>
                    </a:lnTo>
                    <a:lnTo>
                      <a:pt x="1248" y="947"/>
                    </a:lnTo>
                    <a:lnTo>
                      <a:pt x="1246" y="947"/>
                    </a:lnTo>
                    <a:lnTo>
                      <a:pt x="1245" y="946"/>
                    </a:lnTo>
                    <a:lnTo>
                      <a:pt x="1245" y="945"/>
                    </a:lnTo>
                    <a:lnTo>
                      <a:pt x="1244" y="943"/>
                    </a:lnTo>
                    <a:lnTo>
                      <a:pt x="1244" y="941"/>
                    </a:lnTo>
                    <a:lnTo>
                      <a:pt x="1245" y="940"/>
                    </a:lnTo>
                    <a:lnTo>
                      <a:pt x="1245" y="940"/>
                    </a:lnTo>
                    <a:lnTo>
                      <a:pt x="1254" y="945"/>
                    </a:lnTo>
                    <a:lnTo>
                      <a:pt x="1254" y="945"/>
                    </a:lnTo>
                    <a:lnTo>
                      <a:pt x="1255" y="946"/>
                    </a:lnTo>
                    <a:lnTo>
                      <a:pt x="1255" y="948"/>
                    </a:lnTo>
                    <a:lnTo>
                      <a:pt x="1256" y="948"/>
                    </a:lnTo>
                    <a:lnTo>
                      <a:pt x="1258" y="949"/>
                    </a:lnTo>
                    <a:lnTo>
                      <a:pt x="1258" y="950"/>
                    </a:lnTo>
                    <a:lnTo>
                      <a:pt x="1260" y="950"/>
                    </a:lnTo>
                    <a:lnTo>
                      <a:pt x="1262" y="950"/>
                    </a:lnTo>
                    <a:lnTo>
                      <a:pt x="1266" y="951"/>
                    </a:lnTo>
                    <a:lnTo>
                      <a:pt x="1267" y="952"/>
                    </a:lnTo>
                    <a:lnTo>
                      <a:pt x="1270" y="953"/>
                    </a:lnTo>
                    <a:close/>
                    <a:moveTo>
                      <a:pt x="1033" y="944"/>
                    </a:moveTo>
                    <a:lnTo>
                      <a:pt x="1036" y="945"/>
                    </a:lnTo>
                    <a:lnTo>
                      <a:pt x="1036" y="947"/>
                    </a:lnTo>
                    <a:lnTo>
                      <a:pt x="1036" y="948"/>
                    </a:lnTo>
                    <a:lnTo>
                      <a:pt x="1032" y="945"/>
                    </a:lnTo>
                    <a:lnTo>
                      <a:pt x="1027" y="943"/>
                    </a:lnTo>
                    <a:lnTo>
                      <a:pt x="1026" y="942"/>
                    </a:lnTo>
                    <a:lnTo>
                      <a:pt x="1025" y="941"/>
                    </a:lnTo>
                    <a:lnTo>
                      <a:pt x="1024" y="941"/>
                    </a:lnTo>
                    <a:lnTo>
                      <a:pt x="1024" y="940"/>
                    </a:lnTo>
                    <a:lnTo>
                      <a:pt x="1024" y="939"/>
                    </a:lnTo>
                    <a:lnTo>
                      <a:pt x="1024" y="938"/>
                    </a:lnTo>
                    <a:lnTo>
                      <a:pt x="1025" y="937"/>
                    </a:lnTo>
                    <a:lnTo>
                      <a:pt x="1026" y="938"/>
                    </a:lnTo>
                    <a:lnTo>
                      <a:pt x="1027" y="939"/>
                    </a:lnTo>
                    <a:lnTo>
                      <a:pt x="1027" y="941"/>
                    </a:lnTo>
                    <a:lnTo>
                      <a:pt x="1033" y="944"/>
                    </a:lnTo>
                    <a:close/>
                    <a:moveTo>
                      <a:pt x="1019" y="929"/>
                    </a:moveTo>
                    <a:lnTo>
                      <a:pt x="1019" y="930"/>
                    </a:lnTo>
                    <a:lnTo>
                      <a:pt x="1020" y="931"/>
                    </a:lnTo>
                    <a:lnTo>
                      <a:pt x="1020" y="932"/>
                    </a:lnTo>
                    <a:lnTo>
                      <a:pt x="1020" y="934"/>
                    </a:lnTo>
                    <a:lnTo>
                      <a:pt x="1020" y="936"/>
                    </a:lnTo>
                    <a:lnTo>
                      <a:pt x="1019" y="936"/>
                    </a:lnTo>
                    <a:lnTo>
                      <a:pt x="1018" y="935"/>
                    </a:lnTo>
                    <a:lnTo>
                      <a:pt x="1017" y="933"/>
                    </a:lnTo>
                    <a:lnTo>
                      <a:pt x="1016" y="931"/>
                    </a:lnTo>
                    <a:lnTo>
                      <a:pt x="1016" y="928"/>
                    </a:lnTo>
                    <a:lnTo>
                      <a:pt x="1019" y="929"/>
                    </a:lnTo>
                    <a:close/>
                    <a:moveTo>
                      <a:pt x="136" y="945"/>
                    </a:moveTo>
                    <a:lnTo>
                      <a:pt x="140" y="948"/>
                    </a:lnTo>
                    <a:lnTo>
                      <a:pt x="142" y="952"/>
                    </a:lnTo>
                    <a:lnTo>
                      <a:pt x="142" y="956"/>
                    </a:lnTo>
                    <a:lnTo>
                      <a:pt x="141" y="959"/>
                    </a:lnTo>
                    <a:lnTo>
                      <a:pt x="136" y="967"/>
                    </a:lnTo>
                    <a:lnTo>
                      <a:pt x="133" y="971"/>
                    </a:lnTo>
                    <a:lnTo>
                      <a:pt x="130" y="973"/>
                    </a:lnTo>
                    <a:lnTo>
                      <a:pt x="124" y="972"/>
                    </a:lnTo>
                    <a:lnTo>
                      <a:pt x="119" y="970"/>
                    </a:lnTo>
                    <a:lnTo>
                      <a:pt x="115" y="966"/>
                    </a:lnTo>
                    <a:lnTo>
                      <a:pt x="112" y="961"/>
                    </a:lnTo>
                    <a:lnTo>
                      <a:pt x="110" y="958"/>
                    </a:lnTo>
                    <a:lnTo>
                      <a:pt x="109" y="954"/>
                    </a:lnTo>
                    <a:lnTo>
                      <a:pt x="109" y="952"/>
                    </a:lnTo>
                    <a:lnTo>
                      <a:pt x="109" y="950"/>
                    </a:lnTo>
                    <a:lnTo>
                      <a:pt x="112" y="949"/>
                    </a:lnTo>
                    <a:lnTo>
                      <a:pt x="113" y="947"/>
                    </a:lnTo>
                    <a:lnTo>
                      <a:pt x="115" y="945"/>
                    </a:lnTo>
                    <a:lnTo>
                      <a:pt x="117" y="944"/>
                    </a:lnTo>
                    <a:lnTo>
                      <a:pt x="119" y="944"/>
                    </a:lnTo>
                    <a:lnTo>
                      <a:pt x="121" y="945"/>
                    </a:lnTo>
                    <a:lnTo>
                      <a:pt x="123" y="946"/>
                    </a:lnTo>
                    <a:lnTo>
                      <a:pt x="125" y="948"/>
                    </a:lnTo>
                    <a:lnTo>
                      <a:pt x="127" y="947"/>
                    </a:lnTo>
                    <a:lnTo>
                      <a:pt x="129" y="946"/>
                    </a:lnTo>
                    <a:lnTo>
                      <a:pt x="131" y="945"/>
                    </a:lnTo>
                    <a:lnTo>
                      <a:pt x="134" y="945"/>
                    </a:lnTo>
                    <a:lnTo>
                      <a:pt x="136" y="945"/>
                    </a:lnTo>
                    <a:close/>
                    <a:moveTo>
                      <a:pt x="1041" y="935"/>
                    </a:moveTo>
                    <a:lnTo>
                      <a:pt x="1042" y="936"/>
                    </a:lnTo>
                    <a:lnTo>
                      <a:pt x="1041" y="937"/>
                    </a:lnTo>
                    <a:lnTo>
                      <a:pt x="1039" y="937"/>
                    </a:lnTo>
                    <a:lnTo>
                      <a:pt x="1036" y="936"/>
                    </a:lnTo>
                    <a:lnTo>
                      <a:pt x="1036" y="934"/>
                    </a:lnTo>
                    <a:lnTo>
                      <a:pt x="1033" y="929"/>
                    </a:lnTo>
                    <a:lnTo>
                      <a:pt x="1033" y="927"/>
                    </a:lnTo>
                    <a:lnTo>
                      <a:pt x="1033" y="927"/>
                    </a:lnTo>
                    <a:lnTo>
                      <a:pt x="1034" y="926"/>
                    </a:lnTo>
                    <a:lnTo>
                      <a:pt x="1036" y="925"/>
                    </a:lnTo>
                    <a:lnTo>
                      <a:pt x="1038" y="926"/>
                    </a:lnTo>
                    <a:lnTo>
                      <a:pt x="1040" y="929"/>
                    </a:lnTo>
                    <a:lnTo>
                      <a:pt x="1040" y="932"/>
                    </a:lnTo>
                    <a:lnTo>
                      <a:pt x="1041" y="935"/>
                    </a:lnTo>
                    <a:close/>
                    <a:moveTo>
                      <a:pt x="753" y="896"/>
                    </a:moveTo>
                    <a:lnTo>
                      <a:pt x="753" y="897"/>
                    </a:lnTo>
                    <a:lnTo>
                      <a:pt x="753" y="897"/>
                    </a:lnTo>
                    <a:lnTo>
                      <a:pt x="754" y="898"/>
                    </a:lnTo>
                    <a:lnTo>
                      <a:pt x="755" y="899"/>
                    </a:lnTo>
                    <a:lnTo>
                      <a:pt x="753" y="901"/>
                    </a:lnTo>
                    <a:lnTo>
                      <a:pt x="752" y="902"/>
                    </a:lnTo>
                    <a:lnTo>
                      <a:pt x="749" y="901"/>
                    </a:lnTo>
                    <a:lnTo>
                      <a:pt x="749" y="900"/>
                    </a:lnTo>
                    <a:lnTo>
                      <a:pt x="748" y="897"/>
                    </a:lnTo>
                    <a:lnTo>
                      <a:pt x="749" y="896"/>
                    </a:lnTo>
                    <a:lnTo>
                      <a:pt x="751" y="895"/>
                    </a:lnTo>
                    <a:lnTo>
                      <a:pt x="753" y="896"/>
                    </a:lnTo>
                    <a:close/>
                    <a:moveTo>
                      <a:pt x="132" y="898"/>
                    </a:moveTo>
                    <a:lnTo>
                      <a:pt x="132" y="901"/>
                    </a:lnTo>
                    <a:lnTo>
                      <a:pt x="131" y="902"/>
                    </a:lnTo>
                    <a:lnTo>
                      <a:pt x="128" y="901"/>
                    </a:lnTo>
                    <a:lnTo>
                      <a:pt x="127" y="904"/>
                    </a:lnTo>
                    <a:lnTo>
                      <a:pt x="126" y="905"/>
                    </a:lnTo>
                    <a:lnTo>
                      <a:pt x="124" y="904"/>
                    </a:lnTo>
                    <a:lnTo>
                      <a:pt x="122" y="902"/>
                    </a:lnTo>
                    <a:lnTo>
                      <a:pt x="120" y="901"/>
                    </a:lnTo>
                    <a:lnTo>
                      <a:pt x="120" y="900"/>
                    </a:lnTo>
                    <a:lnTo>
                      <a:pt x="119" y="898"/>
                    </a:lnTo>
                    <a:lnTo>
                      <a:pt x="121" y="898"/>
                    </a:lnTo>
                    <a:lnTo>
                      <a:pt x="122" y="897"/>
                    </a:lnTo>
                    <a:lnTo>
                      <a:pt x="128" y="895"/>
                    </a:lnTo>
                    <a:lnTo>
                      <a:pt x="131" y="895"/>
                    </a:lnTo>
                    <a:lnTo>
                      <a:pt x="131" y="897"/>
                    </a:lnTo>
                    <a:lnTo>
                      <a:pt x="132" y="898"/>
                    </a:lnTo>
                    <a:close/>
                    <a:moveTo>
                      <a:pt x="724" y="884"/>
                    </a:moveTo>
                    <a:lnTo>
                      <a:pt x="726" y="886"/>
                    </a:lnTo>
                    <a:lnTo>
                      <a:pt x="727" y="888"/>
                    </a:lnTo>
                    <a:lnTo>
                      <a:pt x="728" y="890"/>
                    </a:lnTo>
                    <a:lnTo>
                      <a:pt x="726" y="892"/>
                    </a:lnTo>
                    <a:lnTo>
                      <a:pt x="724" y="892"/>
                    </a:lnTo>
                    <a:lnTo>
                      <a:pt x="720" y="893"/>
                    </a:lnTo>
                    <a:lnTo>
                      <a:pt x="715" y="894"/>
                    </a:lnTo>
                    <a:lnTo>
                      <a:pt x="714" y="894"/>
                    </a:lnTo>
                    <a:lnTo>
                      <a:pt x="710" y="897"/>
                    </a:lnTo>
                    <a:lnTo>
                      <a:pt x="709" y="894"/>
                    </a:lnTo>
                    <a:lnTo>
                      <a:pt x="710" y="892"/>
                    </a:lnTo>
                    <a:lnTo>
                      <a:pt x="710" y="890"/>
                    </a:lnTo>
                    <a:lnTo>
                      <a:pt x="710" y="888"/>
                    </a:lnTo>
                    <a:lnTo>
                      <a:pt x="711" y="887"/>
                    </a:lnTo>
                    <a:lnTo>
                      <a:pt x="711" y="885"/>
                    </a:lnTo>
                    <a:lnTo>
                      <a:pt x="712" y="884"/>
                    </a:lnTo>
                    <a:lnTo>
                      <a:pt x="713" y="883"/>
                    </a:lnTo>
                    <a:lnTo>
                      <a:pt x="717" y="882"/>
                    </a:lnTo>
                    <a:lnTo>
                      <a:pt x="718" y="883"/>
                    </a:lnTo>
                    <a:lnTo>
                      <a:pt x="723" y="884"/>
                    </a:lnTo>
                    <a:lnTo>
                      <a:pt x="724" y="884"/>
                    </a:lnTo>
                    <a:close/>
                    <a:moveTo>
                      <a:pt x="702" y="882"/>
                    </a:moveTo>
                    <a:lnTo>
                      <a:pt x="705" y="884"/>
                    </a:lnTo>
                    <a:lnTo>
                      <a:pt x="704" y="885"/>
                    </a:lnTo>
                    <a:lnTo>
                      <a:pt x="702" y="887"/>
                    </a:lnTo>
                    <a:lnTo>
                      <a:pt x="701" y="888"/>
                    </a:lnTo>
                    <a:lnTo>
                      <a:pt x="702" y="891"/>
                    </a:lnTo>
                    <a:lnTo>
                      <a:pt x="703" y="892"/>
                    </a:lnTo>
                    <a:lnTo>
                      <a:pt x="703" y="895"/>
                    </a:lnTo>
                    <a:lnTo>
                      <a:pt x="701" y="896"/>
                    </a:lnTo>
                    <a:lnTo>
                      <a:pt x="700" y="896"/>
                    </a:lnTo>
                    <a:lnTo>
                      <a:pt x="697" y="894"/>
                    </a:lnTo>
                    <a:lnTo>
                      <a:pt x="696" y="893"/>
                    </a:lnTo>
                    <a:lnTo>
                      <a:pt x="695" y="893"/>
                    </a:lnTo>
                    <a:lnTo>
                      <a:pt x="694" y="893"/>
                    </a:lnTo>
                    <a:lnTo>
                      <a:pt x="693" y="894"/>
                    </a:lnTo>
                    <a:lnTo>
                      <a:pt x="694" y="895"/>
                    </a:lnTo>
                    <a:lnTo>
                      <a:pt x="697" y="899"/>
                    </a:lnTo>
                    <a:lnTo>
                      <a:pt x="697" y="900"/>
                    </a:lnTo>
                    <a:lnTo>
                      <a:pt x="697" y="901"/>
                    </a:lnTo>
                    <a:lnTo>
                      <a:pt x="694" y="904"/>
                    </a:lnTo>
                    <a:lnTo>
                      <a:pt x="692" y="905"/>
                    </a:lnTo>
                    <a:lnTo>
                      <a:pt x="690" y="906"/>
                    </a:lnTo>
                    <a:lnTo>
                      <a:pt x="687" y="906"/>
                    </a:lnTo>
                    <a:lnTo>
                      <a:pt x="684" y="907"/>
                    </a:lnTo>
                    <a:lnTo>
                      <a:pt x="683" y="909"/>
                    </a:lnTo>
                    <a:lnTo>
                      <a:pt x="681" y="910"/>
                    </a:lnTo>
                    <a:lnTo>
                      <a:pt x="677" y="911"/>
                    </a:lnTo>
                    <a:lnTo>
                      <a:pt x="678" y="910"/>
                    </a:lnTo>
                    <a:lnTo>
                      <a:pt x="680" y="908"/>
                    </a:lnTo>
                    <a:lnTo>
                      <a:pt x="681" y="907"/>
                    </a:lnTo>
                    <a:lnTo>
                      <a:pt x="683" y="903"/>
                    </a:lnTo>
                    <a:lnTo>
                      <a:pt x="688" y="899"/>
                    </a:lnTo>
                    <a:lnTo>
                      <a:pt x="691" y="897"/>
                    </a:lnTo>
                    <a:lnTo>
                      <a:pt x="688" y="896"/>
                    </a:lnTo>
                    <a:lnTo>
                      <a:pt x="687" y="897"/>
                    </a:lnTo>
                    <a:lnTo>
                      <a:pt x="683" y="901"/>
                    </a:lnTo>
                    <a:lnTo>
                      <a:pt x="678" y="902"/>
                    </a:lnTo>
                    <a:lnTo>
                      <a:pt x="675" y="904"/>
                    </a:lnTo>
                    <a:lnTo>
                      <a:pt x="673" y="905"/>
                    </a:lnTo>
                    <a:lnTo>
                      <a:pt x="671" y="905"/>
                    </a:lnTo>
                    <a:lnTo>
                      <a:pt x="669" y="907"/>
                    </a:lnTo>
                    <a:lnTo>
                      <a:pt x="667" y="910"/>
                    </a:lnTo>
                    <a:lnTo>
                      <a:pt x="665" y="911"/>
                    </a:lnTo>
                    <a:lnTo>
                      <a:pt x="662" y="911"/>
                    </a:lnTo>
                    <a:lnTo>
                      <a:pt x="659" y="910"/>
                    </a:lnTo>
                    <a:lnTo>
                      <a:pt x="658" y="908"/>
                    </a:lnTo>
                    <a:lnTo>
                      <a:pt x="658" y="906"/>
                    </a:lnTo>
                    <a:lnTo>
                      <a:pt x="657" y="904"/>
                    </a:lnTo>
                    <a:lnTo>
                      <a:pt x="657" y="902"/>
                    </a:lnTo>
                    <a:lnTo>
                      <a:pt x="662" y="897"/>
                    </a:lnTo>
                    <a:lnTo>
                      <a:pt x="665" y="894"/>
                    </a:lnTo>
                    <a:lnTo>
                      <a:pt x="670" y="891"/>
                    </a:lnTo>
                    <a:lnTo>
                      <a:pt x="671" y="890"/>
                    </a:lnTo>
                    <a:lnTo>
                      <a:pt x="673" y="890"/>
                    </a:lnTo>
                    <a:lnTo>
                      <a:pt x="683" y="891"/>
                    </a:lnTo>
                    <a:lnTo>
                      <a:pt x="683" y="890"/>
                    </a:lnTo>
                    <a:lnTo>
                      <a:pt x="692" y="884"/>
                    </a:lnTo>
                    <a:lnTo>
                      <a:pt x="697" y="881"/>
                    </a:lnTo>
                    <a:lnTo>
                      <a:pt x="702" y="882"/>
                    </a:lnTo>
                    <a:close/>
                    <a:moveTo>
                      <a:pt x="745" y="883"/>
                    </a:moveTo>
                    <a:lnTo>
                      <a:pt x="745" y="885"/>
                    </a:lnTo>
                    <a:lnTo>
                      <a:pt x="746" y="892"/>
                    </a:lnTo>
                    <a:lnTo>
                      <a:pt x="744" y="892"/>
                    </a:lnTo>
                    <a:lnTo>
                      <a:pt x="741" y="889"/>
                    </a:lnTo>
                    <a:lnTo>
                      <a:pt x="740" y="888"/>
                    </a:lnTo>
                    <a:lnTo>
                      <a:pt x="738" y="889"/>
                    </a:lnTo>
                    <a:lnTo>
                      <a:pt x="737" y="890"/>
                    </a:lnTo>
                    <a:lnTo>
                      <a:pt x="738" y="892"/>
                    </a:lnTo>
                    <a:lnTo>
                      <a:pt x="738" y="892"/>
                    </a:lnTo>
                    <a:lnTo>
                      <a:pt x="737" y="893"/>
                    </a:lnTo>
                    <a:lnTo>
                      <a:pt x="736" y="893"/>
                    </a:lnTo>
                    <a:lnTo>
                      <a:pt x="735" y="893"/>
                    </a:lnTo>
                    <a:lnTo>
                      <a:pt x="734" y="892"/>
                    </a:lnTo>
                    <a:lnTo>
                      <a:pt x="733" y="891"/>
                    </a:lnTo>
                    <a:lnTo>
                      <a:pt x="734" y="891"/>
                    </a:lnTo>
                    <a:lnTo>
                      <a:pt x="732" y="889"/>
                    </a:lnTo>
                    <a:lnTo>
                      <a:pt x="731" y="888"/>
                    </a:lnTo>
                    <a:lnTo>
                      <a:pt x="731" y="886"/>
                    </a:lnTo>
                    <a:lnTo>
                      <a:pt x="728" y="884"/>
                    </a:lnTo>
                    <a:lnTo>
                      <a:pt x="727" y="881"/>
                    </a:lnTo>
                    <a:lnTo>
                      <a:pt x="727" y="879"/>
                    </a:lnTo>
                    <a:lnTo>
                      <a:pt x="730" y="879"/>
                    </a:lnTo>
                    <a:lnTo>
                      <a:pt x="731" y="879"/>
                    </a:lnTo>
                    <a:lnTo>
                      <a:pt x="732" y="880"/>
                    </a:lnTo>
                    <a:lnTo>
                      <a:pt x="734" y="882"/>
                    </a:lnTo>
                    <a:lnTo>
                      <a:pt x="736" y="883"/>
                    </a:lnTo>
                    <a:lnTo>
                      <a:pt x="739" y="884"/>
                    </a:lnTo>
                    <a:lnTo>
                      <a:pt x="740" y="884"/>
                    </a:lnTo>
                    <a:lnTo>
                      <a:pt x="740" y="882"/>
                    </a:lnTo>
                    <a:lnTo>
                      <a:pt x="742" y="880"/>
                    </a:lnTo>
                    <a:lnTo>
                      <a:pt x="744" y="880"/>
                    </a:lnTo>
                    <a:lnTo>
                      <a:pt x="745" y="883"/>
                    </a:lnTo>
                    <a:close/>
                    <a:moveTo>
                      <a:pt x="583" y="879"/>
                    </a:moveTo>
                    <a:lnTo>
                      <a:pt x="583" y="894"/>
                    </a:lnTo>
                    <a:lnTo>
                      <a:pt x="582" y="898"/>
                    </a:lnTo>
                    <a:lnTo>
                      <a:pt x="579" y="900"/>
                    </a:lnTo>
                    <a:lnTo>
                      <a:pt x="577" y="900"/>
                    </a:lnTo>
                    <a:lnTo>
                      <a:pt x="575" y="899"/>
                    </a:lnTo>
                    <a:lnTo>
                      <a:pt x="572" y="899"/>
                    </a:lnTo>
                    <a:lnTo>
                      <a:pt x="570" y="900"/>
                    </a:lnTo>
                    <a:lnTo>
                      <a:pt x="557" y="906"/>
                    </a:lnTo>
                    <a:lnTo>
                      <a:pt x="556" y="907"/>
                    </a:lnTo>
                    <a:lnTo>
                      <a:pt x="555" y="907"/>
                    </a:lnTo>
                    <a:lnTo>
                      <a:pt x="552" y="911"/>
                    </a:lnTo>
                    <a:lnTo>
                      <a:pt x="551" y="912"/>
                    </a:lnTo>
                    <a:lnTo>
                      <a:pt x="547" y="914"/>
                    </a:lnTo>
                    <a:lnTo>
                      <a:pt x="538" y="917"/>
                    </a:lnTo>
                    <a:lnTo>
                      <a:pt x="532" y="919"/>
                    </a:lnTo>
                    <a:lnTo>
                      <a:pt x="529" y="923"/>
                    </a:lnTo>
                    <a:lnTo>
                      <a:pt x="527" y="923"/>
                    </a:lnTo>
                    <a:lnTo>
                      <a:pt x="524" y="923"/>
                    </a:lnTo>
                    <a:lnTo>
                      <a:pt x="521" y="921"/>
                    </a:lnTo>
                    <a:lnTo>
                      <a:pt x="519" y="920"/>
                    </a:lnTo>
                    <a:lnTo>
                      <a:pt x="512" y="919"/>
                    </a:lnTo>
                    <a:lnTo>
                      <a:pt x="509" y="916"/>
                    </a:lnTo>
                    <a:lnTo>
                      <a:pt x="505" y="915"/>
                    </a:lnTo>
                    <a:lnTo>
                      <a:pt x="495" y="911"/>
                    </a:lnTo>
                    <a:lnTo>
                      <a:pt x="488" y="906"/>
                    </a:lnTo>
                    <a:lnTo>
                      <a:pt x="487" y="906"/>
                    </a:lnTo>
                    <a:lnTo>
                      <a:pt x="483" y="905"/>
                    </a:lnTo>
                    <a:lnTo>
                      <a:pt x="477" y="902"/>
                    </a:lnTo>
                    <a:lnTo>
                      <a:pt x="475" y="900"/>
                    </a:lnTo>
                    <a:lnTo>
                      <a:pt x="474" y="899"/>
                    </a:lnTo>
                    <a:lnTo>
                      <a:pt x="469" y="899"/>
                    </a:lnTo>
                    <a:lnTo>
                      <a:pt x="466" y="896"/>
                    </a:lnTo>
                    <a:lnTo>
                      <a:pt x="465" y="892"/>
                    </a:lnTo>
                    <a:lnTo>
                      <a:pt x="462" y="887"/>
                    </a:lnTo>
                    <a:lnTo>
                      <a:pt x="456" y="883"/>
                    </a:lnTo>
                    <a:lnTo>
                      <a:pt x="453" y="881"/>
                    </a:lnTo>
                    <a:lnTo>
                      <a:pt x="452" y="879"/>
                    </a:lnTo>
                    <a:lnTo>
                      <a:pt x="451" y="875"/>
                    </a:lnTo>
                    <a:lnTo>
                      <a:pt x="451" y="875"/>
                    </a:lnTo>
                    <a:lnTo>
                      <a:pt x="447" y="870"/>
                    </a:lnTo>
                    <a:lnTo>
                      <a:pt x="445" y="857"/>
                    </a:lnTo>
                    <a:lnTo>
                      <a:pt x="448" y="849"/>
                    </a:lnTo>
                    <a:lnTo>
                      <a:pt x="450" y="846"/>
                    </a:lnTo>
                    <a:lnTo>
                      <a:pt x="453" y="844"/>
                    </a:lnTo>
                    <a:lnTo>
                      <a:pt x="456" y="842"/>
                    </a:lnTo>
                    <a:lnTo>
                      <a:pt x="458" y="843"/>
                    </a:lnTo>
                    <a:lnTo>
                      <a:pt x="459" y="845"/>
                    </a:lnTo>
                    <a:lnTo>
                      <a:pt x="461" y="847"/>
                    </a:lnTo>
                    <a:lnTo>
                      <a:pt x="463" y="849"/>
                    </a:lnTo>
                    <a:lnTo>
                      <a:pt x="466" y="849"/>
                    </a:lnTo>
                    <a:lnTo>
                      <a:pt x="468" y="849"/>
                    </a:lnTo>
                    <a:lnTo>
                      <a:pt x="471" y="849"/>
                    </a:lnTo>
                    <a:lnTo>
                      <a:pt x="470" y="845"/>
                    </a:lnTo>
                    <a:lnTo>
                      <a:pt x="475" y="843"/>
                    </a:lnTo>
                    <a:lnTo>
                      <a:pt x="479" y="840"/>
                    </a:lnTo>
                    <a:lnTo>
                      <a:pt x="492" y="836"/>
                    </a:lnTo>
                    <a:lnTo>
                      <a:pt x="525" y="835"/>
                    </a:lnTo>
                    <a:lnTo>
                      <a:pt x="538" y="836"/>
                    </a:lnTo>
                    <a:lnTo>
                      <a:pt x="540" y="838"/>
                    </a:lnTo>
                    <a:lnTo>
                      <a:pt x="542" y="840"/>
                    </a:lnTo>
                    <a:lnTo>
                      <a:pt x="544" y="842"/>
                    </a:lnTo>
                    <a:lnTo>
                      <a:pt x="547" y="840"/>
                    </a:lnTo>
                    <a:lnTo>
                      <a:pt x="549" y="843"/>
                    </a:lnTo>
                    <a:lnTo>
                      <a:pt x="551" y="844"/>
                    </a:lnTo>
                    <a:lnTo>
                      <a:pt x="553" y="844"/>
                    </a:lnTo>
                    <a:lnTo>
                      <a:pt x="556" y="844"/>
                    </a:lnTo>
                    <a:lnTo>
                      <a:pt x="560" y="847"/>
                    </a:lnTo>
                    <a:lnTo>
                      <a:pt x="562" y="848"/>
                    </a:lnTo>
                    <a:lnTo>
                      <a:pt x="566" y="849"/>
                    </a:lnTo>
                    <a:lnTo>
                      <a:pt x="566" y="850"/>
                    </a:lnTo>
                    <a:lnTo>
                      <a:pt x="567" y="851"/>
                    </a:lnTo>
                    <a:lnTo>
                      <a:pt x="568" y="852"/>
                    </a:lnTo>
                    <a:lnTo>
                      <a:pt x="568" y="853"/>
                    </a:lnTo>
                    <a:lnTo>
                      <a:pt x="568" y="857"/>
                    </a:lnTo>
                    <a:lnTo>
                      <a:pt x="568" y="857"/>
                    </a:lnTo>
                    <a:lnTo>
                      <a:pt x="566" y="857"/>
                    </a:lnTo>
                    <a:lnTo>
                      <a:pt x="566" y="857"/>
                    </a:lnTo>
                    <a:lnTo>
                      <a:pt x="564" y="857"/>
                    </a:lnTo>
                    <a:lnTo>
                      <a:pt x="562" y="857"/>
                    </a:lnTo>
                    <a:lnTo>
                      <a:pt x="561" y="857"/>
                    </a:lnTo>
                    <a:lnTo>
                      <a:pt x="561" y="859"/>
                    </a:lnTo>
                    <a:lnTo>
                      <a:pt x="562" y="862"/>
                    </a:lnTo>
                    <a:lnTo>
                      <a:pt x="562" y="863"/>
                    </a:lnTo>
                    <a:lnTo>
                      <a:pt x="563" y="865"/>
                    </a:lnTo>
                    <a:lnTo>
                      <a:pt x="564" y="865"/>
                    </a:lnTo>
                    <a:lnTo>
                      <a:pt x="565" y="866"/>
                    </a:lnTo>
                    <a:lnTo>
                      <a:pt x="566" y="867"/>
                    </a:lnTo>
                    <a:lnTo>
                      <a:pt x="569" y="868"/>
                    </a:lnTo>
                    <a:lnTo>
                      <a:pt x="570" y="868"/>
                    </a:lnTo>
                    <a:lnTo>
                      <a:pt x="571" y="865"/>
                    </a:lnTo>
                    <a:lnTo>
                      <a:pt x="572" y="865"/>
                    </a:lnTo>
                    <a:lnTo>
                      <a:pt x="574" y="865"/>
                    </a:lnTo>
                    <a:lnTo>
                      <a:pt x="578" y="866"/>
                    </a:lnTo>
                    <a:lnTo>
                      <a:pt x="583" y="867"/>
                    </a:lnTo>
                    <a:lnTo>
                      <a:pt x="585" y="868"/>
                    </a:lnTo>
                    <a:lnTo>
                      <a:pt x="586" y="870"/>
                    </a:lnTo>
                    <a:lnTo>
                      <a:pt x="585" y="872"/>
                    </a:lnTo>
                    <a:lnTo>
                      <a:pt x="583" y="877"/>
                    </a:lnTo>
                    <a:lnTo>
                      <a:pt x="583" y="879"/>
                    </a:lnTo>
                    <a:close/>
                    <a:moveTo>
                      <a:pt x="979" y="885"/>
                    </a:moveTo>
                    <a:lnTo>
                      <a:pt x="979" y="887"/>
                    </a:lnTo>
                    <a:lnTo>
                      <a:pt x="979" y="888"/>
                    </a:lnTo>
                    <a:lnTo>
                      <a:pt x="979" y="890"/>
                    </a:lnTo>
                    <a:lnTo>
                      <a:pt x="979" y="891"/>
                    </a:lnTo>
                    <a:lnTo>
                      <a:pt x="977" y="893"/>
                    </a:lnTo>
                    <a:lnTo>
                      <a:pt x="977" y="894"/>
                    </a:lnTo>
                    <a:lnTo>
                      <a:pt x="976" y="895"/>
                    </a:lnTo>
                    <a:lnTo>
                      <a:pt x="975" y="897"/>
                    </a:lnTo>
                    <a:lnTo>
                      <a:pt x="975" y="898"/>
                    </a:lnTo>
                    <a:lnTo>
                      <a:pt x="974" y="912"/>
                    </a:lnTo>
                    <a:lnTo>
                      <a:pt x="975" y="914"/>
                    </a:lnTo>
                    <a:lnTo>
                      <a:pt x="976" y="915"/>
                    </a:lnTo>
                    <a:lnTo>
                      <a:pt x="976" y="917"/>
                    </a:lnTo>
                    <a:lnTo>
                      <a:pt x="974" y="917"/>
                    </a:lnTo>
                    <a:lnTo>
                      <a:pt x="971" y="916"/>
                    </a:lnTo>
                    <a:lnTo>
                      <a:pt x="968" y="914"/>
                    </a:lnTo>
                    <a:lnTo>
                      <a:pt x="966" y="913"/>
                    </a:lnTo>
                    <a:lnTo>
                      <a:pt x="964" y="913"/>
                    </a:lnTo>
                    <a:lnTo>
                      <a:pt x="953" y="909"/>
                    </a:lnTo>
                    <a:lnTo>
                      <a:pt x="952" y="909"/>
                    </a:lnTo>
                    <a:lnTo>
                      <a:pt x="950" y="908"/>
                    </a:lnTo>
                    <a:lnTo>
                      <a:pt x="946" y="903"/>
                    </a:lnTo>
                    <a:lnTo>
                      <a:pt x="945" y="901"/>
                    </a:lnTo>
                    <a:lnTo>
                      <a:pt x="943" y="901"/>
                    </a:lnTo>
                    <a:lnTo>
                      <a:pt x="940" y="900"/>
                    </a:lnTo>
                    <a:lnTo>
                      <a:pt x="938" y="900"/>
                    </a:lnTo>
                    <a:lnTo>
                      <a:pt x="936" y="899"/>
                    </a:lnTo>
                    <a:lnTo>
                      <a:pt x="935" y="897"/>
                    </a:lnTo>
                    <a:lnTo>
                      <a:pt x="933" y="895"/>
                    </a:lnTo>
                    <a:lnTo>
                      <a:pt x="932" y="893"/>
                    </a:lnTo>
                    <a:lnTo>
                      <a:pt x="930" y="892"/>
                    </a:lnTo>
                    <a:lnTo>
                      <a:pt x="927" y="892"/>
                    </a:lnTo>
                    <a:lnTo>
                      <a:pt x="925" y="892"/>
                    </a:lnTo>
                    <a:lnTo>
                      <a:pt x="923" y="892"/>
                    </a:lnTo>
                    <a:lnTo>
                      <a:pt x="919" y="888"/>
                    </a:lnTo>
                    <a:lnTo>
                      <a:pt x="898" y="882"/>
                    </a:lnTo>
                    <a:lnTo>
                      <a:pt x="896" y="880"/>
                    </a:lnTo>
                    <a:lnTo>
                      <a:pt x="896" y="879"/>
                    </a:lnTo>
                    <a:lnTo>
                      <a:pt x="894" y="879"/>
                    </a:lnTo>
                    <a:lnTo>
                      <a:pt x="888" y="878"/>
                    </a:lnTo>
                    <a:lnTo>
                      <a:pt x="884" y="875"/>
                    </a:lnTo>
                    <a:lnTo>
                      <a:pt x="883" y="874"/>
                    </a:lnTo>
                    <a:lnTo>
                      <a:pt x="882" y="873"/>
                    </a:lnTo>
                    <a:lnTo>
                      <a:pt x="881" y="872"/>
                    </a:lnTo>
                    <a:lnTo>
                      <a:pt x="880" y="871"/>
                    </a:lnTo>
                    <a:lnTo>
                      <a:pt x="880" y="870"/>
                    </a:lnTo>
                    <a:lnTo>
                      <a:pt x="880" y="866"/>
                    </a:lnTo>
                    <a:lnTo>
                      <a:pt x="880" y="866"/>
                    </a:lnTo>
                    <a:lnTo>
                      <a:pt x="877" y="862"/>
                    </a:lnTo>
                    <a:lnTo>
                      <a:pt x="872" y="861"/>
                    </a:lnTo>
                    <a:lnTo>
                      <a:pt x="835" y="857"/>
                    </a:lnTo>
                    <a:lnTo>
                      <a:pt x="831" y="857"/>
                    </a:lnTo>
                    <a:lnTo>
                      <a:pt x="830" y="861"/>
                    </a:lnTo>
                    <a:lnTo>
                      <a:pt x="836" y="869"/>
                    </a:lnTo>
                    <a:lnTo>
                      <a:pt x="836" y="872"/>
                    </a:lnTo>
                    <a:lnTo>
                      <a:pt x="833" y="875"/>
                    </a:lnTo>
                    <a:lnTo>
                      <a:pt x="828" y="875"/>
                    </a:lnTo>
                    <a:lnTo>
                      <a:pt x="819" y="871"/>
                    </a:lnTo>
                    <a:lnTo>
                      <a:pt x="814" y="870"/>
                    </a:lnTo>
                    <a:lnTo>
                      <a:pt x="801" y="869"/>
                    </a:lnTo>
                    <a:lnTo>
                      <a:pt x="797" y="867"/>
                    </a:lnTo>
                    <a:lnTo>
                      <a:pt x="788" y="863"/>
                    </a:lnTo>
                    <a:lnTo>
                      <a:pt x="784" y="862"/>
                    </a:lnTo>
                    <a:lnTo>
                      <a:pt x="782" y="862"/>
                    </a:lnTo>
                    <a:lnTo>
                      <a:pt x="774" y="863"/>
                    </a:lnTo>
                    <a:lnTo>
                      <a:pt x="771" y="864"/>
                    </a:lnTo>
                    <a:lnTo>
                      <a:pt x="769" y="862"/>
                    </a:lnTo>
                    <a:lnTo>
                      <a:pt x="768" y="860"/>
                    </a:lnTo>
                    <a:lnTo>
                      <a:pt x="770" y="858"/>
                    </a:lnTo>
                    <a:lnTo>
                      <a:pt x="773" y="853"/>
                    </a:lnTo>
                    <a:lnTo>
                      <a:pt x="771" y="851"/>
                    </a:lnTo>
                    <a:lnTo>
                      <a:pt x="770" y="849"/>
                    </a:lnTo>
                    <a:lnTo>
                      <a:pt x="768" y="849"/>
                    </a:lnTo>
                    <a:lnTo>
                      <a:pt x="765" y="849"/>
                    </a:lnTo>
                    <a:lnTo>
                      <a:pt x="763" y="848"/>
                    </a:lnTo>
                    <a:lnTo>
                      <a:pt x="762" y="848"/>
                    </a:lnTo>
                    <a:lnTo>
                      <a:pt x="761" y="849"/>
                    </a:lnTo>
                    <a:lnTo>
                      <a:pt x="759" y="852"/>
                    </a:lnTo>
                    <a:lnTo>
                      <a:pt x="753" y="854"/>
                    </a:lnTo>
                    <a:lnTo>
                      <a:pt x="751" y="855"/>
                    </a:lnTo>
                    <a:lnTo>
                      <a:pt x="751" y="856"/>
                    </a:lnTo>
                    <a:lnTo>
                      <a:pt x="742" y="864"/>
                    </a:lnTo>
                    <a:lnTo>
                      <a:pt x="741" y="865"/>
                    </a:lnTo>
                    <a:lnTo>
                      <a:pt x="740" y="866"/>
                    </a:lnTo>
                    <a:lnTo>
                      <a:pt x="740" y="866"/>
                    </a:lnTo>
                    <a:lnTo>
                      <a:pt x="740" y="868"/>
                    </a:lnTo>
                    <a:lnTo>
                      <a:pt x="740" y="869"/>
                    </a:lnTo>
                    <a:lnTo>
                      <a:pt x="740" y="870"/>
                    </a:lnTo>
                    <a:lnTo>
                      <a:pt x="741" y="870"/>
                    </a:lnTo>
                    <a:lnTo>
                      <a:pt x="742" y="871"/>
                    </a:lnTo>
                    <a:lnTo>
                      <a:pt x="740" y="873"/>
                    </a:lnTo>
                    <a:lnTo>
                      <a:pt x="736" y="874"/>
                    </a:lnTo>
                    <a:lnTo>
                      <a:pt x="730" y="873"/>
                    </a:lnTo>
                    <a:lnTo>
                      <a:pt x="726" y="874"/>
                    </a:lnTo>
                    <a:lnTo>
                      <a:pt x="722" y="875"/>
                    </a:lnTo>
                    <a:lnTo>
                      <a:pt x="719" y="876"/>
                    </a:lnTo>
                    <a:lnTo>
                      <a:pt x="717" y="875"/>
                    </a:lnTo>
                    <a:lnTo>
                      <a:pt x="715" y="875"/>
                    </a:lnTo>
                    <a:lnTo>
                      <a:pt x="712" y="873"/>
                    </a:lnTo>
                    <a:lnTo>
                      <a:pt x="710" y="871"/>
                    </a:lnTo>
                    <a:lnTo>
                      <a:pt x="697" y="850"/>
                    </a:lnTo>
                    <a:lnTo>
                      <a:pt x="696" y="849"/>
                    </a:lnTo>
                    <a:lnTo>
                      <a:pt x="691" y="849"/>
                    </a:lnTo>
                    <a:lnTo>
                      <a:pt x="689" y="849"/>
                    </a:lnTo>
                    <a:lnTo>
                      <a:pt x="686" y="848"/>
                    </a:lnTo>
                    <a:lnTo>
                      <a:pt x="685" y="848"/>
                    </a:lnTo>
                    <a:lnTo>
                      <a:pt x="685" y="847"/>
                    </a:lnTo>
                    <a:lnTo>
                      <a:pt x="685" y="844"/>
                    </a:lnTo>
                    <a:lnTo>
                      <a:pt x="686" y="842"/>
                    </a:lnTo>
                    <a:lnTo>
                      <a:pt x="688" y="839"/>
                    </a:lnTo>
                    <a:lnTo>
                      <a:pt x="687" y="836"/>
                    </a:lnTo>
                    <a:lnTo>
                      <a:pt x="686" y="835"/>
                    </a:lnTo>
                    <a:lnTo>
                      <a:pt x="683" y="834"/>
                    </a:lnTo>
                    <a:lnTo>
                      <a:pt x="680" y="835"/>
                    </a:lnTo>
                    <a:lnTo>
                      <a:pt x="678" y="837"/>
                    </a:lnTo>
                    <a:lnTo>
                      <a:pt x="675" y="841"/>
                    </a:lnTo>
                    <a:lnTo>
                      <a:pt x="674" y="844"/>
                    </a:lnTo>
                    <a:lnTo>
                      <a:pt x="673" y="848"/>
                    </a:lnTo>
                    <a:lnTo>
                      <a:pt x="672" y="859"/>
                    </a:lnTo>
                    <a:lnTo>
                      <a:pt x="671" y="861"/>
                    </a:lnTo>
                    <a:lnTo>
                      <a:pt x="670" y="862"/>
                    </a:lnTo>
                    <a:lnTo>
                      <a:pt x="670" y="866"/>
                    </a:lnTo>
                    <a:lnTo>
                      <a:pt x="668" y="867"/>
                    </a:lnTo>
                    <a:lnTo>
                      <a:pt x="667" y="867"/>
                    </a:lnTo>
                    <a:lnTo>
                      <a:pt x="666" y="867"/>
                    </a:lnTo>
                    <a:lnTo>
                      <a:pt x="665" y="868"/>
                    </a:lnTo>
                    <a:lnTo>
                      <a:pt x="664" y="869"/>
                    </a:lnTo>
                    <a:lnTo>
                      <a:pt x="663" y="871"/>
                    </a:lnTo>
                    <a:lnTo>
                      <a:pt x="662" y="873"/>
                    </a:lnTo>
                    <a:lnTo>
                      <a:pt x="661" y="875"/>
                    </a:lnTo>
                    <a:lnTo>
                      <a:pt x="660" y="879"/>
                    </a:lnTo>
                    <a:lnTo>
                      <a:pt x="659" y="881"/>
                    </a:lnTo>
                    <a:lnTo>
                      <a:pt x="659" y="882"/>
                    </a:lnTo>
                    <a:lnTo>
                      <a:pt x="660" y="883"/>
                    </a:lnTo>
                    <a:lnTo>
                      <a:pt x="660" y="884"/>
                    </a:lnTo>
                    <a:lnTo>
                      <a:pt x="658" y="886"/>
                    </a:lnTo>
                    <a:lnTo>
                      <a:pt x="658" y="887"/>
                    </a:lnTo>
                    <a:lnTo>
                      <a:pt x="655" y="884"/>
                    </a:lnTo>
                    <a:lnTo>
                      <a:pt x="656" y="879"/>
                    </a:lnTo>
                    <a:lnTo>
                      <a:pt x="659" y="870"/>
                    </a:lnTo>
                    <a:lnTo>
                      <a:pt x="658" y="865"/>
                    </a:lnTo>
                    <a:lnTo>
                      <a:pt x="658" y="862"/>
                    </a:lnTo>
                    <a:lnTo>
                      <a:pt x="657" y="861"/>
                    </a:lnTo>
                    <a:lnTo>
                      <a:pt x="657" y="861"/>
                    </a:lnTo>
                    <a:lnTo>
                      <a:pt x="653" y="856"/>
                    </a:lnTo>
                    <a:lnTo>
                      <a:pt x="652" y="849"/>
                    </a:lnTo>
                    <a:lnTo>
                      <a:pt x="651" y="848"/>
                    </a:lnTo>
                    <a:lnTo>
                      <a:pt x="649" y="846"/>
                    </a:lnTo>
                    <a:lnTo>
                      <a:pt x="649" y="845"/>
                    </a:lnTo>
                    <a:lnTo>
                      <a:pt x="651" y="844"/>
                    </a:lnTo>
                    <a:lnTo>
                      <a:pt x="652" y="844"/>
                    </a:lnTo>
                    <a:lnTo>
                      <a:pt x="654" y="844"/>
                    </a:lnTo>
                    <a:lnTo>
                      <a:pt x="655" y="843"/>
                    </a:lnTo>
                    <a:lnTo>
                      <a:pt x="657" y="842"/>
                    </a:lnTo>
                    <a:lnTo>
                      <a:pt x="659" y="839"/>
                    </a:lnTo>
                    <a:lnTo>
                      <a:pt x="660" y="839"/>
                    </a:lnTo>
                    <a:lnTo>
                      <a:pt x="662" y="838"/>
                    </a:lnTo>
                    <a:lnTo>
                      <a:pt x="665" y="836"/>
                    </a:lnTo>
                    <a:lnTo>
                      <a:pt x="666" y="835"/>
                    </a:lnTo>
                    <a:lnTo>
                      <a:pt x="668" y="834"/>
                    </a:lnTo>
                    <a:lnTo>
                      <a:pt x="670" y="834"/>
                    </a:lnTo>
                    <a:lnTo>
                      <a:pt x="673" y="834"/>
                    </a:lnTo>
                    <a:lnTo>
                      <a:pt x="675" y="835"/>
                    </a:lnTo>
                    <a:lnTo>
                      <a:pt x="677" y="834"/>
                    </a:lnTo>
                    <a:lnTo>
                      <a:pt x="675" y="831"/>
                    </a:lnTo>
                    <a:lnTo>
                      <a:pt x="675" y="829"/>
                    </a:lnTo>
                    <a:lnTo>
                      <a:pt x="676" y="827"/>
                    </a:lnTo>
                    <a:lnTo>
                      <a:pt x="678" y="826"/>
                    </a:lnTo>
                    <a:lnTo>
                      <a:pt x="679" y="825"/>
                    </a:lnTo>
                    <a:lnTo>
                      <a:pt x="677" y="824"/>
                    </a:lnTo>
                    <a:lnTo>
                      <a:pt x="675" y="824"/>
                    </a:lnTo>
                    <a:lnTo>
                      <a:pt x="673" y="823"/>
                    </a:lnTo>
                    <a:lnTo>
                      <a:pt x="674" y="822"/>
                    </a:lnTo>
                    <a:lnTo>
                      <a:pt x="675" y="822"/>
                    </a:lnTo>
                    <a:lnTo>
                      <a:pt x="678" y="821"/>
                    </a:lnTo>
                    <a:lnTo>
                      <a:pt x="679" y="821"/>
                    </a:lnTo>
                    <a:lnTo>
                      <a:pt x="680" y="817"/>
                    </a:lnTo>
                    <a:lnTo>
                      <a:pt x="680" y="816"/>
                    </a:lnTo>
                    <a:lnTo>
                      <a:pt x="680" y="815"/>
                    </a:lnTo>
                    <a:lnTo>
                      <a:pt x="681" y="815"/>
                    </a:lnTo>
                    <a:lnTo>
                      <a:pt x="682" y="815"/>
                    </a:lnTo>
                    <a:lnTo>
                      <a:pt x="683" y="815"/>
                    </a:lnTo>
                    <a:lnTo>
                      <a:pt x="683" y="814"/>
                    </a:lnTo>
                    <a:lnTo>
                      <a:pt x="683" y="813"/>
                    </a:lnTo>
                    <a:lnTo>
                      <a:pt x="683" y="812"/>
                    </a:lnTo>
                    <a:lnTo>
                      <a:pt x="684" y="811"/>
                    </a:lnTo>
                    <a:lnTo>
                      <a:pt x="686" y="810"/>
                    </a:lnTo>
                    <a:lnTo>
                      <a:pt x="688" y="811"/>
                    </a:lnTo>
                    <a:lnTo>
                      <a:pt x="707" y="811"/>
                    </a:lnTo>
                    <a:lnTo>
                      <a:pt x="711" y="810"/>
                    </a:lnTo>
                    <a:lnTo>
                      <a:pt x="715" y="809"/>
                    </a:lnTo>
                    <a:lnTo>
                      <a:pt x="720" y="809"/>
                    </a:lnTo>
                    <a:lnTo>
                      <a:pt x="722" y="808"/>
                    </a:lnTo>
                    <a:lnTo>
                      <a:pt x="724" y="809"/>
                    </a:lnTo>
                    <a:lnTo>
                      <a:pt x="728" y="809"/>
                    </a:lnTo>
                    <a:lnTo>
                      <a:pt x="731" y="810"/>
                    </a:lnTo>
                    <a:lnTo>
                      <a:pt x="753" y="810"/>
                    </a:lnTo>
                    <a:lnTo>
                      <a:pt x="757" y="810"/>
                    </a:lnTo>
                    <a:lnTo>
                      <a:pt x="760" y="810"/>
                    </a:lnTo>
                    <a:lnTo>
                      <a:pt x="765" y="809"/>
                    </a:lnTo>
                    <a:lnTo>
                      <a:pt x="769" y="809"/>
                    </a:lnTo>
                    <a:lnTo>
                      <a:pt x="776" y="805"/>
                    </a:lnTo>
                    <a:lnTo>
                      <a:pt x="780" y="804"/>
                    </a:lnTo>
                    <a:lnTo>
                      <a:pt x="782" y="806"/>
                    </a:lnTo>
                    <a:lnTo>
                      <a:pt x="782" y="809"/>
                    </a:lnTo>
                    <a:lnTo>
                      <a:pt x="782" y="814"/>
                    </a:lnTo>
                    <a:lnTo>
                      <a:pt x="784" y="815"/>
                    </a:lnTo>
                    <a:lnTo>
                      <a:pt x="786" y="820"/>
                    </a:lnTo>
                    <a:lnTo>
                      <a:pt x="788" y="821"/>
                    </a:lnTo>
                    <a:lnTo>
                      <a:pt x="789" y="821"/>
                    </a:lnTo>
                    <a:lnTo>
                      <a:pt x="792" y="820"/>
                    </a:lnTo>
                    <a:lnTo>
                      <a:pt x="792" y="820"/>
                    </a:lnTo>
                    <a:lnTo>
                      <a:pt x="793" y="820"/>
                    </a:lnTo>
                    <a:lnTo>
                      <a:pt x="794" y="821"/>
                    </a:lnTo>
                    <a:lnTo>
                      <a:pt x="795" y="820"/>
                    </a:lnTo>
                    <a:lnTo>
                      <a:pt x="794" y="819"/>
                    </a:lnTo>
                    <a:lnTo>
                      <a:pt x="794" y="818"/>
                    </a:lnTo>
                    <a:lnTo>
                      <a:pt x="794" y="818"/>
                    </a:lnTo>
                    <a:lnTo>
                      <a:pt x="795" y="817"/>
                    </a:lnTo>
                    <a:lnTo>
                      <a:pt x="796" y="817"/>
                    </a:lnTo>
                    <a:lnTo>
                      <a:pt x="796" y="818"/>
                    </a:lnTo>
                    <a:lnTo>
                      <a:pt x="797" y="818"/>
                    </a:lnTo>
                    <a:lnTo>
                      <a:pt x="798" y="818"/>
                    </a:lnTo>
                    <a:lnTo>
                      <a:pt x="799" y="817"/>
                    </a:lnTo>
                    <a:lnTo>
                      <a:pt x="800" y="816"/>
                    </a:lnTo>
                    <a:lnTo>
                      <a:pt x="801" y="815"/>
                    </a:lnTo>
                    <a:lnTo>
                      <a:pt x="805" y="814"/>
                    </a:lnTo>
                    <a:lnTo>
                      <a:pt x="810" y="810"/>
                    </a:lnTo>
                    <a:lnTo>
                      <a:pt x="814" y="809"/>
                    </a:lnTo>
                    <a:lnTo>
                      <a:pt x="814" y="808"/>
                    </a:lnTo>
                    <a:lnTo>
                      <a:pt x="814" y="806"/>
                    </a:lnTo>
                    <a:lnTo>
                      <a:pt x="815" y="804"/>
                    </a:lnTo>
                    <a:lnTo>
                      <a:pt x="818" y="802"/>
                    </a:lnTo>
                    <a:lnTo>
                      <a:pt x="823" y="801"/>
                    </a:lnTo>
                    <a:lnTo>
                      <a:pt x="831" y="801"/>
                    </a:lnTo>
                    <a:lnTo>
                      <a:pt x="833" y="801"/>
                    </a:lnTo>
                    <a:lnTo>
                      <a:pt x="834" y="802"/>
                    </a:lnTo>
                    <a:lnTo>
                      <a:pt x="835" y="803"/>
                    </a:lnTo>
                    <a:lnTo>
                      <a:pt x="841" y="804"/>
                    </a:lnTo>
                    <a:lnTo>
                      <a:pt x="857" y="810"/>
                    </a:lnTo>
                    <a:lnTo>
                      <a:pt x="858" y="810"/>
                    </a:lnTo>
                    <a:lnTo>
                      <a:pt x="859" y="811"/>
                    </a:lnTo>
                    <a:lnTo>
                      <a:pt x="862" y="814"/>
                    </a:lnTo>
                    <a:lnTo>
                      <a:pt x="863" y="815"/>
                    </a:lnTo>
                    <a:lnTo>
                      <a:pt x="865" y="815"/>
                    </a:lnTo>
                    <a:lnTo>
                      <a:pt x="866" y="815"/>
                    </a:lnTo>
                    <a:lnTo>
                      <a:pt x="867" y="814"/>
                    </a:lnTo>
                    <a:lnTo>
                      <a:pt x="869" y="814"/>
                    </a:lnTo>
                    <a:lnTo>
                      <a:pt x="869" y="814"/>
                    </a:lnTo>
                    <a:lnTo>
                      <a:pt x="870" y="815"/>
                    </a:lnTo>
                    <a:lnTo>
                      <a:pt x="870" y="817"/>
                    </a:lnTo>
                    <a:lnTo>
                      <a:pt x="871" y="818"/>
                    </a:lnTo>
                    <a:lnTo>
                      <a:pt x="872" y="816"/>
                    </a:lnTo>
                    <a:lnTo>
                      <a:pt x="874" y="817"/>
                    </a:lnTo>
                    <a:lnTo>
                      <a:pt x="875" y="818"/>
                    </a:lnTo>
                    <a:lnTo>
                      <a:pt x="878" y="821"/>
                    </a:lnTo>
                    <a:lnTo>
                      <a:pt x="879" y="822"/>
                    </a:lnTo>
                    <a:lnTo>
                      <a:pt x="888" y="823"/>
                    </a:lnTo>
                    <a:lnTo>
                      <a:pt x="907" y="823"/>
                    </a:lnTo>
                    <a:lnTo>
                      <a:pt x="916" y="822"/>
                    </a:lnTo>
                    <a:lnTo>
                      <a:pt x="921" y="822"/>
                    </a:lnTo>
                    <a:lnTo>
                      <a:pt x="926" y="823"/>
                    </a:lnTo>
                    <a:lnTo>
                      <a:pt x="937" y="833"/>
                    </a:lnTo>
                    <a:lnTo>
                      <a:pt x="938" y="834"/>
                    </a:lnTo>
                    <a:lnTo>
                      <a:pt x="947" y="837"/>
                    </a:lnTo>
                    <a:lnTo>
                      <a:pt x="948" y="838"/>
                    </a:lnTo>
                    <a:lnTo>
                      <a:pt x="948" y="839"/>
                    </a:lnTo>
                    <a:lnTo>
                      <a:pt x="949" y="842"/>
                    </a:lnTo>
                    <a:lnTo>
                      <a:pt x="949" y="843"/>
                    </a:lnTo>
                    <a:lnTo>
                      <a:pt x="952" y="847"/>
                    </a:lnTo>
                    <a:lnTo>
                      <a:pt x="953" y="851"/>
                    </a:lnTo>
                    <a:lnTo>
                      <a:pt x="953" y="860"/>
                    </a:lnTo>
                    <a:lnTo>
                      <a:pt x="953" y="862"/>
                    </a:lnTo>
                    <a:lnTo>
                      <a:pt x="955" y="865"/>
                    </a:lnTo>
                    <a:lnTo>
                      <a:pt x="956" y="866"/>
                    </a:lnTo>
                    <a:lnTo>
                      <a:pt x="957" y="867"/>
                    </a:lnTo>
                    <a:lnTo>
                      <a:pt x="958" y="867"/>
                    </a:lnTo>
                    <a:lnTo>
                      <a:pt x="962" y="867"/>
                    </a:lnTo>
                    <a:lnTo>
                      <a:pt x="966" y="867"/>
                    </a:lnTo>
                    <a:lnTo>
                      <a:pt x="971" y="868"/>
                    </a:lnTo>
                    <a:lnTo>
                      <a:pt x="973" y="871"/>
                    </a:lnTo>
                    <a:lnTo>
                      <a:pt x="975" y="873"/>
                    </a:lnTo>
                    <a:lnTo>
                      <a:pt x="972" y="874"/>
                    </a:lnTo>
                    <a:lnTo>
                      <a:pt x="972" y="875"/>
                    </a:lnTo>
                    <a:lnTo>
                      <a:pt x="973" y="878"/>
                    </a:lnTo>
                    <a:lnTo>
                      <a:pt x="975" y="880"/>
                    </a:lnTo>
                    <a:lnTo>
                      <a:pt x="978" y="884"/>
                    </a:lnTo>
                    <a:lnTo>
                      <a:pt x="979" y="885"/>
                    </a:lnTo>
                    <a:close/>
                    <a:moveTo>
                      <a:pt x="1057" y="783"/>
                    </a:moveTo>
                    <a:lnTo>
                      <a:pt x="1060" y="782"/>
                    </a:lnTo>
                    <a:lnTo>
                      <a:pt x="1061" y="781"/>
                    </a:lnTo>
                    <a:lnTo>
                      <a:pt x="1062" y="781"/>
                    </a:lnTo>
                    <a:lnTo>
                      <a:pt x="1062" y="783"/>
                    </a:lnTo>
                    <a:lnTo>
                      <a:pt x="1059" y="784"/>
                    </a:lnTo>
                    <a:lnTo>
                      <a:pt x="1057" y="785"/>
                    </a:lnTo>
                    <a:lnTo>
                      <a:pt x="1054" y="786"/>
                    </a:lnTo>
                    <a:lnTo>
                      <a:pt x="1054" y="785"/>
                    </a:lnTo>
                    <a:lnTo>
                      <a:pt x="1054" y="784"/>
                    </a:lnTo>
                    <a:lnTo>
                      <a:pt x="1057" y="783"/>
                    </a:lnTo>
                    <a:close/>
                    <a:moveTo>
                      <a:pt x="1378" y="758"/>
                    </a:moveTo>
                    <a:lnTo>
                      <a:pt x="1379" y="761"/>
                    </a:lnTo>
                    <a:lnTo>
                      <a:pt x="1378" y="761"/>
                    </a:lnTo>
                    <a:lnTo>
                      <a:pt x="1376" y="761"/>
                    </a:lnTo>
                    <a:lnTo>
                      <a:pt x="1375" y="761"/>
                    </a:lnTo>
                    <a:lnTo>
                      <a:pt x="1373" y="761"/>
                    </a:lnTo>
                    <a:lnTo>
                      <a:pt x="1373" y="760"/>
                    </a:lnTo>
                    <a:lnTo>
                      <a:pt x="1375" y="758"/>
                    </a:lnTo>
                    <a:lnTo>
                      <a:pt x="1371" y="757"/>
                    </a:lnTo>
                    <a:lnTo>
                      <a:pt x="1372" y="756"/>
                    </a:lnTo>
                    <a:lnTo>
                      <a:pt x="1376" y="752"/>
                    </a:lnTo>
                    <a:lnTo>
                      <a:pt x="1376" y="751"/>
                    </a:lnTo>
                    <a:lnTo>
                      <a:pt x="1376" y="748"/>
                    </a:lnTo>
                    <a:lnTo>
                      <a:pt x="1376" y="744"/>
                    </a:lnTo>
                    <a:lnTo>
                      <a:pt x="1378" y="745"/>
                    </a:lnTo>
                    <a:lnTo>
                      <a:pt x="1378" y="746"/>
                    </a:lnTo>
                    <a:lnTo>
                      <a:pt x="1378" y="748"/>
                    </a:lnTo>
                    <a:lnTo>
                      <a:pt x="1378" y="749"/>
                    </a:lnTo>
                    <a:lnTo>
                      <a:pt x="1378" y="758"/>
                    </a:lnTo>
                    <a:close/>
                    <a:moveTo>
                      <a:pt x="1357" y="714"/>
                    </a:moveTo>
                    <a:lnTo>
                      <a:pt x="1358" y="714"/>
                    </a:lnTo>
                    <a:lnTo>
                      <a:pt x="1359" y="715"/>
                    </a:lnTo>
                    <a:lnTo>
                      <a:pt x="1361" y="716"/>
                    </a:lnTo>
                    <a:lnTo>
                      <a:pt x="1362" y="717"/>
                    </a:lnTo>
                    <a:lnTo>
                      <a:pt x="1362" y="717"/>
                    </a:lnTo>
                    <a:lnTo>
                      <a:pt x="1361" y="718"/>
                    </a:lnTo>
                    <a:lnTo>
                      <a:pt x="1358" y="723"/>
                    </a:lnTo>
                    <a:lnTo>
                      <a:pt x="1358" y="727"/>
                    </a:lnTo>
                    <a:lnTo>
                      <a:pt x="1356" y="730"/>
                    </a:lnTo>
                    <a:lnTo>
                      <a:pt x="1354" y="730"/>
                    </a:lnTo>
                    <a:lnTo>
                      <a:pt x="1352" y="728"/>
                    </a:lnTo>
                    <a:lnTo>
                      <a:pt x="1351" y="726"/>
                    </a:lnTo>
                    <a:lnTo>
                      <a:pt x="1351" y="722"/>
                    </a:lnTo>
                    <a:lnTo>
                      <a:pt x="1352" y="719"/>
                    </a:lnTo>
                    <a:lnTo>
                      <a:pt x="1354" y="717"/>
                    </a:lnTo>
                    <a:lnTo>
                      <a:pt x="1354" y="716"/>
                    </a:lnTo>
                    <a:lnTo>
                      <a:pt x="1354" y="715"/>
                    </a:lnTo>
                    <a:lnTo>
                      <a:pt x="1356" y="714"/>
                    </a:lnTo>
                    <a:lnTo>
                      <a:pt x="1357" y="714"/>
                    </a:lnTo>
                    <a:close/>
                    <a:moveTo>
                      <a:pt x="453" y="761"/>
                    </a:moveTo>
                    <a:lnTo>
                      <a:pt x="453" y="764"/>
                    </a:lnTo>
                    <a:lnTo>
                      <a:pt x="454" y="766"/>
                    </a:lnTo>
                    <a:lnTo>
                      <a:pt x="454" y="768"/>
                    </a:lnTo>
                    <a:lnTo>
                      <a:pt x="453" y="770"/>
                    </a:lnTo>
                    <a:lnTo>
                      <a:pt x="450" y="772"/>
                    </a:lnTo>
                    <a:lnTo>
                      <a:pt x="446" y="770"/>
                    </a:lnTo>
                    <a:lnTo>
                      <a:pt x="443" y="767"/>
                    </a:lnTo>
                    <a:lnTo>
                      <a:pt x="441" y="764"/>
                    </a:lnTo>
                    <a:lnTo>
                      <a:pt x="440" y="761"/>
                    </a:lnTo>
                    <a:lnTo>
                      <a:pt x="440" y="752"/>
                    </a:lnTo>
                    <a:lnTo>
                      <a:pt x="439" y="749"/>
                    </a:lnTo>
                    <a:lnTo>
                      <a:pt x="437" y="748"/>
                    </a:lnTo>
                    <a:lnTo>
                      <a:pt x="435" y="746"/>
                    </a:lnTo>
                    <a:lnTo>
                      <a:pt x="434" y="745"/>
                    </a:lnTo>
                    <a:lnTo>
                      <a:pt x="433" y="744"/>
                    </a:lnTo>
                    <a:lnTo>
                      <a:pt x="433" y="739"/>
                    </a:lnTo>
                    <a:lnTo>
                      <a:pt x="432" y="735"/>
                    </a:lnTo>
                    <a:lnTo>
                      <a:pt x="431" y="732"/>
                    </a:lnTo>
                    <a:lnTo>
                      <a:pt x="429" y="729"/>
                    </a:lnTo>
                    <a:lnTo>
                      <a:pt x="429" y="726"/>
                    </a:lnTo>
                    <a:lnTo>
                      <a:pt x="430" y="724"/>
                    </a:lnTo>
                    <a:lnTo>
                      <a:pt x="431" y="722"/>
                    </a:lnTo>
                    <a:lnTo>
                      <a:pt x="433" y="718"/>
                    </a:lnTo>
                    <a:lnTo>
                      <a:pt x="435" y="717"/>
                    </a:lnTo>
                    <a:lnTo>
                      <a:pt x="435" y="716"/>
                    </a:lnTo>
                    <a:lnTo>
                      <a:pt x="437" y="716"/>
                    </a:lnTo>
                    <a:lnTo>
                      <a:pt x="438" y="716"/>
                    </a:lnTo>
                    <a:lnTo>
                      <a:pt x="440" y="717"/>
                    </a:lnTo>
                    <a:lnTo>
                      <a:pt x="443" y="719"/>
                    </a:lnTo>
                    <a:lnTo>
                      <a:pt x="444" y="720"/>
                    </a:lnTo>
                    <a:lnTo>
                      <a:pt x="444" y="722"/>
                    </a:lnTo>
                    <a:lnTo>
                      <a:pt x="444" y="722"/>
                    </a:lnTo>
                    <a:lnTo>
                      <a:pt x="444" y="726"/>
                    </a:lnTo>
                    <a:lnTo>
                      <a:pt x="442" y="731"/>
                    </a:lnTo>
                    <a:lnTo>
                      <a:pt x="441" y="735"/>
                    </a:lnTo>
                    <a:lnTo>
                      <a:pt x="442" y="739"/>
                    </a:lnTo>
                    <a:lnTo>
                      <a:pt x="452" y="760"/>
                    </a:lnTo>
                    <a:lnTo>
                      <a:pt x="453" y="761"/>
                    </a:lnTo>
                    <a:close/>
                    <a:moveTo>
                      <a:pt x="206" y="717"/>
                    </a:moveTo>
                    <a:lnTo>
                      <a:pt x="207" y="721"/>
                    </a:lnTo>
                    <a:lnTo>
                      <a:pt x="207" y="722"/>
                    </a:lnTo>
                    <a:lnTo>
                      <a:pt x="206" y="721"/>
                    </a:lnTo>
                    <a:lnTo>
                      <a:pt x="205" y="722"/>
                    </a:lnTo>
                    <a:lnTo>
                      <a:pt x="204" y="722"/>
                    </a:lnTo>
                    <a:lnTo>
                      <a:pt x="203" y="722"/>
                    </a:lnTo>
                    <a:lnTo>
                      <a:pt x="200" y="722"/>
                    </a:lnTo>
                    <a:lnTo>
                      <a:pt x="199" y="722"/>
                    </a:lnTo>
                    <a:lnTo>
                      <a:pt x="198" y="720"/>
                    </a:lnTo>
                    <a:lnTo>
                      <a:pt x="196" y="713"/>
                    </a:lnTo>
                    <a:lnTo>
                      <a:pt x="196" y="710"/>
                    </a:lnTo>
                    <a:lnTo>
                      <a:pt x="198" y="708"/>
                    </a:lnTo>
                    <a:lnTo>
                      <a:pt x="205" y="714"/>
                    </a:lnTo>
                    <a:lnTo>
                      <a:pt x="205" y="715"/>
                    </a:lnTo>
                    <a:lnTo>
                      <a:pt x="206" y="717"/>
                    </a:lnTo>
                    <a:close/>
                    <a:moveTo>
                      <a:pt x="480" y="700"/>
                    </a:moveTo>
                    <a:lnTo>
                      <a:pt x="482" y="700"/>
                    </a:lnTo>
                    <a:lnTo>
                      <a:pt x="482" y="700"/>
                    </a:lnTo>
                    <a:lnTo>
                      <a:pt x="481" y="701"/>
                    </a:lnTo>
                    <a:lnTo>
                      <a:pt x="474" y="704"/>
                    </a:lnTo>
                    <a:lnTo>
                      <a:pt x="473" y="705"/>
                    </a:lnTo>
                    <a:lnTo>
                      <a:pt x="469" y="704"/>
                    </a:lnTo>
                    <a:lnTo>
                      <a:pt x="466" y="705"/>
                    </a:lnTo>
                    <a:lnTo>
                      <a:pt x="465" y="705"/>
                    </a:lnTo>
                    <a:lnTo>
                      <a:pt x="465" y="706"/>
                    </a:lnTo>
                    <a:lnTo>
                      <a:pt x="464" y="707"/>
                    </a:lnTo>
                    <a:lnTo>
                      <a:pt x="462" y="707"/>
                    </a:lnTo>
                    <a:lnTo>
                      <a:pt x="460" y="706"/>
                    </a:lnTo>
                    <a:lnTo>
                      <a:pt x="451" y="707"/>
                    </a:lnTo>
                    <a:lnTo>
                      <a:pt x="449" y="708"/>
                    </a:lnTo>
                    <a:lnTo>
                      <a:pt x="447" y="709"/>
                    </a:lnTo>
                    <a:lnTo>
                      <a:pt x="443" y="709"/>
                    </a:lnTo>
                    <a:lnTo>
                      <a:pt x="442" y="709"/>
                    </a:lnTo>
                    <a:lnTo>
                      <a:pt x="439" y="711"/>
                    </a:lnTo>
                    <a:lnTo>
                      <a:pt x="436" y="712"/>
                    </a:lnTo>
                    <a:lnTo>
                      <a:pt x="434" y="712"/>
                    </a:lnTo>
                    <a:lnTo>
                      <a:pt x="431" y="709"/>
                    </a:lnTo>
                    <a:lnTo>
                      <a:pt x="430" y="709"/>
                    </a:lnTo>
                    <a:lnTo>
                      <a:pt x="428" y="709"/>
                    </a:lnTo>
                    <a:lnTo>
                      <a:pt x="421" y="711"/>
                    </a:lnTo>
                    <a:lnTo>
                      <a:pt x="402" y="711"/>
                    </a:lnTo>
                    <a:lnTo>
                      <a:pt x="400" y="711"/>
                    </a:lnTo>
                    <a:lnTo>
                      <a:pt x="395" y="713"/>
                    </a:lnTo>
                    <a:lnTo>
                      <a:pt x="392" y="713"/>
                    </a:lnTo>
                    <a:lnTo>
                      <a:pt x="387" y="713"/>
                    </a:lnTo>
                    <a:lnTo>
                      <a:pt x="385" y="713"/>
                    </a:lnTo>
                    <a:lnTo>
                      <a:pt x="381" y="714"/>
                    </a:lnTo>
                    <a:lnTo>
                      <a:pt x="382" y="713"/>
                    </a:lnTo>
                    <a:lnTo>
                      <a:pt x="382" y="711"/>
                    </a:lnTo>
                    <a:lnTo>
                      <a:pt x="382" y="709"/>
                    </a:lnTo>
                    <a:lnTo>
                      <a:pt x="381" y="707"/>
                    </a:lnTo>
                    <a:lnTo>
                      <a:pt x="380" y="706"/>
                    </a:lnTo>
                    <a:lnTo>
                      <a:pt x="375" y="704"/>
                    </a:lnTo>
                    <a:lnTo>
                      <a:pt x="374" y="704"/>
                    </a:lnTo>
                    <a:lnTo>
                      <a:pt x="374" y="707"/>
                    </a:lnTo>
                    <a:lnTo>
                      <a:pt x="373" y="707"/>
                    </a:lnTo>
                    <a:lnTo>
                      <a:pt x="372" y="707"/>
                    </a:lnTo>
                    <a:lnTo>
                      <a:pt x="371" y="706"/>
                    </a:lnTo>
                    <a:lnTo>
                      <a:pt x="370" y="704"/>
                    </a:lnTo>
                    <a:lnTo>
                      <a:pt x="370" y="704"/>
                    </a:lnTo>
                    <a:lnTo>
                      <a:pt x="370" y="701"/>
                    </a:lnTo>
                    <a:lnTo>
                      <a:pt x="371" y="700"/>
                    </a:lnTo>
                    <a:lnTo>
                      <a:pt x="374" y="699"/>
                    </a:lnTo>
                    <a:lnTo>
                      <a:pt x="375" y="698"/>
                    </a:lnTo>
                    <a:lnTo>
                      <a:pt x="375" y="697"/>
                    </a:lnTo>
                    <a:lnTo>
                      <a:pt x="375" y="696"/>
                    </a:lnTo>
                    <a:lnTo>
                      <a:pt x="376" y="696"/>
                    </a:lnTo>
                    <a:lnTo>
                      <a:pt x="378" y="696"/>
                    </a:lnTo>
                    <a:lnTo>
                      <a:pt x="379" y="696"/>
                    </a:lnTo>
                    <a:lnTo>
                      <a:pt x="380" y="697"/>
                    </a:lnTo>
                    <a:lnTo>
                      <a:pt x="381" y="698"/>
                    </a:lnTo>
                    <a:lnTo>
                      <a:pt x="382" y="698"/>
                    </a:lnTo>
                    <a:lnTo>
                      <a:pt x="384" y="697"/>
                    </a:lnTo>
                    <a:lnTo>
                      <a:pt x="386" y="696"/>
                    </a:lnTo>
                    <a:lnTo>
                      <a:pt x="387" y="696"/>
                    </a:lnTo>
                    <a:lnTo>
                      <a:pt x="388" y="696"/>
                    </a:lnTo>
                    <a:lnTo>
                      <a:pt x="388" y="697"/>
                    </a:lnTo>
                    <a:lnTo>
                      <a:pt x="388" y="698"/>
                    </a:lnTo>
                    <a:lnTo>
                      <a:pt x="388" y="699"/>
                    </a:lnTo>
                    <a:lnTo>
                      <a:pt x="388" y="699"/>
                    </a:lnTo>
                    <a:lnTo>
                      <a:pt x="395" y="698"/>
                    </a:lnTo>
                    <a:lnTo>
                      <a:pt x="399" y="698"/>
                    </a:lnTo>
                    <a:lnTo>
                      <a:pt x="401" y="700"/>
                    </a:lnTo>
                    <a:lnTo>
                      <a:pt x="402" y="699"/>
                    </a:lnTo>
                    <a:lnTo>
                      <a:pt x="411" y="700"/>
                    </a:lnTo>
                    <a:lnTo>
                      <a:pt x="412" y="700"/>
                    </a:lnTo>
                    <a:lnTo>
                      <a:pt x="414" y="700"/>
                    </a:lnTo>
                    <a:lnTo>
                      <a:pt x="414" y="699"/>
                    </a:lnTo>
                    <a:lnTo>
                      <a:pt x="417" y="697"/>
                    </a:lnTo>
                    <a:lnTo>
                      <a:pt x="418" y="697"/>
                    </a:lnTo>
                    <a:lnTo>
                      <a:pt x="421" y="698"/>
                    </a:lnTo>
                    <a:lnTo>
                      <a:pt x="425" y="698"/>
                    </a:lnTo>
                    <a:lnTo>
                      <a:pt x="438" y="696"/>
                    </a:lnTo>
                    <a:lnTo>
                      <a:pt x="444" y="696"/>
                    </a:lnTo>
                    <a:lnTo>
                      <a:pt x="457" y="698"/>
                    </a:lnTo>
                    <a:lnTo>
                      <a:pt x="476" y="699"/>
                    </a:lnTo>
                    <a:lnTo>
                      <a:pt x="480" y="700"/>
                    </a:lnTo>
                    <a:close/>
                    <a:moveTo>
                      <a:pt x="125" y="696"/>
                    </a:moveTo>
                    <a:lnTo>
                      <a:pt x="126" y="698"/>
                    </a:lnTo>
                    <a:lnTo>
                      <a:pt x="126" y="700"/>
                    </a:lnTo>
                    <a:lnTo>
                      <a:pt x="126" y="703"/>
                    </a:lnTo>
                    <a:lnTo>
                      <a:pt x="126" y="705"/>
                    </a:lnTo>
                    <a:lnTo>
                      <a:pt x="124" y="706"/>
                    </a:lnTo>
                    <a:lnTo>
                      <a:pt x="123" y="707"/>
                    </a:lnTo>
                    <a:lnTo>
                      <a:pt x="122" y="709"/>
                    </a:lnTo>
                    <a:lnTo>
                      <a:pt x="121" y="710"/>
                    </a:lnTo>
                    <a:lnTo>
                      <a:pt x="121" y="711"/>
                    </a:lnTo>
                    <a:lnTo>
                      <a:pt x="119" y="712"/>
                    </a:lnTo>
                    <a:lnTo>
                      <a:pt x="118" y="712"/>
                    </a:lnTo>
                    <a:lnTo>
                      <a:pt x="118" y="711"/>
                    </a:lnTo>
                    <a:lnTo>
                      <a:pt x="118" y="705"/>
                    </a:lnTo>
                    <a:lnTo>
                      <a:pt x="118" y="703"/>
                    </a:lnTo>
                    <a:lnTo>
                      <a:pt x="120" y="698"/>
                    </a:lnTo>
                    <a:lnTo>
                      <a:pt x="120" y="697"/>
                    </a:lnTo>
                    <a:lnTo>
                      <a:pt x="120" y="696"/>
                    </a:lnTo>
                    <a:lnTo>
                      <a:pt x="121" y="695"/>
                    </a:lnTo>
                    <a:lnTo>
                      <a:pt x="122" y="696"/>
                    </a:lnTo>
                    <a:lnTo>
                      <a:pt x="124" y="696"/>
                    </a:lnTo>
                    <a:lnTo>
                      <a:pt x="125" y="696"/>
                    </a:lnTo>
                    <a:close/>
                    <a:moveTo>
                      <a:pt x="1341" y="686"/>
                    </a:moveTo>
                    <a:lnTo>
                      <a:pt x="1342" y="686"/>
                    </a:lnTo>
                    <a:lnTo>
                      <a:pt x="1342" y="688"/>
                    </a:lnTo>
                    <a:lnTo>
                      <a:pt x="1341" y="691"/>
                    </a:lnTo>
                    <a:lnTo>
                      <a:pt x="1341" y="692"/>
                    </a:lnTo>
                    <a:lnTo>
                      <a:pt x="1339" y="693"/>
                    </a:lnTo>
                    <a:lnTo>
                      <a:pt x="1338" y="695"/>
                    </a:lnTo>
                    <a:lnTo>
                      <a:pt x="1340" y="697"/>
                    </a:lnTo>
                    <a:lnTo>
                      <a:pt x="1338" y="701"/>
                    </a:lnTo>
                    <a:lnTo>
                      <a:pt x="1336" y="705"/>
                    </a:lnTo>
                    <a:lnTo>
                      <a:pt x="1334" y="708"/>
                    </a:lnTo>
                    <a:lnTo>
                      <a:pt x="1332" y="702"/>
                    </a:lnTo>
                    <a:lnTo>
                      <a:pt x="1332" y="700"/>
                    </a:lnTo>
                    <a:lnTo>
                      <a:pt x="1333" y="696"/>
                    </a:lnTo>
                    <a:lnTo>
                      <a:pt x="1340" y="687"/>
                    </a:lnTo>
                    <a:lnTo>
                      <a:pt x="1341" y="686"/>
                    </a:lnTo>
                    <a:close/>
                    <a:moveTo>
                      <a:pt x="925" y="704"/>
                    </a:moveTo>
                    <a:lnTo>
                      <a:pt x="921" y="706"/>
                    </a:lnTo>
                    <a:lnTo>
                      <a:pt x="920" y="708"/>
                    </a:lnTo>
                    <a:lnTo>
                      <a:pt x="930" y="712"/>
                    </a:lnTo>
                    <a:lnTo>
                      <a:pt x="930" y="713"/>
                    </a:lnTo>
                    <a:lnTo>
                      <a:pt x="928" y="713"/>
                    </a:lnTo>
                    <a:lnTo>
                      <a:pt x="927" y="714"/>
                    </a:lnTo>
                    <a:lnTo>
                      <a:pt x="926" y="714"/>
                    </a:lnTo>
                    <a:lnTo>
                      <a:pt x="926" y="715"/>
                    </a:lnTo>
                    <a:lnTo>
                      <a:pt x="925" y="716"/>
                    </a:lnTo>
                    <a:lnTo>
                      <a:pt x="924" y="717"/>
                    </a:lnTo>
                    <a:lnTo>
                      <a:pt x="923" y="717"/>
                    </a:lnTo>
                    <a:lnTo>
                      <a:pt x="923" y="717"/>
                    </a:lnTo>
                    <a:lnTo>
                      <a:pt x="922" y="716"/>
                    </a:lnTo>
                    <a:lnTo>
                      <a:pt x="921" y="716"/>
                    </a:lnTo>
                    <a:lnTo>
                      <a:pt x="920" y="715"/>
                    </a:lnTo>
                    <a:lnTo>
                      <a:pt x="919" y="714"/>
                    </a:lnTo>
                    <a:lnTo>
                      <a:pt x="920" y="713"/>
                    </a:lnTo>
                    <a:lnTo>
                      <a:pt x="920" y="712"/>
                    </a:lnTo>
                    <a:lnTo>
                      <a:pt x="920" y="711"/>
                    </a:lnTo>
                    <a:lnTo>
                      <a:pt x="919" y="710"/>
                    </a:lnTo>
                    <a:lnTo>
                      <a:pt x="919" y="712"/>
                    </a:lnTo>
                    <a:lnTo>
                      <a:pt x="916" y="715"/>
                    </a:lnTo>
                    <a:lnTo>
                      <a:pt x="915" y="716"/>
                    </a:lnTo>
                    <a:lnTo>
                      <a:pt x="914" y="717"/>
                    </a:lnTo>
                    <a:lnTo>
                      <a:pt x="913" y="718"/>
                    </a:lnTo>
                    <a:lnTo>
                      <a:pt x="912" y="720"/>
                    </a:lnTo>
                    <a:lnTo>
                      <a:pt x="910" y="721"/>
                    </a:lnTo>
                    <a:lnTo>
                      <a:pt x="907" y="722"/>
                    </a:lnTo>
                    <a:lnTo>
                      <a:pt x="900" y="722"/>
                    </a:lnTo>
                    <a:lnTo>
                      <a:pt x="897" y="723"/>
                    </a:lnTo>
                    <a:lnTo>
                      <a:pt x="896" y="722"/>
                    </a:lnTo>
                    <a:lnTo>
                      <a:pt x="895" y="722"/>
                    </a:lnTo>
                    <a:lnTo>
                      <a:pt x="894" y="722"/>
                    </a:lnTo>
                    <a:lnTo>
                      <a:pt x="893" y="721"/>
                    </a:lnTo>
                    <a:lnTo>
                      <a:pt x="895" y="720"/>
                    </a:lnTo>
                    <a:lnTo>
                      <a:pt x="892" y="719"/>
                    </a:lnTo>
                    <a:lnTo>
                      <a:pt x="890" y="718"/>
                    </a:lnTo>
                    <a:lnTo>
                      <a:pt x="884" y="719"/>
                    </a:lnTo>
                    <a:lnTo>
                      <a:pt x="879" y="717"/>
                    </a:lnTo>
                    <a:lnTo>
                      <a:pt x="875" y="717"/>
                    </a:lnTo>
                    <a:lnTo>
                      <a:pt x="874" y="716"/>
                    </a:lnTo>
                    <a:lnTo>
                      <a:pt x="872" y="715"/>
                    </a:lnTo>
                    <a:lnTo>
                      <a:pt x="869" y="714"/>
                    </a:lnTo>
                    <a:lnTo>
                      <a:pt x="867" y="713"/>
                    </a:lnTo>
                    <a:lnTo>
                      <a:pt x="866" y="713"/>
                    </a:lnTo>
                    <a:lnTo>
                      <a:pt x="865" y="712"/>
                    </a:lnTo>
                    <a:lnTo>
                      <a:pt x="862" y="710"/>
                    </a:lnTo>
                    <a:lnTo>
                      <a:pt x="862" y="709"/>
                    </a:lnTo>
                    <a:lnTo>
                      <a:pt x="858" y="708"/>
                    </a:lnTo>
                    <a:lnTo>
                      <a:pt x="855" y="707"/>
                    </a:lnTo>
                    <a:lnTo>
                      <a:pt x="853" y="706"/>
                    </a:lnTo>
                    <a:lnTo>
                      <a:pt x="852" y="704"/>
                    </a:lnTo>
                    <a:lnTo>
                      <a:pt x="855" y="701"/>
                    </a:lnTo>
                    <a:lnTo>
                      <a:pt x="869" y="696"/>
                    </a:lnTo>
                    <a:lnTo>
                      <a:pt x="869" y="696"/>
                    </a:lnTo>
                    <a:lnTo>
                      <a:pt x="870" y="696"/>
                    </a:lnTo>
                    <a:lnTo>
                      <a:pt x="870" y="695"/>
                    </a:lnTo>
                    <a:lnTo>
                      <a:pt x="871" y="694"/>
                    </a:lnTo>
                    <a:lnTo>
                      <a:pt x="872" y="694"/>
                    </a:lnTo>
                    <a:lnTo>
                      <a:pt x="876" y="693"/>
                    </a:lnTo>
                    <a:lnTo>
                      <a:pt x="878" y="692"/>
                    </a:lnTo>
                    <a:lnTo>
                      <a:pt x="884" y="689"/>
                    </a:lnTo>
                    <a:lnTo>
                      <a:pt x="886" y="688"/>
                    </a:lnTo>
                    <a:lnTo>
                      <a:pt x="888" y="688"/>
                    </a:lnTo>
                    <a:lnTo>
                      <a:pt x="893" y="687"/>
                    </a:lnTo>
                    <a:lnTo>
                      <a:pt x="897" y="687"/>
                    </a:lnTo>
                    <a:lnTo>
                      <a:pt x="900" y="686"/>
                    </a:lnTo>
                    <a:lnTo>
                      <a:pt x="906" y="687"/>
                    </a:lnTo>
                    <a:lnTo>
                      <a:pt x="908" y="687"/>
                    </a:lnTo>
                    <a:lnTo>
                      <a:pt x="910" y="686"/>
                    </a:lnTo>
                    <a:lnTo>
                      <a:pt x="912" y="684"/>
                    </a:lnTo>
                    <a:lnTo>
                      <a:pt x="914" y="682"/>
                    </a:lnTo>
                    <a:lnTo>
                      <a:pt x="918" y="681"/>
                    </a:lnTo>
                    <a:lnTo>
                      <a:pt x="919" y="681"/>
                    </a:lnTo>
                    <a:lnTo>
                      <a:pt x="920" y="681"/>
                    </a:lnTo>
                    <a:lnTo>
                      <a:pt x="921" y="681"/>
                    </a:lnTo>
                    <a:lnTo>
                      <a:pt x="922" y="682"/>
                    </a:lnTo>
                    <a:lnTo>
                      <a:pt x="921" y="688"/>
                    </a:lnTo>
                    <a:lnTo>
                      <a:pt x="927" y="691"/>
                    </a:lnTo>
                    <a:lnTo>
                      <a:pt x="928" y="693"/>
                    </a:lnTo>
                    <a:lnTo>
                      <a:pt x="930" y="696"/>
                    </a:lnTo>
                    <a:lnTo>
                      <a:pt x="931" y="698"/>
                    </a:lnTo>
                    <a:lnTo>
                      <a:pt x="930" y="700"/>
                    </a:lnTo>
                    <a:lnTo>
                      <a:pt x="929" y="700"/>
                    </a:lnTo>
                    <a:lnTo>
                      <a:pt x="928" y="700"/>
                    </a:lnTo>
                    <a:lnTo>
                      <a:pt x="927" y="703"/>
                    </a:lnTo>
                    <a:lnTo>
                      <a:pt x="927" y="704"/>
                    </a:lnTo>
                    <a:lnTo>
                      <a:pt x="926" y="704"/>
                    </a:lnTo>
                    <a:lnTo>
                      <a:pt x="925" y="704"/>
                    </a:lnTo>
                    <a:close/>
                    <a:moveTo>
                      <a:pt x="368" y="696"/>
                    </a:moveTo>
                    <a:lnTo>
                      <a:pt x="369" y="697"/>
                    </a:lnTo>
                    <a:lnTo>
                      <a:pt x="369" y="705"/>
                    </a:lnTo>
                    <a:lnTo>
                      <a:pt x="369" y="708"/>
                    </a:lnTo>
                    <a:lnTo>
                      <a:pt x="367" y="708"/>
                    </a:lnTo>
                    <a:lnTo>
                      <a:pt x="364" y="706"/>
                    </a:lnTo>
                    <a:lnTo>
                      <a:pt x="361" y="706"/>
                    </a:lnTo>
                    <a:lnTo>
                      <a:pt x="354" y="708"/>
                    </a:lnTo>
                    <a:lnTo>
                      <a:pt x="353" y="707"/>
                    </a:lnTo>
                    <a:lnTo>
                      <a:pt x="351" y="707"/>
                    </a:lnTo>
                    <a:lnTo>
                      <a:pt x="349" y="707"/>
                    </a:lnTo>
                    <a:lnTo>
                      <a:pt x="348" y="707"/>
                    </a:lnTo>
                    <a:lnTo>
                      <a:pt x="347" y="709"/>
                    </a:lnTo>
                    <a:lnTo>
                      <a:pt x="345" y="709"/>
                    </a:lnTo>
                    <a:lnTo>
                      <a:pt x="344" y="709"/>
                    </a:lnTo>
                    <a:lnTo>
                      <a:pt x="341" y="709"/>
                    </a:lnTo>
                    <a:lnTo>
                      <a:pt x="339" y="709"/>
                    </a:lnTo>
                    <a:lnTo>
                      <a:pt x="336" y="709"/>
                    </a:lnTo>
                    <a:lnTo>
                      <a:pt x="335" y="711"/>
                    </a:lnTo>
                    <a:lnTo>
                      <a:pt x="335" y="713"/>
                    </a:lnTo>
                    <a:lnTo>
                      <a:pt x="335" y="714"/>
                    </a:lnTo>
                    <a:lnTo>
                      <a:pt x="331" y="714"/>
                    </a:lnTo>
                    <a:lnTo>
                      <a:pt x="329" y="712"/>
                    </a:lnTo>
                    <a:lnTo>
                      <a:pt x="327" y="712"/>
                    </a:lnTo>
                    <a:lnTo>
                      <a:pt x="324" y="712"/>
                    </a:lnTo>
                    <a:lnTo>
                      <a:pt x="321" y="712"/>
                    </a:lnTo>
                    <a:lnTo>
                      <a:pt x="317" y="709"/>
                    </a:lnTo>
                    <a:lnTo>
                      <a:pt x="314" y="709"/>
                    </a:lnTo>
                    <a:lnTo>
                      <a:pt x="309" y="711"/>
                    </a:lnTo>
                    <a:lnTo>
                      <a:pt x="301" y="716"/>
                    </a:lnTo>
                    <a:lnTo>
                      <a:pt x="296" y="717"/>
                    </a:lnTo>
                    <a:lnTo>
                      <a:pt x="287" y="721"/>
                    </a:lnTo>
                    <a:lnTo>
                      <a:pt x="285" y="722"/>
                    </a:lnTo>
                    <a:lnTo>
                      <a:pt x="283" y="722"/>
                    </a:lnTo>
                    <a:lnTo>
                      <a:pt x="283" y="722"/>
                    </a:lnTo>
                    <a:lnTo>
                      <a:pt x="279" y="722"/>
                    </a:lnTo>
                    <a:lnTo>
                      <a:pt x="272" y="722"/>
                    </a:lnTo>
                    <a:lnTo>
                      <a:pt x="270" y="722"/>
                    </a:lnTo>
                    <a:lnTo>
                      <a:pt x="267" y="722"/>
                    </a:lnTo>
                    <a:lnTo>
                      <a:pt x="266" y="721"/>
                    </a:lnTo>
                    <a:lnTo>
                      <a:pt x="266" y="718"/>
                    </a:lnTo>
                    <a:lnTo>
                      <a:pt x="259" y="709"/>
                    </a:lnTo>
                    <a:lnTo>
                      <a:pt x="258" y="707"/>
                    </a:lnTo>
                    <a:lnTo>
                      <a:pt x="259" y="702"/>
                    </a:lnTo>
                    <a:lnTo>
                      <a:pt x="259" y="700"/>
                    </a:lnTo>
                    <a:lnTo>
                      <a:pt x="261" y="698"/>
                    </a:lnTo>
                    <a:lnTo>
                      <a:pt x="263" y="694"/>
                    </a:lnTo>
                    <a:lnTo>
                      <a:pt x="263" y="689"/>
                    </a:lnTo>
                    <a:lnTo>
                      <a:pt x="265" y="684"/>
                    </a:lnTo>
                    <a:lnTo>
                      <a:pt x="269" y="683"/>
                    </a:lnTo>
                    <a:lnTo>
                      <a:pt x="271" y="683"/>
                    </a:lnTo>
                    <a:lnTo>
                      <a:pt x="276" y="682"/>
                    </a:lnTo>
                    <a:lnTo>
                      <a:pt x="278" y="681"/>
                    </a:lnTo>
                    <a:lnTo>
                      <a:pt x="279" y="680"/>
                    </a:lnTo>
                    <a:lnTo>
                      <a:pt x="280" y="680"/>
                    </a:lnTo>
                    <a:lnTo>
                      <a:pt x="280" y="681"/>
                    </a:lnTo>
                    <a:lnTo>
                      <a:pt x="280" y="683"/>
                    </a:lnTo>
                    <a:lnTo>
                      <a:pt x="283" y="682"/>
                    </a:lnTo>
                    <a:lnTo>
                      <a:pt x="287" y="681"/>
                    </a:lnTo>
                    <a:lnTo>
                      <a:pt x="292" y="680"/>
                    </a:lnTo>
                    <a:lnTo>
                      <a:pt x="298" y="681"/>
                    </a:lnTo>
                    <a:lnTo>
                      <a:pt x="303" y="682"/>
                    </a:lnTo>
                    <a:lnTo>
                      <a:pt x="305" y="683"/>
                    </a:lnTo>
                    <a:lnTo>
                      <a:pt x="306" y="684"/>
                    </a:lnTo>
                    <a:lnTo>
                      <a:pt x="313" y="684"/>
                    </a:lnTo>
                    <a:lnTo>
                      <a:pt x="318" y="687"/>
                    </a:lnTo>
                    <a:lnTo>
                      <a:pt x="327" y="688"/>
                    </a:lnTo>
                    <a:lnTo>
                      <a:pt x="327" y="687"/>
                    </a:lnTo>
                    <a:lnTo>
                      <a:pt x="328" y="687"/>
                    </a:lnTo>
                    <a:lnTo>
                      <a:pt x="329" y="687"/>
                    </a:lnTo>
                    <a:lnTo>
                      <a:pt x="330" y="688"/>
                    </a:lnTo>
                    <a:lnTo>
                      <a:pt x="330" y="689"/>
                    </a:lnTo>
                    <a:lnTo>
                      <a:pt x="333" y="689"/>
                    </a:lnTo>
                    <a:lnTo>
                      <a:pt x="334" y="689"/>
                    </a:lnTo>
                    <a:lnTo>
                      <a:pt x="335" y="690"/>
                    </a:lnTo>
                    <a:lnTo>
                      <a:pt x="337" y="693"/>
                    </a:lnTo>
                    <a:lnTo>
                      <a:pt x="339" y="695"/>
                    </a:lnTo>
                    <a:lnTo>
                      <a:pt x="339" y="694"/>
                    </a:lnTo>
                    <a:lnTo>
                      <a:pt x="340" y="693"/>
                    </a:lnTo>
                    <a:lnTo>
                      <a:pt x="340" y="694"/>
                    </a:lnTo>
                    <a:lnTo>
                      <a:pt x="342" y="695"/>
                    </a:lnTo>
                    <a:lnTo>
                      <a:pt x="344" y="695"/>
                    </a:lnTo>
                    <a:lnTo>
                      <a:pt x="345" y="694"/>
                    </a:lnTo>
                    <a:lnTo>
                      <a:pt x="344" y="693"/>
                    </a:lnTo>
                    <a:lnTo>
                      <a:pt x="344" y="693"/>
                    </a:lnTo>
                    <a:lnTo>
                      <a:pt x="344" y="691"/>
                    </a:lnTo>
                    <a:lnTo>
                      <a:pt x="346" y="687"/>
                    </a:lnTo>
                    <a:lnTo>
                      <a:pt x="346" y="686"/>
                    </a:lnTo>
                    <a:lnTo>
                      <a:pt x="348" y="686"/>
                    </a:lnTo>
                    <a:lnTo>
                      <a:pt x="348" y="687"/>
                    </a:lnTo>
                    <a:lnTo>
                      <a:pt x="349" y="687"/>
                    </a:lnTo>
                    <a:lnTo>
                      <a:pt x="353" y="687"/>
                    </a:lnTo>
                    <a:lnTo>
                      <a:pt x="355" y="690"/>
                    </a:lnTo>
                    <a:lnTo>
                      <a:pt x="355" y="692"/>
                    </a:lnTo>
                    <a:lnTo>
                      <a:pt x="354" y="696"/>
                    </a:lnTo>
                    <a:lnTo>
                      <a:pt x="355" y="697"/>
                    </a:lnTo>
                    <a:lnTo>
                      <a:pt x="357" y="697"/>
                    </a:lnTo>
                    <a:lnTo>
                      <a:pt x="357" y="697"/>
                    </a:lnTo>
                    <a:lnTo>
                      <a:pt x="358" y="696"/>
                    </a:lnTo>
                    <a:lnTo>
                      <a:pt x="358" y="696"/>
                    </a:lnTo>
                    <a:lnTo>
                      <a:pt x="359" y="694"/>
                    </a:lnTo>
                    <a:lnTo>
                      <a:pt x="360" y="692"/>
                    </a:lnTo>
                    <a:lnTo>
                      <a:pt x="361" y="691"/>
                    </a:lnTo>
                    <a:lnTo>
                      <a:pt x="363" y="691"/>
                    </a:lnTo>
                    <a:lnTo>
                      <a:pt x="365" y="691"/>
                    </a:lnTo>
                    <a:lnTo>
                      <a:pt x="366" y="691"/>
                    </a:lnTo>
                    <a:lnTo>
                      <a:pt x="366" y="693"/>
                    </a:lnTo>
                    <a:lnTo>
                      <a:pt x="366" y="694"/>
                    </a:lnTo>
                    <a:lnTo>
                      <a:pt x="365" y="695"/>
                    </a:lnTo>
                    <a:lnTo>
                      <a:pt x="364" y="696"/>
                    </a:lnTo>
                    <a:lnTo>
                      <a:pt x="365" y="696"/>
                    </a:lnTo>
                    <a:lnTo>
                      <a:pt x="367" y="696"/>
                    </a:lnTo>
                    <a:lnTo>
                      <a:pt x="368" y="696"/>
                    </a:lnTo>
                    <a:close/>
                    <a:moveTo>
                      <a:pt x="1621" y="687"/>
                    </a:moveTo>
                    <a:lnTo>
                      <a:pt x="1627" y="691"/>
                    </a:lnTo>
                    <a:lnTo>
                      <a:pt x="1627" y="691"/>
                    </a:lnTo>
                    <a:lnTo>
                      <a:pt x="1625" y="691"/>
                    </a:lnTo>
                    <a:lnTo>
                      <a:pt x="1624" y="693"/>
                    </a:lnTo>
                    <a:lnTo>
                      <a:pt x="1624" y="693"/>
                    </a:lnTo>
                    <a:lnTo>
                      <a:pt x="1615" y="694"/>
                    </a:lnTo>
                    <a:lnTo>
                      <a:pt x="1611" y="694"/>
                    </a:lnTo>
                    <a:lnTo>
                      <a:pt x="1608" y="694"/>
                    </a:lnTo>
                    <a:lnTo>
                      <a:pt x="1608" y="695"/>
                    </a:lnTo>
                    <a:lnTo>
                      <a:pt x="1607" y="696"/>
                    </a:lnTo>
                    <a:lnTo>
                      <a:pt x="1606" y="696"/>
                    </a:lnTo>
                    <a:lnTo>
                      <a:pt x="1606" y="697"/>
                    </a:lnTo>
                    <a:lnTo>
                      <a:pt x="1603" y="697"/>
                    </a:lnTo>
                    <a:lnTo>
                      <a:pt x="1602" y="698"/>
                    </a:lnTo>
                    <a:lnTo>
                      <a:pt x="1602" y="699"/>
                    </a:lnTo>
                    <a:lnTo>
                      <a:pt x="1601" y="700"/>
                    </a:lnTo>
                    <a:lnTo>
                      <a:pt x="1599" y="700"/>
                    </a:lnTo>
                    <a:lnTo>
                      <a:pt x="1589" y="699"/>
                    </a:lnTo>
                    <a:lnTo>
                      <a:pt x="1587" y="699"/>
                    </a:lnTo>
                    <a:lnTo>
                      <a:pt x="1587" y="700"/>
                    </a:lnTo>
                    <a:lnTo>
                      <a:pt x="1588" y="700"/>
                    </a:lnTo>
                    <a:lnTo>
                      <a:pt x="1589" y="701"/>
                    </a:lnTo>
                    <a:lnTo>
                      <a:pt x="1589" y="702"/>
                    </a:lnTo>
                    <a:lnTo>
                      <a:pt x="1588" y="702"/>
                    </a:lnTo>
                    <a:lnTo>
                      <a:pt x="1586" y="702"/>
                    </a:lnTo>
                    <a:lnTo>
                      <a:pt x="1584" y="701"/>
                    </a:lnTo>
                    <a:lnTo>
                      <a:pt x="1584" y="700"/>
                    </a:lnTo>
                    <a:lnTo>
                      <a:pt x="1582" y="700"/>
                    </a:lnTo>
                    <a:lnTo>
                      <a:pt x="1580" y="701"/>
                    </a:lnTo>
                    <a:lnTo>
                      <a:pt x="1579" y="701"/>
                    </a:lnTo>
                    <a:lnTo>
                      <a:pt x="1578" y="701"/>
                    </a:lnTo>
                    <a:lnTo>
                      <a:pt x="1575" y="700"/>
                    </a:lnTo>
                    <a:lnTo>
                      <a:pt x="1573" y="700"/>
                    </a:lnTo>
                    <a:lnTo>
                      <a:pt x="1568" y="698"/>
                    </a:lnTo>
                    <a:lnTo>
                      <a:pt x="1567" y="698"/>
                    </a:lnTo>
                    <a:lnTo>
                      <a:pt x="1566" y="698"/>
                    </a:lnTo>
                    <a:lnTo>
                      <a:pt x="1565" y="699"/>
                    </a:lnTo>
                    <a:lnTo>
                      <a:pt x="1564" y="700"/>
                    </a:lnTo>
                    <a:lnTo>
                      <a:pt x="1563" y="700"/>
                    </a:lnTo>
                    <a:lnTo>
                      <a:pt x="1563" y="700"/>
                    </a:lnTo>
                    <a:lnTo>
                      <a:pt x="1562" y="700"/>
                    </a:lnTo>
                    <a:lnTo>
                      <a:pt x="1561" y="700"/>
                    </a:lnTo>
                    <a:lnTo>
                      <a:pt x="1560" y="702"/>
                    </a:lnTo>
                    <a:lnTo>
                      <a:pt x="1559" y="703"/>
                    </a:lnTo>
                    <a:lnTo>
                      <a:pt x="1558" y="703"/>
                    </a:lnTo>
                    <a:lnTo>
                      <a:pt x="1558" y="702"/>
                    </a:lnTo>
                    <a:lnTo>
                      <a:pt x="1558" y="701"/>
                    </a:lnTo>
                    <a:lnTo>
                      <a:pt x="1556" y="701"/>
                    </a:lnTo>
                    <a:lnTo>
                      <a:pt x="1555" y="702"/>
                    </a:lnTo>
                    <a:lnTo>
                      <a:pt x="1554" y="700"/>
                    </a:lnTo>
                    <a:lnTo>
                      <a:pt x="1550" y="697"/>
                    </a:lnTo>
                    <a:lnTo>
                      <a:pt x="1542" y="696"/>
                    </a:lnTo>
                    <a:lnTo>
                      <a:pt x="1541" y="696"/>
                    </a:lnTo>
                    <a:lnTo>
                      <a:pt x="1538" y="696"/>
                    </a:lnTo>
                    <a:lnTo>
                      <a:pt x="1537" y="696"/>
                    </a:lnTo>
                    <a:lnTo>
                      <a:pt x="1537" y="696"/>
                    </a:lnTo>
                    <a:lnTo>
                      <a:pt x="1535" y="694"/>
                    </a:lnTo>
                    <a:lnTo>
                      <a:pt x="1534" y="694"/>
                    </a:lnTo>
                    <a:lnTo>
                      <a:pt x="1532" y="693"/>
                    </a:lnTo>
                    <a:lnTo>
                      <a:pt x="1530" y="693"/>
                    </a:lnTo>
                    <a:lnTo>
                      <a:pt x="1528" y="692"/>
                    </a:lnTo>
                    <a:lnTo>
                      <a:pt x="1526" y="691"/>
                    </a:lnTo>
                    <a:lnTo>
                      <a:pt x="1521" y="688"/>
                    </a:lnTo>
                    <a:lnTo>
                      <a:pt x="1519" y="688"/>
                    </a:lnTo>
                    <a:lnTo>
                      <a:pt x="1519" y="687"/>
                    </a:lnTo>
                    <a:lnTo>
                      <a:pt x="1517" y="687"/>
                    </a:lnTo>
                    <a:lnTo>
                      <a:pt x="1512" y="687"/>
                    </a:lnTo>
                    <a:lnTo>
                      <a:pt x="1510" y="686"/>
                    </a:lnTo>
                    <a:lnTo>
                      <a:pt x="1507" y="684"/>
                    </a:lnTo>
                    <a:lnTo>
                      <a:pt x="1503" y="683"/>
                    </a:lnTo>
                    <a:lnTo>
                      <a:pt x="1502" y="683"/>
                    </a:lnTo>
                    <a:lnTo>
                      <a:pt x="1501" y="682"/>
                    </a:lnTo>
                    <a:lnTo>
                      <a:pt x="1500" y="682"/>
                    </a:lnTo>
                    <a:lnTo>
                      <a:pt x="1498" y="682"/>
                    </a:lnTo>
                    <a:lnTo>
                      <a:pt x="1497" y="682"/>
                    </a:lnTo>
                    <a:lnTo>
                      <a:pt x="1496" y="682"/>
                    </a:lnTo>
                    <a:lnTo>
                      <a:pt x="1494" y="680"/>
                    </a:lnTo>
                    <a:lnTo>
                      <a:pt x="1493" y="680"/>
                    </a:lnTo>
                    <a:lnTo>
                      <a:pt x="1493" y="680"/>
                    </a:lnTo>
                    <a:lnTo>
                      <a:pt x="1491" y="681"/>
                    </a:lnTo>
                    <a:lnTo>
                      <a:pt x="1489" y="682"/>
                    </a:lnTo>
                    <a:lnTo>
                      <a:pt x="1488" y="681"/>
                    </a:lnTo>
                    <a:lnTo>
                      <a:pt x="1485" y="679"/>
                    </a:lnTo>
                    <a:lnTo>
                      <a:pt x="1482" y="679"/>
                    </a:lnTo>
                    <a:lnTo>
                      <a:pt x="1480" y="679"/>
                    </a:lnTo>
                    <a:lnTo>
                      <a:pt x="1476" y="679"/>
                    </a:lnTo>
                    <a:lnTo>
                      <a:pt x="1475" y="678"/>
                    </a:lnTo>
                    <a:lnTo>
                      <a:pt x="1475" y="678"/>
                    </a:lnTo>
                    <a:lnTo>
                      <a:pt x="1474" y="676"/>
                    </a:lnTo>
                    <a:lnTo>
                      <a:pt x="1473" y="675"/>
                    </a:lnTo>
                    <a:lnTo>
                      <a:pt x="1473" y="674"/>
                    </a:lnTo>
                    <a:lnTo>
                      <a:pt x="1471" y="675"/>
                    </a:lnTo>
                    <a:lnTo>
                      <a:pt x="1470" y="674"/>
                    </a:lnTo>
                    <a:lnTo>
                      <a:pt x="1470" y="674"/>
                    </a:lnTo>
                    <a:lnTo>
                      <a:pt x="1470" y="672"/>
                    </a:lnTo>
                    <a:lnTo>
                      <a:pt x="1468" y="672"/>
                    </a:lnTo>
                    <a:lnTo>
                      <a:pt x="1468" y="671"/>
                    </a:lnTo>
                    <a:lnTo>
                      <a:pt x="1469" y="670"/>
                    </a:lnTo>
                    <a:lnTo>
                      <a:pt x="1471" y="670"/>
                    </a:lnTo>
                    <a:lnTo>
                      <a:pt x="1472" y="670"/>
                    </a:lnTo>
                    <a:lnTo>
                      <a:pt x="1472" y="669"/>
                    </a:lnTo>
                    <a:lnTo>
                      <a:pt x="1474" y="669"/>
                    </a:lnTo>
                    <a:lnTo>
                      <a:pt x="1485" y="672"/>
                    </a:lnTo>
                    <a:lnTo>
                      <a:pt x="1507" y="674"/>
                    </a:lnTo>
                    <a:lnTo>
                      <a:pt x="1515" y="675"/>
                    </a:lnTo>
                    <a:lnTo>
                      <a:pt x="1519" y="675"/>
                    </a:lnTo>
                    <a:lnTo>
                      <a:pt x="1526" y="674"/>
                    </a:lnTo>
                    <a:lnTo>
                      <a:pt x="1533" y="676"/>
                    </a:lnTo>
                    <a:lnTo>
                      <a:pt x="1537" y="674"/>
                    </a:lnTo>
                    <a:lnTo>
                      <a:pt x="1541" y="676"/>
                    </a:lnTo>
                    <a:lnTo>
                      <a:pt x="1550" y="676"/>
                    </a:lnTo>
                    <a:lnTo>
                      <a:pt x="1555" y="677"/>
                    </a:lnTo>
                    <a:lnTo>
                      <a:pt x="1557" y="678"/>
                    </a:lnTo>
                    <a:lnTo>
                      <a:pt x="1557" y="679"/>
                    </a:lnTo>
                    <a:lnTo>
                      <a:pt x="1558" y="679"/>
                    </a:lnTo>
                    <a:lnTo>
                      <a:pt x="1561" y="679"/>
                    </a:lnTo>
                    <a:lnTo>
                      <a:pt x="1562" y="679"/>
                    </a:lnTo>
                    <a:lnTo>
                      <a:pt x="1563" y="681"/>
                    </a:lnTo>
                    <a:lnTo>
                      <a:pt x="1566" y="682"/>
                    </a:lnTo>
                    <a:lnTo>
                      <a:pt x="1570" y="683"/>
                    </a:lnTo>
                    <a:lnTo>
                      <a:pt x="1572" y="683"/>
                    </a:lnTo>
                    <a:lnTo>
                      <a:pt x="1579" y="682"/>
                    </a:lnTo>
                    <a:lnTo>
                      <a:pt x="1597" y="685"/>
                    </a:lnTo>
                    <a:lnTo>
                      <a:pt x="1606" y="684"/>
                    </a:lnTo>
                    <a:lnTo>
                      <a:pt x="1608" y="684"/>
                    </a:lnTo>
                    <a:lnTo>
                      <a:pt x="1611" y="686"/>
                    </a:lnTo>
                    <a:lnTo>
                      <a:pt x="1614" y="686"/>
                    </a:lnTo>
                    <a:lnTo>
                      <a:pt x="1618" y="687"/>
                    </a:lnTo>
                    <a:lnTo>
                      <a:pt x="1619" y="687"/>
                    </a:lnTo>
                    <a:lnTo>
                      <a:pt x="1621" y="687"/>
                    </a:lnTo>
                    <a:close/>
                    <a:moveTo>
                      <a:pt x="1454" y="657"/>
                    </a:moveTo>
                    <a:lnTo>
                      <a:pt x="1454" y="657"/>
                    </a:lnTo>
                    <a:lnTo>
                      <a:pt x="1455" y="658"/>
                    </a:lnTo>
                    <a:lnTo>
                      <a:pt x="1457" y="658"/>
                    </a:lnTo>
                    <a:lnTo>
                      <a:pt x="1458" y="658"/>
                    </a:lnTo>
                    <a:lnTo>
                      <a:pt x="1456" y="661"/>
                    </a:lnTo>
                    <a:lnTo>
                      <a:pt x="1453" y="662"/>
                    </a:lnTo>
                    <a:lnTo>
                      <a:pt x="1443" y="662"/>
                    </a:lnTo>
                    <a:lnTo>
                      <a:pt x="1434" y="661"/>
                    </a:lnTo>
                    <a:lnTo>
                      <a:pt x="1433" y="661"/>
                    </a:lnTo>
                    <a:lnTo>
                      <a:pt x="1433" y="659"/>
                    </a:lnTo>
                    <a:lnTo>
                      <a:pt x="1435" y="657"/>
                    </a:lnTo>
                    <a:lnTo>
                      <a:pt x="1436" y="657"/>
                    </a:lnTo>
                    <a:lnTo>
                      <a:pt x="1439" y="658"/>
                    </a:lnTo>
                    <a:lnTo>
                      <a:pt x="1445" y="657"/>
                    </a:lnTo>
                    <a:lnTo>
                      <a:pt x="1447" y="658"/>
                    </a:lnTo>
                    <a:lnTo>
                      <a:pt x="1449" y="659"/>
                    </a:lnTo>
                    <a:lnTo>
                      <a:pt x="1454" y="657"/>
                    </a:lnTo>
                    <a:close/>
                    <a:moveTo>
                      <a:pt x="680" y="674"/>
                    </a:moveTo>
                    <a:lnTo>
                      <a:pt x="682" y="678"/>
                    </a:lnTo>
                    <a:lnTo>
                      <a:pt x="680" y="682"/>
                    </a:lnTo>
                    <a:lnTo>
                      <a:pt x="678" y="684"/>
                    </a:lnTo>
                    <a:lnTo>
                      <a:pt x="674" y="686"/>
                    </a:lnTo>
                    <a:lnTo>
                      <a:pt x="670" y="687"/>
                    </a:lnTo>
                    <a:lnTo>
                      <a:pt x="657" y="683"/>
                    </a:lnTo>
                    <a:lnTo>
                      <a:pt x="654" y="683"/>
                    </a:lnTo>
                    <a:lnTo>
                      <a:pt x="651" y="684"/>
                    </a:lnTo>
                    <a:lnTo>
                      <a:pt x="649" y="685"/>
                    </a:lnTo>
                    <a:lnTo>
                      <a:pt x="631" y="684"/>
                    </a:lnTo>
                    <a:lnTo>
                      <a:pt x="630" y="685"/>
                    </a:lnTo>
                    <a:lnTo>
                      <a:pt x="628" y="686"/>
                    </a:lnTo>
                    <a:lnTo>
                      <a:pt x="627" y="687"/>
                    </a:lnTo>
                    <a:lnTo>
                      <a:pt x="626" y="688"/>
                    </a:lnTo>
                    <a:lnTo>
                      <a:pt x="617" y="689"/>
                    </a:lnTo>
                    <a:lnTo>
                      <a:pt x="613" y="689"/>
                    </a:lnTo>
                    <a:lnTo>
                      <a:pt x="609" y="687"/>
                    </a:lnTo>
                    <a:lnTo>
                      <a:pt x="602" y="684"/>
                    </a:lnTo>
                    <a:lnTo>
                      <a:pt x="596" y="678"/>
                    </a:lnTo>
                    <a:lnTo>
                      <a:pt x="596" y="676"/>
                    </a:lnTo>
                    <a:lnTo>
                      <a:pt x="598" y="672"/>
                    </a:lnTo>
                    <a:lnTo>
                      <a:pt x="598" y="669"/>
                    </a:lnTo>
                    <a:lnTo>
                      <a:pt x="598" y="668"/>
                    </a:lnTo>
                    <a:lnTo>
                      <a:pt x="598" y="666"/>
                    </a:lnTo>
                    <a:lnTo>
                      <a:pt x="600" y="665"/>
                    </a:lnTo>
                    <a:lnTo>
                      <a:pt x="598" y="663"/>
                    </a:lnTo>
                    <a:lnTo>
                      <a:pt x="599" y="661"/>
                    </a:lnTo>
                    <a:lnTo>
                      <a:pt x="601" y="659"/>
                    </a:lnTo>
                    <a:lnTo>
                      <a:pt x="601" y="657"/>
                    </a:lnTo>
                    <a:lnTo>
                      <a:pt x="601" y="654"/>
                    </a:lnTo>
                    <a:lnTo>
                      <a:pt x="602" y="654"/>
                    </a:lnTo>
                    <a:lnTo>
                      <a:pt x="605" y="656"/>
                    </a:lnTo>
                    <a:lnTo>
                      <a:pt x="607" y="658"/>
                    </a:lnTo>
                    <a:lnTo>
                      <a:pt x="608" y="658"/>
                    </a:lnTo>
                    <a:lnTo>
                      <a:pt x="609" y="657"/>
                    </a:lnTo>
                    <a:lnTo>
                      <a:pt x="610" y="655"/>
                    </a:lnTo>
                    <a:lnTo>
                      <a:pt x="610" y="654"/>
                    </a:lnTo>
                    <a:lnTo>
                      <a:pt x="611" y="652"/>
                    </a:lnTo>
                    <a:lnTo>
                      <a:pt x="623" y="645"/>
                    </a:lnTo>
                    <a:lnTo>
                      <a:pt x="623" y="645"/>
                    </a:lnTo>
                    <a:lnTo>
                      <a:pt x="632" y="647"/>
                    </a:lnTo>
                    <a:lnTo>
                      <a:pt x="636" y="647"/>
                    </a:lnTo>
                    <a:lnTo>
                      <a:pt x="638" y="649"/>
                    </a:lnTo>
                    <a:lnTo>
                      <a:pt x="640" y="651"/>
                    </a:lnTo>
                    <a:lnTo>
                      <a:pt x="640" y="652"/>
                    </a:lnTo>
                    <a:lnTo>
                      <a:pt x="643" y="655"/>
                    </a:lnTo>
                    <a:lnTo>
                      <a:pt x="645" y="656"/>
                    </a:lnTo>
                    <a:lnTo>
                      <a:pt x="648" y="656"/>
                    </a:lnTo>
                    <a:lnTo>
                      <a:pt x="649" y="656"/>
                    </a:lnTo>
                    <a:lnTo>
                      <a:pt x="650" y="655"/>
                    </a:lnTo>
                    <a:lnTo>
                      <a:pt x="652" y="655"/>
                    </a:lnTo>
                    <a:lnTo>
                      <a:pt x="653" y="655"/>
                    </a:lnTo>
                    <a:lnTo>
                      <a:pt x="655" y="657"/>
                    </a:lnTo>
                    <a:lnTo>
                      <a:pt x="656" y="658"/>
                    </a:lnTo>
                    <a:lnTo>
                      <a:pt x="665" y="664"/>
                    </a:lnTo>
                    <a:lnTo>
                      <a:pt x="667" y="666"/>
                    </a:lnTo>
                    <a:lnTo>
                      <a:pt x="668" y="667"/>
                    </a:lnTo>
                    <a:lnTo>
                      <a:pt x="669" y="668"/>
                    </a:lnTo>
                    <a:lnTo>
                      <a:pt x="672" y="669"/>
                    </a:lnTo>
                    <a:lnTo>
                      <a:pt x="673" y="670"/>
                    </a:lnTo>
                    <a:lnTo>
                      <a:pt x="674" y="670"/>
                    </a:lnTo>
                    <a:lnTo>
                      <a:pt x="675" y="670"/>
                    </a:lnTo>
                    <a:lnTo>
                      <a:pt x="675" y="669"/>
                    </a:lnTo>
                    <a:lnTo>
                      <a:pt x="676" y="669"/>
                    </a:lnTo>
                    <a:lnTo>
                      <a:pt x="678" y="670"/>
                    </a:lnTo>
                    <a:lnTo>
                      <a:pt x="679" y="671"/>
                    </a:lnTo>
                    <a:lnTo>
                      <a:pt x="680" y="674"/>
                    </a:lnTo>
                    <a:close/>
                    <a:moveTo>
                      <a:pt x="630" y="632"/>
                    </a:moveTo>
                    <a:lnTo>
                      <a:pt x="631" y="634"/>
                    </a:lnTo>
                    <a:lnTo>
                      <a:pt x="630" y="636"/>
                    </a:lnTo>
                    <a:lnTo>
                      <a:pt x="629" y="638"/>
                    </a:lnTo>
                    <a:lnTo>
                      <a:pt x="627" y="639"/>
                    </a:lnTo>
                    <a:lnTo>
                      <a:pt x="625" y="639"/>
                    </a:lnTo>
                    <a:lnTo>
                      <a:pt x="618" y="635"/>
                    </a:lnTo>
                    <a:lnTo>
                      <a:pt x="614" y="634"/>
                    </a:lnTo>
                    <a:lnTo>
                      <a:pt x="613" y="634"/>
                    </a:lnTo>
                    <a:lnTo>
                      <a:pt x="611" y="636"/>
                    </a:lnTo>
                    <a:lnTo>
                      <a:pt x="610" y="638"/>
                    </a:lnTo>
                    <a:lnTo>
                      <a:pt x="609" y="637"/>
                    </a:lnTo>
                    <a:lnTo>
                      <a:pt x="606" y="636"/>
                    </a:lnTo>
                    <a:lnTo>
                      <a:pt x="605" y="635"/>
                    </a:lnTo>
                    <a:lnTo>
                      <a:pt x="605" y="634"/>
                    </a:lnTo>
                    <a:lnTo>
                      <a:pt x="606" y="633"/>
                    </a:lnTo>
                    <a:lnTo>
                      <a:pt x="609" y="630"/>
                    </a:lnTo>
                    <a:lnTo>
                      <a:pt x="610" y="629"/>
                    </a:lnTo>
                    <a:lnTo>
                      <a:pt x="612" y="628"/>
                    </a:lnTo>
                    <a:lnTo>
                      <a:pt x="614" y="627"/>
                    </a:lnTo>
                    <a:lnTo>
                      <a:pt x="621" y="630"/>
                    </a:lnTo>
                    <a:lnTo>
                      <a:pt x="623" y="631"/>
                    </a:lnTo>
                    <a:lnTo>
                      <a:pt x="628" y="632"/>
                    </a:lnTo>
                    <a:lnTo>
                      <a:pt x="630" y="632"/>
                    </a:lnTo>
                    <a:close/>
                    <a:moveTo>
                      <a:pt x="166" y="640"/>
                    </a:moveTo>
                    <a:lnTo>
                      <a:pt x="168" y="641"/>
                    </a:lnTo>
                    <a:lnTo>
                      <a:pt x="170" y="641"/>
                    </a:lnTo>
                    <a:lnTo>
                      <a:pt x="171" y="643"/>
                    </a:lnTo>
                    <a:lnTo>
                      <a:pt x="171" y="645"/>
                    </a:lnTo>
                    <a:lnTo>
                      <a:pt x="171" y="647"/>
                    </a:lnTo>
                    <a:lnTo>
                      <a:pt x="170" y="651"/>
                    </a:lnTo>
                    <a:lnTo>
                      <a:pt x="169" y="653"/>
                    </a:lnTo>
                    <a:lnTo>
                      <a:pt x="170" y="657"/>
                    </a:lnTo>
                    <a:lnTo>
                      <a:pt x="169" y="658"/>
                    </a:lnTo>
                    <a:lnTo>
                      <a:pt x="169" y="659"/>
                    </a:lnTo>
                    <a:lnTo>
                      <a:pt x="166" y="662"/>
                    </a:lnTo>
                    <a:lnTo>
                      <a:pt x="161" y="666"/>
                    </a:lnTo>
                    <a:lnTo>
                      <a:pt x="161" y="666"/>
                    </a:lnTo>
                    <a:lnTo>
                      <a:pt x="158" y="667"/>
                    </a:lnTo>
                    <a:lnTo>
                      <a:pt x="157" y="668"/>
                    </a:lnTo>
                    <a:lnTo>
                      <a:pt x="155" y="669"/>
                    </a:lnTo>
                    <a:lnTo>
                      <a:pt x="152" y="666"/>
                    </a:lnTo>
                    <a:lnTo>
                      <a:pt x="150" y="668"/>
                    </a:lnTo>
                    <a:lnTo>
                      <a:pt x="149" y="664"/>
                    </a:lnTo>
                    <a:lnTo>
                      <a:pt x="148" y="662"/>
                    </a:lnTo>
                    <a:lnTo>
                      <a:pt x="147" y="661"/>
                    </a:lnTo>
                    <a:lnTo>
                      <a:pt x="146" y="661"/>
                    </a:lnTo>
                    <a:lnTo>
                      <a:pt x="146" y="660"/>
                    </a:lnTo>
                    <a:lnTo>
                      <a:pt x="146" y="658"/>
                    </a:lnTo>
                    <a:lnTo>
                      <a:pt x="145" y="657"/>
                    </a:lnTo>
                    <a:lnTo>
                      <a:pt x="144" y="657"/>
                    </a:lnTo>
                    <a:lnTo>
                      <a:pt x="143" y="658"/>
                    </a:lnTo>
                    <a:lnTo>
                      <a:pt x="142" y="658"/>
                    </a:lnTo>
                    <a:lnTo>
                      <a:pt x="140" y="659"/>
                    </a:lnTo>
                    <a:lnTo>
                      <a:pt x="139" y="663"/>
                    </a:lnTo>
                    <a:lnTo>
                      <a:pt x="137" y="668"/>
                    </a:lnTo>
                    <a:lnTo>
                      <a:pt x="138" y="678"/>
                    </a:lnTo>
                    <a:lnTo>
                      <a:pt x="138" y="681"/>
                    </a:lnTo>
                    <a:lnTo>
                      <a:pt x="137" y="682"/>
                    </a:lnTo>
                    <a:lnTo>
                      <a:pt x="136" y="681"/>
                    </a:lnTo>
                    <a:lnTo>
                      <a:pt x="135" y="678"/>
                    </a:lnTo>
                    <a:lnTo>
                      <a:pt x="135" y="678"/>
                    </a:lnTo>
                    <a:lnTo>
                      <a:pt x="134" y="678"/>
                    </a:lnTo>
                    <a:lnTo>
                      <a:pt x="130" y="681"/>
                    </a:lnTo>
                    <a:lnTo>
                      <a:pt x="128" y="680"/>
                    </a:lnTo>
                    <a:lnTo>
                      <a:pt x="128" y="679"/>
                    </a:lnTo>
                    <a:lnTo>
                      <a:pt x="127" y="678"/>
                    </a:lnTo>
                    <a:lnTo>
                      <a:pt x="123" y="678"/>
                    </a:lnTo>
                    <a:lnTo>
                      <a:pt x="122" y="677"/>
                    </a:lnTo>
                    <a:lnTo>
                      <a:pt x="122" y="676"/>
                    </a:lnTo>
                    <a:lnTo>
                      <a:pt x="122" y="674"/>
                    </a:lnTo>
                    <a:lnTo>
                      <a:pt x="122" y="674"/>
                    </a:lnTo>
                    <a:lnTo>
                      <a:pt x="122" y="673"/>
                    </a:lnTo>
                    <a:lnTo>
                      <a:pt x="124" y="673"/>
                    </a:lnTo>
                    <a:lnTo>
                      <a:pt x="129" y="669"/>
                    </a:lnTo>
                    <a:lnTo>
                      <a:pt x="130" y="665"/>
                    </a:lnTo>
                    <a:lnTo>
                      <a:pt x="127" y="651"/>
                    </a:lnTo>
                    <a:lnTo>
                      <a:pt x="127" y="647"/>
                    </a:lnTo>
                    <a:lnTo>
                      <a:pt x="127" y="646"/>
                    </a:lnTo>
                    <a:lnTo>
                      <a:pt x="127" y="645"/>
                    </a:lnTo>
                    <a:lnTo>
                      <a:pt x="126" y="645"/>
                    </a:lnTo>
                    <a:lnTo>
                      <a:pt x="126" y="645"/>
                    </a:lnTo>
                    <a:lnTo>
                      <a:pt x="125" y="647"/>
                    </a:lnTo>
                    <a:lnTo>
                      <a:pt x="123" y="648"/>
                    </a:lnTo>
                    <a:lnTo>
                      <a:pt x="122" y="649"/>
                    </a:lnTo>
                    <a:lnTo>
                      <a:pt x="120" y="650"/>
                    </a:lnTo>
                    <a:lnTo>
                      <a:pt x="118" y="656"/>
                    </a:lnTo>
                    <a:lnTo>
                      <a:pt x="117" y="656"/>
                    </a:lnTo>
                    <a:lnTo>
                      <a:pt x="115" y="657"/>
                    </a:lnTo>
                    <a:lnTo>
                      <a:pt x="114" y="659"/>
                    </a:lnTo>
                    <a:lnTo>
                      <a:pt x="113" y="662"/>
                    </a:lnTo>
                    <a:lnTo>
                      <a:pt x="111" y="665"/>
                    </a:lnTo>
                    <a:lnTo>
                      <a:pt x="109" y="668"/>
                    </a:lnTo>
                    <a:lnTo>
                      <a:pt x="100" y="675"/>
                    </a:lnTo>
                    <a:lnTo>
                      <a:pt x="98" y="678"/>
                    </a:lnTo>
                    <a:lnTo>
                      <a:pt x="96" y="677"/>
                    </a:lnTo>
                    <a:lnTo>
                      <a:pt x="88" y="661"/>
                    </a:lnTo>
                    <a:lnTo>
                      <a:pt x="87" y="656"/>
                    </a:lnTo>
                    <a:lnTo>
                      <a:pt x="88" y="652"/>
                    </a:lnTo>
                    <a:lnTo>
                      <a:pt x="89" y="647"/>
                    </a:lnTo>
                    <a:lnTo>
                      <a:pt x="91" y="642"/>
                    </a:lnTo>
                    <a:lnTo>
                      <a:pt x="98" y="632"/>
                    </a:lnTo>
                    <a:lnTo>
                      <a:pt x="100" y="631"/>
                    </a:lnTo>
                    <a:lnTo>
                      <a:pt x="102" y="631"/>
                    </a:lnTo>
                    <a:lnTo>
                      <a:pt x="106" y="633"/>
                    </a:lnTo>
                    <a:lnTo>
                      <a:pt x="108" y="633"/>
                    </a:lnTo>
                    <a:lnTo>
                      <a:pt x="109" y="633"/>
                    </a:lnTo>
                    <a:lnTo>
                      <a:pt x="111" y="630"/>
                    </a:lnTo>
                    <a:lnTo>
                      <a:pt x="113" y="630"/>
                    </a:lnTo>
                    <a:lnTo>
                      <a:pt x="118" y="630"/>
                    </a:lnTo>
                    <a:lnTo>
                      <a:pt x="122" y="630"/>
                    </a:lnTo>
                    <a:lnTo>
                      <a:pt x="122" y="630"/>
                    </a:lnTo>
                    <a:lnTo>
                      <a:pt x="123" y="630"/>
                    </a:lnTo>
                    <a:lnTo>
                      <a:pt x="124" y="631"/>
                    </a:lnTo>
                    <a:lnTo>
                      <a:pt x="126" y="632"/>
                    </a:lnTo>
                    <a:lnTo>
                      <a:pt x="127" y="631"/>
                    </a:lnTo>
                    <a:lnTo>
                      <a:pt x="127" y="630"/>
                    </a:lnTo>
                    <a:lnTo>
                      <a:pt x="127" y="629"/>
                    </a:lnTo>
                    <a:lnTo>
                      <a:pt x="128" y="628"/>
                    </a:lnTo>
                    <a:lnTo>
                      <a:pt x="130" y="627"/>
                    </a:lnTo>
                    <a:lnTo>
                      <a:pt x="131" y="627"/>
                    </a:lnTo>
                    <a:lnTo>
                      <a:pt x="131" y="628"/>
                    </a:lnTo>
                    <a:lnTo>
                      <a:pt x="131" y="629"/>
                    </a:lnTo>
                    <a:lnTo>
                      <a:pt x="137" y="636"/>
                    </a:lnTo>
                    <a:lnTo>
                      <a:pt x="135" y="637"/>
                    </a:lnTo>
                    <a:lnTo>
                      <a:pt x="135" y="638"/>
                    </a:lnTo>
                    <a:lnTo>
                      <a:pt x="134" y="639"/>
                    </a:lnTo>
                    <a:lnTo>
                      <a:pt x="132" y="639"/>
                    </a:lnTo>
                    <a:lnTo>
                      <a:pt x="131" y="640"/>
                    </a:lnTo>
                    <a:lnTo>
                      <a:pt x="131" y="641"/>
                    </a:lnTo>
                    <a:lnTo>
                      <a:pt x="131" y="644"/>
                    </a:lnTo>
                    <a:lnTo>
                      <a:pt x="132" y="645"/>
                    </a:lnTo>
                    <a:lnTo>
                      <a:pt x="133" y="647"/>
                    </a:lnTo>
                    <a:lnTo>
                      <a:pt x="134" y="647"/>
                    </a:lnTo>
                    <a:lnTo>
                      <a:pt x="135" y="648"/>
                    </a:lnTo>
                    <a:lnTo>
                      <a:pt x="135" y="650"/>
                    </a:lnTo>
                    <a:lnTo>
                      <a:pt x="135" y="653"/>
                    </a:lnTo>
                    <a:lnTo>
                      <a:pt x="135" y="655"/>
                    </a:lnTo>
                    <a:lnTo>
                      <a:pt x="138" y="653"/>
                    </a:lnTo>
                    <a:lnTo>
                      <a:pt x="139" y="651"/>
                    </a:lnTo>
                    <a:lnTo>
                      <a:pt x="143" y="645"/>
                    </a:lnTo>
                    <a:lnTo>
                      <a:pt x="144" y="645"/>
                    </a:lnTo>
                    <a:lnTo>
                      <a:pt x="144" y="644"/>
                    </a:lnTo>
                    <a:lnTo>
                      <a:pt x="145" y="643"/>
                    </a:lnTo>
                    <a:lnTo>
                      <a:pt x="147" y="642"/>
                    </a:lnTo>
                    <a:lnTo>
                      <a:pt x="148" y="638"/>
                    </a:lnTo>
                    <a:lnTo>
                      <a:pt x="148" y="637"/>
                    </a:lnTo>
                    <a:lnTo>
                      <a:pt x="150" y="636"/>
                    </a:lnTo>
                    <a:lnTo>
                      <a:pt x="152" y="636"/>
                    </a:lnTo>
                    <a:lnTo>
                      <a:pt x="153" y="636"/>
                    </a:lnTo>
                    <a:lnTo>
                      <a:pt x="154" y="635"/>
                    </a:lnTo>
                    <a:lnTo>
                      <a:pt x="155" y="635"/>
                    </a:lnTo>
                    <a:lnTo>
                      <a:pt x="155" y="636"/>
                    </a:lnTo>
                    <a:lnTo>
                      <a:pt x="155" y="638"/>
                    </a:lnTo>
                    <a:lnTo>
                      <a:pt x="156" y="639"/>
                    </a:lnTo>
                    <a:lnTo>
                      <a:pt x="157" y="639"/>
                    </a:lnTo>
                    <a:lnTo>
                      <a:pt x="158" y="639"/>
                    </a:lnTo>
                    <a:lnTo>
                      <a:pt x="159" y="638"/>
                    </a:lnTo>
                    <a:lnTo>
                      <a:pt x="160" y="637"/>
                    </a:lnTo>
                    <a:lnTo>
                      <a:pt x="161" y="638"/>
                    </a:lnTo>
                    <a:lnTo>
                      <a:pt x="164" y="640"/>
                    </a:lnTo>
                    <a:lnTo>
                      <a:pt x="166" y="640"/>
                    </a:lnTo>
                    <a:close/>
                    <a:moveTo>
                      <a:pt x="877" y="626"/>
                    </a:moveTo>
                    <a:lnTo>
                      <a:pt x="878" y="627"/>
                    </a:lnTo>
                    <a:lnTo>
                      <a:pt x="877" y="628"/>
                    </a:lnTo>
                    <a:lnTo>
                      <a:pt x="875" y="630"/>
                    </a:lnTo>
                    <a:lnTo>
                      <a:pt x="874" y="630"/>
                    </a:lnTo>
                    <a:lnTo>
                      <a:pt x="874" y="630"/>
                    </a:lnTo>
                    <a:lnTo>
                      <a:pt x="874" y="629"/>
                    </a:lnTo>
                    <a:lnTo>
                      <a:pt x="874" y="628"/>
                    </a:lnTo>
                    <a:lnTo>
                      <a:pt x="870" y="631"/>
                    </a:lnTo>
                    <a:lnTo>
                      <a:pt x="867" y="633"/>
                    </a:lnTo>
                    <a:lnTo>
                      <a:pt x="864" y="634"/>
                    </a:lnTo>
                    <a:lnTo>
                      <a:pt x="868" y="630"/>
                    </a:lnTo>
                    <a:lnTo>
                      <a:pt x="869" y="630"/>
                    </a:lnTo>
                    <a:lnTo>
                      <a:pt x="869" y="629"/>
                    </a:lnTo>
                    <a:lnTo>
                      <a:pt x="867" y="630"/>
                    </a:lnTo>
                    <a:lnTo>
                      <a:pt x="866" y="630"/>
                    </a:lnTo>
                    <a:lnTo>
                      <a:pt x="864" y="630"/>
                    </a:lnTo>
                    <a:lnTo>
                      <a:pt x="857" y="630"/>
                    </a:lnTo>
                    <a:lnTo>
                      <a:pt x="854" y="630"/>
                    </a:lnTo>
                    <a:lnTo>
                      <a:pt x="855" y="628"/>
                    </a:lnTo>
                    <a:lnTo>
                      <a:pt x="857" y="626"/>
                    </a:lnTo>
                    <a:lnTo>
                      <a:pt x="867" y="623"/>
                    </a:lnTo>
                    <a:lnTo>
                      <a:pt x="869" y="623"/>
                    </a:lnTo>
                    <a:lnTo>
                      <a:pt x="871" y="625"/>
                    </a:lnTo>
                    <a:lnTo>
                      <a:pt x="873" y="625"/>
                    </a:lnTo>
                    <a:lnTo>
                      <a:pt x="875" y="625"/>
                    </a:lnTo>
                    <a:lnTo>
                      <a:pt x="877" y="626"/>
                    </a:lnTo>
                    <a:close/>
                    <a:moveTo>
                      <a:pt x="1423" y="608"/>
                    </a:moveTo>
                    <a:lnTo>
                      <a:pt x="1422" y="610"/>
                    </a:lnTo>
                    <a:lnTo>
                      <a:pt x="1422" y="612"/>
                    </a:lnTo>
                    <a:lnTo>
                      <a:pt x="1422" y="615"/>
                    </a:lnTo>
                    <a:lnTo>
                      <a:pt x="1418" y="620"/>
                    </a:lnTo>
                    <a:lnTo>
                      <a:pt x="1416" y="621"/>
                    </a:lnTo>
                    <a:lnTo>
                      <a:pt x="1415" y="621"/>
                    </a:lnTo>
                    <a:lnTo>
                      <a:pt x="1411" y="621"/>
                    </a:lnTo>
                    <a:lnTo>
                      <a:pt x="1410" y="621"/>
                    </a:lnTo>
                    <a:lnTo>
                      <a:pt x="1408" y="619"/>
                    </a:lnTo>
                    <a:lnTo>
                      <a:pt x="1406" y="618"/>
                    </a:lnTo>
                    <a:lnTo>
                      <a:pt x="1405" y="614"/>
                    </a:lnTo>
                    <a:lnTo>
                      <a:pt x="1402" y="612"/>
                    </a:lnTo>
                    <a:lnTo>
                      <a:pt x="1402" y="609"/>
                    </a:lnTo>
                    <a:lnTo>
                      <a:pt x="1403" y="607"/>
                    </a:lnTo>
                    <a:lnTo>
                      <a:pt x="1403" y="606"/>
                    </a:lnTo>
                    <a:lnTo>
                      <a:pt x="1403" y="604"/>
                    </a:lnTo>
                    <a:lnTo>
                      <a:pt x="1404" y="603"/>
                    </a:lnTo>
                    <a:lnTo>
                      <a:pt x="1404" y="602"/>
                    </a:lnTo>
                    <a:lnTo>
                      <a:pt x="1405" y="602"/>
                    </a:lnTo>
                    <a:lnTo>
                      <a:pt x="1406" y="600"/>
                    </a:lnTo>
                    <a:lnTo>
                      <a:pt x="1408" y="599"/>
                    </a:lnTo>
                    <a:lnTo>
                      <a:pt x="1410" y="599"/>
                    </a:lnTo>
                    <a:lnTo>
                      <a:pt x="1415" y="601"/>
                    </a:lnTo>
                    <a:lnTo>
                      <a:pt x="1416" y="602"/>
                    </a:lnTo>
                    <a:lnTo>
                      <a:pt x="1417" y="603"/>
                    </a:lnTo>
                    <a:lnTo>
                      <a:pt x="1417" y="604"/>
                    </a:lnTo>
                    <a:lnTo>
                      <a:pt x="1418" y="605"/>
                    </a:lnTo>
                    <a:lnTo>
                      <a:pt x="1418" y="607"/>
                    </a:lnTo>
                    <a:lnTo>
                      <a:pt x="1418" y="608"/>
                    </a:lnTo>
                    <a:lnTo>
                      <a:pt x="1418" y="609"/>
                    </a:lnTo>
                    <a:lnTo>
                      <a:pt x="1417" y="610"/>
                    </a:lnTo>
                    <a:lnTo>
                      <a:pt x="1415" y="612"/>
                    </a:lnTo>
                    <a:lnTo>
                      <a:pt x="1415" y="614"/>
                    </a:lnTo>
                    <a:lnTo>
                      <a:pt x="1417" y="615"/>
                    </a:lnTo>
                    <a:lnTo>
                      <a:pt x="1419" y="614"/>
                    </a:lnTo>
                    <a:lnTo>
                      <a:pt x="1420" y="609"/>
                    </a:lnTo>
                    <a:lnTo>
                      <a:pt x="1423" y="608"/>
                    </a:lnTo>
                    <a:close/>
                    <a:moveTo>
                      <a:pt x="997" y="608"/>
                    </a:moveTo>
                    <a:lnTo>
                      <a:pt x="998" y="610"/>
                    </a:lnTo>
                    <a:lnTo>
                      <a:pt x="999" y="611"/>
                    </a:lnTo>
                    <a:lnTo>
                      <a:pt x="999" y="616"/>
                    </a:lnTo>
                    <a:lnTo>
                      <a:pt x="995" y="632"/>
                    </a:lnTo>
                    <a:lnTo>
                      <a:pt x="993" y="636"/>
                    </a:lnTo>
                    <a:lnTo>
                      <a:pt x="992" y="639"/>
                    </a:lnTo>
                    <a:lnTo>
                      <a:pt x="992" y="641"/>
                    </a:lnTo>
                    <a:lnTo>
                      <a:pt x="991" y="643"/>
                    </a:lnTo>
                    <a:lnTo>
                      <a:pt x="989" y="645"/>
                    </a:lnTo>
                    <a:lnTo>
                      <a:pt x="987" y="646"/>
                    </a:lnTo>
                    <a:lnTo>
                      <a:pt x="985" y="645"/>
                    </a:lnTo>
                    <a:lnTo>
                      <a:pt x="984" y="643"/>
                    </a:lnTo>
                    <a:lnTo>
                      <a:pt x="983" y="642"/>
                    </a:lnTo>
                    <a:lnTo>
                      <a:pt x="981" y="642"/>
                    </a:lnTo>
                    <a:lnTo>
                      <a:pt x="979" y="643"/>
                    </a:lnTo>
                    <a:lnTo>
                      <a:pt x="978" y="644"/>
                    </a:lnTo>
                    <a:lnTo>
                      <a:pt x="976" y="644"/>
                    </a:lnTo>
                    <a:lnTo>
                      <a:pt x="975" y="643"/>
                    </a:lnTo>
                    <a:lnTo>
                      <a:pt x="972" y="639"/>
                    </a:lnTo>
                    <a:lnTo>
                      <a:pt x="971" y="638"/>
                    </a:lnTo>
                    <a:lnTo>
                      <a:pt x="969" y="636"/>
                    </a:lnTo>
                    <a:lnTo>
                      <a:pt x="966" y="634"/>
                    </a:lnTo>
                    <a:lnTo>
                      <a:pt x="965" y="633"/>
                    </a:lnTo>
                    <a:lnTo>
                      <a:pt x="964" y="632"/>
                    </a:lnTo>
                    <a:lnTo>
                      <a:pt x="964" y="631"/>
                    </a:lnTo>
                    <a:lnTo>
                      <a:pt x="964" y="630"/>
                    </a:lnTo>
                    <a:lnTo>
                      <a:pt x="964" y="629"/>
                    </a:lnTo>
                    <a:lnTo>
                      <a:pt x="963" y="628"/>
                    </a:lnTo>
                    <a:lnTo>
                      <a:pt x="962" y="627"/>
                    </a:lnTo>
                    <a:lnTo>
                      <a:pt x="962" y="626"/>
                    </a:lnTo>
                    <a:lnTo>
                      <a:pt x="962" y="625"/>
                    </a:lnTo>
                    <a:lnTo>
                      <a:pt x="962" y="624"/>
                    </a:lnTo>
                    <a:lnTo>
                      <a:pt x="961" y="623"/>
                    </a:lnTo>
                    <a:lnTo>
                      <a:pt x="960" y="621"/>
                    </a:lnTo>
                    <a:lnTo>
                      <a:pt x="959" y="621"/>
                    </a:lnTo>
                    <a:lnTo>
                      <a:pt x="958" y="621"/>
                    </a:lnTo>
                    <a:lnTo>
                      <a:pt x="957" y="619"/>
                    </a:lnTo>
                    <a:lnTo>
                      <a:pt x="959" y="617"/>
                    </a:lnTo>
                    <a:lnTo>
                      <a:pt x="960" y="615"/>
                    </a:lnTo>
                    <a:lnTo>
                      <a:pt x="958" y="612"/>
                    </a:lnTo>
                    <a:lnTo>
                      <a:pt x="957" y="610"/>
                    </a:lnTo>
                    <a:lnTo>
                      <a:pt x="953" y="606"/>
                    </a:lnTo>
                    <a:lnTo>
                      <a:pt x="953" y="604"/>
                    </a:lnTo>
                    <a:lnTo>
                      <a:pt x="956" y="603"/>
                    </a:lnTo>
                    <a:lnTo>
                      <a:pt x="968" y="599"/>
                    </a:lnTo>
                    <a:lnTo>
                      <a:pt x="972" y="598"/>
                    </a:lnTo>
                    <a:lnTo>
                      <a:pt x="976" y="596"/>
                    </a:lnTo>
                    <a:lnTo>
                      <a:pt x="979" y="595"/>
                    </a:lnTo>
                    <a:lnTo>
                      <a:pt x="981" y="596"/>
                    </a:lnTo>
                    <a:lnTo>
                      <a:pt x="984" y="598"/>
                    </a:lnTo>
                    <a:lnTo>
                      <a:pt x="984" y="599"/>
                    </a:lnTo>
                    <a:lnTo>
                      <a:pt x="984" y="600"/>
                    </a:lnTo>
                    <a:lnTo>
                      <a:pt x="985" y="600"/>
                    </a:lnTo>
                    <a:lnTo>
                      <a:pt x="987" y="599"/>
                    </a:lnTo>
                    <a:lnTo>
                      <a:pt x="988" y="599"/>
                    </a:lnTo>
                    <a:lnTo>
                      <a:pt x="994" y="598"/>
                    </a:lnTo>
                    <a:lnTo>
                      <a:pt x="995" y="598"/>
                    </a:lnTo>
                    <a:lnTo>
                      <a:pt x="996" y="599"/>
                    </a:lnTo>
                    <a:lnTo>
                      <a:pt x="997" y="600"/>
                    </a:lnTo>
                    <a:lnTo>
                      <a:pt x="999" y="604"/>
                    </a:lnTo>
                    <a:lnTo>
                      <a:pt x="999" y="604"/>
                    </a:lnTo>
                    <a:lnTo>
                      <a:pt x="997" y="606"/>
                    </a:lnTo>
                    <a:lnTo>
                      <a:pt x="997" y="608"/>
                    </a:lnTo>
                    <a:close/>
                    <a:moveTo>
                      <a:pt x="982" y="583"/>
                    </a:moveTo>
                    <a:lnTo>
                      <a:pt x="983" y="584"/>
                    </a:lnTo>
                    <a:lnTo>
                      <a:pt x="982" y="584"/>
                    </a:lnTo>
                    <a:lnTo>
                      <a:pt x="980" y="585"/>
                    </a:lnTo>
                    <a:lnTo>
                      <a:pt x="979" y="586"/>
                    </a:lnTo>
                    <a:lnTo>
                      <a:pt x="978" y="586"/>
                    </a:lnTo>
                    <a:lnTo>
                      <a:pt x="977" y="586"/>
                    </a:lnTo>
                    <a:lnTo>
                      <a:pt x="977" y="586"/>
                    </a:lnTo>
                    <a:lnTo>
                      <a:pt x="978" y="588"/>
                    </a:lnTo>
                    <a:lnTo>
                      <a:pt x="979" y="588"/>
                    </a:lnTo>
                    <a:lnTo>
                      <a:pt x="979" y="588"/>
                    </a:lnTo>
                    <a:lnTo>
                      <a:pt x="979" y="589"/>
                    </a:lnTo>
                    <a:lnTo>
                      <a:pt x="979" y="590"/>
                    </a:lnTo>
                    <a:lnTo>
                      <a:pt x="978" y="591"/>
                    </a:lnTo>
                    <a:lnTo>
                      <a:pt x="977" y="591"/>
                    </a:lnTo>
                    <a:lnTo>
                      <a:pt x="975" y="591"/>
                    </a:lnTo>
                    <a:lnTo>
                      <a:pt x="971" y="594"/>
                    </a:lnTo>
                    <a:lnTo>
                      <a:pt x="969" y="594"/>
                    </a:lnTo>
                    <a:lnTo>
                      <a:pt x="965" y="594"/>
                    </a:lnTo>
                    <a:lnTo>
                      <a:pt x="949" y="598"/>
                    </a:lnTo>
                    <a:lnTo>
                      <a:pt x="941" y="599"/>
                    </a:lnTo>
                    <a:lnTo>
                      <a:pt x="938" y="599"/>
                    </a:lnTo>
                    <a:lnTo>
                      <a:pt x="938" y="599"/>
                    </a:lnTo>
                    <a:lnTo>
                      <a:pt x="939" y="598"/>
                    </a:lnTo>
                    <a:lnTo>
                      <a:pt x="937" y="598"/>
                    </a:lnTo>
                    <a:lnTo>
                      <a:pt x="936" y="597"/>
                    </a:lnTo>
                    <a:lnTo>
                      <a:pt x="934" y="597"/>
                    </a:lnTo>
                    <a:lnTo>
                      <a:pt x="933" y="599"/>
                    </a:lnTo>
                    <a:lnTo>
                      <a:pt x="932" y="599"/>
                    </a:lnTo>
                    <a:lnTo>
                      <a:pt x="932" y="598"/>
                    </a:lnTo>
                    <a:lnTo>
                      <a:pt x="930" y="598"/>
                    </a:lnTo>
                    <a:lnTo>
                      <a:pt x="926" y="600"/>
                    </a:lnTo>
                    <a:lnTo>
                      <a:pt x="927" y="598"/>
                    </a:lnTo>
                    <a:lnTo>
                      <a:pt x="929" y="597"/>
                    </a:lnTo>
                    <a:lnTo>
                      <a:pt x="930" y="596"/>
                    </a:lnTo>
                    <a:lnTo>
                      <a:pt x="929" y="594"/>
                    </a:lnTo>
                    <a:lnTo>
                      <a:pt x="931" y="593"/>
                    </a:lnTo>
                    <a:lnTo>
                      <a:pt x="931" y="588"/>
                    </a:lnTo>
                    <a:lnTo>
                      <a:pt x="932" y="586"/>
                    </a:lnTo>
                    <a:lnTo>
                      <a:pt x="932" y="588"/>
                    </a:lnTo>
                    <a:lnTo>
                      <a:pt x="933" y="588"/>
                    </a:lnTo>
                    <a:lnTo>
                      <a:pt x="933" y="586"/>
                    </a:lnTo>
                    <a:lnTo>
                      <a:pt x="934" y="586"/>
                    </a:lnTo>
                    <a:lnTo>
                      <a:pt x="936" y="586"/>
                    </a:lnTo>
                    <a:lnTo>
                      <a:pt x="937" y="586"/>
                    </a:lnTo>
                    <a:lnTo>
                      <a:pt x="936" y="589"/>
                    </a:lnTo>
                    <a:lnTo>
                      <a:pt x="939" y="591"/>
                    </a:lnTo>
                    <a:lnTo>
                      <a:pt x="942" y="590"/>
                    </a:lnTo>
                    <a:lnTo>
                      <a:pt x="944" y="586"/>
                    </a:lnTo>
                    <a:lnTo>
                      <a:pt x="945" y="587"/>
                    </a:lnTo>
                    <a:lnTo>
                      <a:pt x="945" y="587"/>
                    </a:lnTo>
                    <a:lnTo>
                      <a:pt x="946" y="588"/>
                    </a:lnTo>
                    <a:lnTo>
                      <a:pt x="946" y="590"/>
                    </a:lnTo>
                    <a:lnTo>
                      <a:pt x="949" y="587"/>
                    </a:lnTo>
                    <a:lnTo>
                      <a:pt x="951" y="586"/>
                    </a:lnTo>
                    <a:lnTo>
                      <a:pt x="953" y="587"/>
                    </a:lnTo>
                    <a:lnTo>
                      <a:pt x="952" y="587"/>
                    </a:lnTo>
                    <a:lnTo>
                      <a:pt x="952" y="588"/>
                    </a:lnTo>
                    <a:lnTo>
                      <a:pt x="953" y="589"/>
                    </a:lnTo>
                    <a:lnTo>
                      <a:pt x="954" y="588"/>
                    </a:lnTo>
                    <a:lnTo>
                      <a:pt x="955" y="587"/>
                    </a:lnTo>
                    <a:lnTo>
                      <a:pt x="956" y="587"/>
                    </a:lnTo>
                    <a:lnTo>
                      <a:pt x="958" y="587"/>
                    </a:lnTo>
                    <a:lnTo>
                      <a:pt x="960" y="589"/>
                    </a:lnTo>
                    <a:lnTo>
                      <a:pt x="962" y="589"/>
                    </a:lnTo>
                    <a:lnTo>
                      <a:pt x="965" y="588"/>
                    </a:lnTo>
                    <a:lnTo>
                      <a:pt x="967" y="586"/>
                    </a:lnTo>
                    <a:lnTo>
                      <a:pt x="969" y="586"/>
                    </a:lnTo>
                    <a:lnTo>
                      <a:pt x="971" y="588"/>
                    </a:lnTo>
                    <a:lnTo>
                      <a:pt x="971" y="587"/>
                    </a:lnTo>
                    <a:lnTo>
                      <a:pt x="971" y="586"/>
                    </a:lnTo>
                    <a:lnTo>
                      <a:pt x="971" y="586"/>
                    </a:lnTo>
                    <a:lnTo>
                      <a:pt x="971" y="585"/>
                    </a:lnTo>
                    <a:lnTo>
                      <a:pt x="969" y="582"/>
                    </a:lnTo>
                    <a:lnTo>
                      <a:pt x="970" y="582"/>
                    </a:lnTo>
                    <a:lnTo>
                      <a:pt x="971" y="582"/>
                    </a:lnTo>
                    <a:lnTo>
                      <a:pt x="971" y="582"/>
                    </a:lnTo>
                    <a:lnTo>
                      <a:pt x="973" y="582"/>
                    </a:lnTo>
                    <a:lnTo>
                      <a:pt x="975" y="582"/>
                    </a:lnTo>
                    <a:lnTo>
                      <a:pt x="975" y="582"/>
                    </a:lnTo>
                    <a:lnTo>
                      <a:pt x="977" y="582"/>
                    </a:lnTo>
                    <a:lnTo>
                      <a:pt x="978" y="582"/>
                    </a:lnTo>
                    <a:lnTo>
                      <a:pt x="979" y="582"/>
                    </a:lnTo>
                    <a:lnTo>
                      <a:pt x="980" y="583"/>
                    </a:lnTo>
                    <a:lnTo>
                      <a:pt x="982" y="583"/>
                    </a:lnTo>
                    <a:close/>
                    <a:moveTo>
                      <a:pt x="1571" y="616"/>
                    </a:moveTo>
                    <a:lnTo>
                      <a:pt x="1571" y="617"/>
                    </a:lnTo>
                    <a:lnTo>
                      <a:pt x="1571" y="619"/>
                    </a:lnTo>
                    <a:lnTo>
                      <a:pt x="1570" y="621"/>
                    </a:lnTo>
                    <a:lnTo>
                      <a:pt x="1567" y="621"/>
                    </a:lnTo>
                    <a:lnTo>
                      <a:pt x="1567" y="621"/>
                    </a:lnTo>
                    <a:lnTo>
                      <a:pt x="1562" y="626"/>
                    </a:lnTo>
                    <a:lnTo>
                      <a:pt x="1554" y="626"/>
                    </a:lnTo>
                    <a:lnTo>
                      <a:pt x="1553" y="627"/>
                    </a:lnTo>
                    <a:lnTo>
                      <a:pt x="1552" y="628"/>
                    </a:lnTo>
                    <a:lnTo>
                      <a:pt x="1550" y="629"/>
                    </a:lnTo>
                    <a:lnTo>
                      <a:pt x="1547" y="630"/>
                    </a:lnTo>
                    <a:lnTo>
                      <a:pt x="1545" y="630"/>
                    </a:lnTo>
                    <a:lnTo>
                      <a:pt x="1541" y="630"/>
                    </a:lnTo>
                    <a:lnTo>
                      <a:pt x="1534" y="625"/>
                    </a:lnTo>
                    <a:lnTo>
                      <a:pt x="1529" y="624"/>
                    </a:lnTo>
                    <a:lnTo>
                      <a:pt x="1527" y="625"/>
                    </a:lnTo>
                    <a:lnTo>
                      <a:pt x="1523" y="626"/>
                    </a:lnTo>
                    <a:lnTo>
                      <a:pt x="1520" y="626"/>
                    </a:lnTo>
                    <a:lnTo>
                      <a:pt x="1518" y="626"/>
                    </a:lnTo>
                    <a:lnTo>
                      <a:pt x="1515" y="624"/>
                    </a:lnTo>
                    <a:lnTo>
                      <a:pt x="1514" y="622"/>
                    </a:lnTo>
                    <a:lnTo>
                      <a:pt x="1512" y="620"/>
                    </a:lnTo>
                    <a:lnTo>
                      <a:pt x="1511" y="617"/>
                    </a:lnTo>
                    <a:lnTo>
                      <a:pt x="1512" y="612"/>
                    </a:lnTo>
                    <a:lnTo>
                      <a:pt x="1512" y="610"/>
                    </a:lnTo>
                    <a:lnTo>
                      <a:pt x="1510" y="608"/>
                    </a:lnTo>
                    <a:lnTo>
                      <a:pt x="1510" y="608"/>
                    </a:lnTo>
                    <a:lnTo>
                      <a:pt x="1510" y="607"/>
                    </a:lnTo>
                    <a:lnTo>
                      <a:pt x="1509" y="603"/>
                    </a:lnTo>
                    <a:lnTo>
                      <a:pt x="1506" y="593"/>
                    </a:lnTo>
                    <a:lnTo>
                      <a:pt x="1505" y="589"/>
                    </a:lnTo>
                    <a:lnTo>
                      <a:pt x="1502" y="587"/>
                    </a:lnTo>
                    <a:lnTo>
                      <a:pt x="1500" y="587"/>
                    </a:lnTo>
                    <a:lnTo>
                      <a:pt x="1497" y="590"/>
                    </a:lnTo>
                    <a:lnTo>
                      <a:pt x="1496" y="592"/>
                    </a:lnTo>
                    <a:lnTo>
                      <a:pt x="1493" y="595"/>
                    </a:lnTo>
                    <a:lnTo>
                      <a:pt x="1492" y="594"/>
                    </a:lnTo>
                    <a:lnTo>
                      <a:pt x="1475" y="581"/>
                    </a:lnTo>
                    <a:lnTo>
                      <a:pt x="1474" y="582"/>
                    </a:lnTo>
                    <a:lnTo>
                      <a:pt x="1474" y="583"/>
                    </a:lnTo>
                    <a:lnTo>
                      <a:pt x="1476" y="586"/>
                    </a:lnTo>
                    <a:lnTo>
                      <a:pt x="1472" y="584"/>
                    </a:lnTo>
                    <a:lnTo>
                      <a:pt x="1468" y="581"/>
                    </a:lnTo>
                    <a:lnTo>
                      <a:pt x="1465" y="577"/>
                    </a:lnTo>
                    <a:lnTo>
                      <a:pt x="1463" y="569"/>
                    </a:lnTo>
                    <a:lnTo>
                      <a:pt x="1463" y="568"/>
                    </a:lnTo>
                    <a:lnTo>
                      <a:pt x="1464" y="567"/>
                    </a:lnTo>
                    <a:lnTo>
                      <a:pt x="1466" y="567"/>
                    </a:lnTo>
                    <a:lnTo>
                      <a:pt x="1467" y="569"/>
                    </a:lnTo>
                    <a:lnTo>
                      <a:pt x="1468" y="569"/>
                    </a:lnTo>
                    <a:lnTo>
                      <a:pt x="1469" y="569"/>
                    </a:lnTo>
                    <a:lnTo>
                      <a:pt x="1470" y="569"/>
                    </a:lnTo>
                    <a:lnTo>
                      <a:pt x="1471" y="569"/>
                    </a:lnTo>
                    <a:lnTo>
                      <a:pt x="1471" y="569"/>
                    </a:lnTo>
                    <a:lnTo>
                      <a:pt x="1472" y="570"/>
                    </a:lnTo>
                    <a:lnTo>
                      <a:pt x="1473" y="570"/>
                    </a:lnTo>
                    <a:lnTo>
                      <a:pt x="1476" y="571"/>
                    </a:lnTo>
                    <a:lnTo>
                      <a:pt x="1482" y="572"/>
                    </a:lnTo>
                    <a:lnTo>
                      <a:pt x="1483" y="572"/>
                    </a:lnTo>
                    <a:lnTo>
                      <a:pt x="1485" y="571"/>
                    </a:lnTo>
                    <a:lnTo>
                      <a:pt x="1486" y="572"/>
                    </a:lnTo>
                    <a:lnTo>
                      <a:pt x="1487" y="573"/>
                    </a:lnTo>
                    <a:lnTo>
                      <a:pt x="1494" y="573"/>
                    </a:lnTo>
                    <a:lnTo>
                      <a:pt x="1495" y="573"/>
                    </a:lnTo>
                    <a:lnTo>
                      <a:pt x="1496" y="573"/>
                    </a:lnTo>
                    <a:lnTo>
                      <a:pt x="1497" y="575"/>
                    </a:lnTo>
                    <a:lnTo>
                      <a:pt x="1497" y="577"/>
                    </a:lnTo>
                    <a:lnTo>
                      <a:pt x="1497" y="577"/>
                    </a:lnTo>
                    <a:lnTo>
                      <a:pt x="1498" y="577"/>
                    </a:lnTo>
                    <a:lnTo>
                      <a:pt x="1500" y="577"/>
                    </a:lnTo>
                    <a:lnTo>
                      <a:pt x="1501" y="576"/>
                    </a:lnTo>
                    <a:lnTo>
                      <a:pt x="1504" y="578"/>
                    </a:lnTo>
                    <a:lnTo>
                      <a:pt x="1506" y="579"/>
                    </a:lnTo>
                    <a:lnTo>
                      <a:pt x="1507" y="578"/>
                    </a:lnTo>
                    <a:lnTo>
                      <a:pt x="1508" y="577"/>
                    </a:lnTo>
                    <a:lnTo>
                      <a:pt x="1510" y="576"/>
                    </a:lnTo>
                    <a:lnTo>
                      <a:pt x="1511" y="574"/>
                    </a:lnTo>
                    <a:lnTo>
                      <a:pt x="1514" y="573"/>
                    </a:lnTo>
                    <a:lnTo>
                      <a:pt x="1516" y="574"/>
                    </a:lnTo>
                    <a:lnTo>
                      <a:pt x="1519" y="577"/>
                    </a:lnTo>
                    <a:lnTo>
                      <a:pt x="1527" y="585"/>
                    </a:lnTo>
                    <a:lnTo>
                      <a:pt x="1535" y="591"/>
                    </a:lnTo>
                    <a:lnTo>
                      <a:pt x="1537" y="592"/>
                    </a:lnTo>
                    <a:lnTo>
                      <a:pt x="1538" y="595"/>
                    </a:lnTo>
                    <a:lnTo>
                      <a:pt x="1539" y="596"/>
                    </a:lnTo>
                    <a:lnTo>
                      <a:pt x="1540" y="598"/>
                    </a:lnTo>
                    <a:lnTo>
                      <a:pt x="1541" y="599"/>
                    </a:lnTo>
                    <a:lnTo>
                      <a:pt x="1541" y="599"/>
                    </a:lnTo>
                    <a:lnTo>
                      <a:pt x="1542" y="601"/>
                    </a:lnTo>
                    <a:lnTo>
                      <a:pt x="1542" y="602"/>
                    </a:lnTo>
                    <a:lnTo>
                      <a:pt x="1544" y="604"/>
                    </a:lnTo>
                    <a:lnTo>
                      <a:pt x="1546" y="605"/>
                    </a:lnTo>
                    <a:lnTo>
                      <a:pt x="1548" y="607"/>
                    </a:lnTo>
                    <a:lnTo>
                      <a:pt x="1549" y="609"/>
                    </a:lnTo>
                    <a:lnTo>
                      <a:pt x="1550" y="612"/>
                    </a:lnTo>
                    <a:lnTo>
                      <a:pt x="1551" y="613"/>
                    </a:lnTo>
                    <a:lnTo>
                      <a:pt x="1553" y="613"/>
                    </a:lnTo>
                    <a:lnTo>
                      <a:pt x="1554" y="612"/>
                    </a:lnTo>
                    <a:lnTo>
                      <a:pt x="1554" y="612"/>
                    </a:lnTo>
                    <a:lnTo>
                      <a:pt x="1556" y="612"/>
                    </a:lnTo>
                    <a:lnTo>
                      <a:pt x="1559" y="611"/>
                    </a:lnTo>
                    <a:lnTo>
                      <a:pt x="1562" y="612"/>
                    </a:lnTo>
                    <a:lnTo>
                      <a:pt x="1563" y="614"/>
                    </a:lnTo>
                    <a:lnTo>
                      <a:pt x="1564" y="615"/>
                    </a:lnTo>
                    <a:lnTo>
                      <a:pt x="1571" y="616"/>
                    </a:lnTo>
                    <a:close/>
                    <a:moveTo>
                      <a:pt x="586" y="581"/>
                    </a:moveTo>
                    <a:lnTo>
                      <a:pt x="588" y="585"/>
                    </a:lnTo>
                    <a:lnTo>
                      <a:pt x="589" y="586"/>
                    </a:lnTo>
                    <a:lnTo>
                      <a:pt x="584" y="587"/>
                    </a:lnTo>
                    <a:lnTo>
                      <a:pt x="583" y="587"/>
                    </a:lnTo>
                    <a:lnTo>
                      <a:pt x="583" y="587"/>
                    </a:lnTo>
                    <a:lnTo>
                      <a:pt x="582" y="586"/>
                    </a:lnTo>
                    <a:lnTo>
                      <a:pt x="581" y="586"/>
                    </a:lnTo>
                    <a:lnTo>
                      <a:pt x="578" y="585"/>
                    </a:lnTo>
                    <a:lnTo>
                      <a:pt x="574" y="586"/>
                    </a:lnTo>
                    <a:lnTo>
                      <a:pt x="570" y="584"/>
                    </a:lnTo>
                    <a:lnTo>
                      <a:pt x="571" y="579"/>
                    </a:lnTo>
                    <a:lnTo>
                      <a:pt x="572" y="577"/>
                    </a:lnTo>
                    <a:lnTo>
                      <a:pt x="574" y="575"/>
                    </a:lnTo>
                    <a:lnTo>
                      <a:pt x="575" y="573"/>
                    </a:lnTo>
                    <a:lnTo>
                      <a:pt x="575" y="569"/>
                    </a:lnTo>
                    <a:lnTo>
                      <a:pt x="575" y="568"/>
                    </a:lnTo>
                    <a:lnTo>
                      <a:pt x="577" y="567"/>
                    </a:lnTo>
                    <a:lnTo>
                      <a:pt x="580" y="567"/>
                    </a:lnTo>
                    <a:lnTo>
                      <a:pt x="581" y="567"/>
                    </a:lnTo>
                    <a:lnTo>
                      <a:pt x="582" y="567"/>
                    </a:lnTo>
                    <a:lnTo>
                      <a:pt x="583" y="568"/>
                    </a:lnTo>
                    <a:lnTo>
                      <a:pt x="581" y="569"/>
                    </a:lnTo>
                    <a:lnTo>
                      <a:pt x="582" y="571"/>
                    </a:lnTo>
                    <a:lnTo>
                      <a:pt x="583" y="572"/>
                    </a:lnTo>
                    <a:lnTo>
                      <a:pt x="584" y="573"/>
                    </a:lnTo>
                    <a:lnTo>
                      <a:pt x="586" y="576"/>
                    </a:lnTo>
                    <a:lnTo>
                      <a:pt x="586" y="577"/>
                    </a:lnTo>
                    <a:lnTo>
                      <a:pt x="587" y="577"/>
                    </a:lnTo>
                    <a:lnTo>
                      <a:pt x="586" y="580"/>
                    </a:lnTo>
                    <a:lnTo>
                      <a:pt x="586" y="581"/>
                    </a:lnTo>
                    <a:close/>
                    <a:moveTo>
                      <a:pt x="956" y="547"/>
                    </a:moveTo>
                    <a:lnTo>
                      <a:pt x="957" y="548"/>
                    </a:lnTo>
                    <a:lnTo>
                      <a:pt x="957" y="550"/>
                    </a:lnTo>
                    <a:lnTo>
                      <a:pt x="957" y="551"/>
                    </a:lnTo>
                    <a:lnTo>
                      <a:pt x="953" y="556"/>
                    </a:lnTo>
                    <a:lnTo>
                      <a:pt x="952" y="556"/>
                    </a:lnTo>
                    <a:lnTo>
                      <a:pt x="947" y="558"/>
                    </a:lnTo>
                    <a:lnTo>
                      <a:pt x="945" y="558"/>
                    </a:lnTo>
                    <a:lnTo>
                      <a:pt x="945" y="557"/>
                    </a:lnTo>
                    <a:lnTo>
                      <a:pt x="945" y="556"/>
                    </a:lnTo>
                    <a:lnTo>
                      <a:pt x="947" y="552"/>
                    </a:lnTo>
                    <a:lnTo>
                      <a:pt x="947" y="550"/>
                    </a:lnTo>
                    <a:lnTo>
                      <a:pt x="944" y="551"/>
                    </a:lnTo>
                    <a:lnTo>
                      <a:pt x="943" y="551"/>
                    </a:lnTo>
                    <a:lnTo>
                      <a:pt x="943" y="553"/>
                    </a:lnTo>
                    <a:lnTo>
                      <a:pt x="942" y="554"/>
                    </a:lnTo>
                    <a:lnTo>
                      <a:pt x="941" y="554"/>
                    </a:lnTo>
                    <a:lnTo>
                      <a:pt x="940" y="555"/>
                    </a:lnTo>
                    <a:lnTo>
                      <a:pt x="940" y="555"/>
                    </a:lnTo>
                    <a:lnTo>
                      <a:pt x="938" y="556"/>
                    </a:lnTo>
                    <a:lnTo>
                      <a:pt x="932" y="556"/>
                    </a:lnTo>
                    <a:lnTo>
                      <a:pt x="933" y="555"/>
                    </a:lnTo>
                    <a:lnTo>
                      <a:pt x="935" y="555"/>
                    </a:lnTo>
                    <a:lnTo>
                      <a:pt x="936" y="554"/>
                    </a:lnTo>
                    <a:lnTo>
                      <a:pt x="936" y="552"/>
                    </a:lnTo>
                    <a:lnTo>
                      <a:pt x="935" y="553"/>
                    </a:lnTo>
                    <a:lnTo>
                      <a:pt x="933" y="552"/>
                    </a:lnTo>
                    <a:lnTo>
                      <a:pt x="932" y="551"/>
                    </a:lnTo>
                    <a:lnTo>
                      <a:pt x="932" y="550"/>
                    </a:lnTo>
                    <a:lnTo>
                      <a:pt x="932" y="550"/>
                    </a:lnTo>
                    <a:lnTo>
                      <a:pt x="933" y="550"/>
                    </a:lnTo>
                    <a:lnTo>
                      <a:pt x="933" y="551"/>
                    </a:lnTo>
                    <a:lnTo>
                      <a:pt x="934" y="551"/>
                    </a:lnTo>
                    <a:lnTo>
                      <a:pt x="935" y="550"/>
                    </a:lnTo>
                    <a:lnTo>
                      <a:pt x="936" y="548"/>
                    </a:lnTo>
                    <a:lnTo>
                      <a:pt x="937" y="547"/>
                    </a:lnTo>
                    <a:lnTo>
                      <a:pt x="938" y="550"/>
                    </a:lnTo>
                    <a:lnTo>
                      <a:pt x="939" y="550"/>
                    </a:lnTo>
                    <a:lnTo>
                      <a:pt x="940" y="550"/>
                    </a:lnTo>
                    <a:lnTo>
                      <a:pt x="942" y="550"/>
                    </a:lnTo>
                    <a:lnTo>
                      <a:pt x="943" y="549"/>
                    </a:lnTo>
                    <a:lnTo>
                      <a:pt x="944" y="547"/>
                    </a:lnTo>
                    <a:lnTo>
                      <a:pt x="945" y="547"/>
                    </a:lnTo>
                    <a:lnTo>
                      <a:pt x="948" y="546"/>
                    </a:lnTo>
                    <a:lnTo>
                      <a:pt x="949" y="545"/>
                    </a:lnTo>
                    <a:lnTo>
                      <a:pt x="949" y="544"/>
                    </a:lnTo>
                    <a:lnTo>
                      <a:pt x="950" y="544"/>
                    </a:lnTo>
                    <a:lnTo>
                      <a:pt x="951" y="544"/>
                    </a:lnTo>
                    <a:lnTo>
                      <a:pt x="953" y="545"/>
                    </a:lnTo>
                    <a:lnTo>
                      <a:pt x="955" y="546"/>
                    </a:lnTo>
                    <a:lnTo>
                      <a:pt x="956" y="547"/>
                    </a:lnTo>
                    <a:close/>
                    <a:moveTo>
                      <a:pt x="652" y="583"/>
                    </a:moveTo>
                    <a:lnTo>
                      <a:pt x="653" y="583"/>
                    </a:lnTo>
                    <a:lnTo>
                      <a:pt x="653" y="584"/>
                    </a:lnTo>
                    <a:lnTo>
                      <a:pt x="652" y="585"/>
                    </a:lnTo>
                    <a:lnTo>
                      <a:pt x="651" y="587"/>
                    </a:lnTo>
                    <a:lnTo>
                      <a:pt x="650" y="589"/>
                    </a:lnTo>
                    <a:lnTo>
                      <a:pt x="645" y="593"/>
                    </a:lnTo>
                    <a:lnTo>
                      <a:pt x="644" y="594"/>
                    </a:lnTo>
                    <a:lnTo>
                      <a:pt x="643" y="594"/>
                    </a:lnTo>
                    <a:lnTo>
                      <a:pt x="642" y="594"/>
                    </a:lnTo>
                    <a:lnTo>
                      <a:pt x="640" y="595"/>
                    </a:lnTo>
                    <a:lnTo>
                      <a:pt x="638" y="596"/>
                    </a:lnTo>
                    <a:lnTo>
                      <a:pt x="637" y="596"/>
                    </a:lnTo>
                    <a:lnTo>
                      <a:pt x="636" y="596"/>
                    </a:lnTo>
                    <a:lnTo>
                      <a:pt x="634" y="595"/>
                    </a:lnTo>
                    <a:lnTo>
                      <a:pt x="632" y="594"/>
                    </a:lnTo>
                    <a:lnTo>
                      <a:pt x="630" y="593"/>
                    </a:lnTo>
                    <a:lnTo>
                      <a:pt x="629" y="593"/>
                    </a:lnTo>
                    <a:lnTo>
                      <a:pt x="628" y="592"/>
                    </a:lnTo>
                    <a:lnTo>
                      <a:pt x="628" y="591"/>
                    </a:lnTo>
                    <a:lnTo>
                      <a:pt x="628" y="591"/>
                    </a:lnTo>
                    <a:lnTo>
                      <a:pt x="627" y="591"/>
                    </a:lnTo>
                    <a:lnTo>
                      <a:pt x="626" y="590"/>
                    </a:lnTo>
                    <a:lnTo>
                      <a:pt x="626" y="589"/>
                    </a:lnTo>
                    <a:lnTo>
                      <a:pt x="626" y="586"/>
                    </a:lnTo>
                    <a:lnTo>
                      <a:pt x="626" y="585"/>
                    </a:lnTo>
                    <a:lnTo>
                      <a:pt x="625" y="584"/>
                    </a:lnTo>
                    <a:lnTo>
                      <a:pt x="625" y="583"/>
                    </a:lnTo>
                    <a:lnTo>
                      <a:pt x="624" y="582"/>
                    </a:lnTo>
                    <a:lnTo>
                      <a:pt x="623" y="582"/>
                    </a:lnTo>
                    <a:lnTo>
                      <a:pt x="622" y="582"/>
                    </a:lnTo>
                    <a:lnTo>
                      <a:pt x="621" y="583"/>
                    </a:lnTo>
                    <a:lnTo>
                      <a:pt x="618" y="583"/>
                    </a:lnTo>
                    <a:lnTo>
                      <a:pt x="613" y="586"/>
                    </a:lnTo>
                    <a:lnTo>
                      <a:pt x="605" y="589"/>
                    </a:lnTo>
                    <a:lnTo>
                      <a:pt x="604" y="589"/>
                    </a:lnTo>
                    <a:lnTo>
                      <a:pt x="604" y="587"/>
                    </a:lnTo>
                    <a:lnTo>
                      <a:pt x="603" y="586"/>
                    </a:lnTo>
                    <a:lnTo>
                      <a:pt x="602" y="584"/>
                    </a:lnTo>
                    <a:lnTo>
                      <a:pt x="602" y="579"/>
                    </a:lnTo>
                    <a:lnTo>
                      <a:pt x="602" y="577"/>
                    </a:lnTo>
                    <a:lnTo>
                      <a:pt x="605" y="571"/>
                    </a:lnTo>
                    <a:lnTo>
                      <a:pt x="605" y="569"/>
                    </a:lnTo>
                    <a:lnTo>
                      <a:pt x="601" y="569"/>
                    </a:lnTo>
                    <a:lnTo>
                      <a:pt x="601" y="568"/>
                    </a:lnTo>
                    <a:lnTo>
                      <a:pt x="599" y="568"/>
                    </a:lnTo>
                    <a:lnTo>
                      <a:pt x="597" y="568"/>
                    </a:lnTo>
                    <a:lnTo>
                      <a:pt x="597" y="567"/>
                    </a:lnTo>
                    <a:lnTo>
                      <a:pt x="597" y="565"/>
                    </a:lnTo>
                    <a:lnTo>
                      <a:pt x="596" y="565"/>
                    </a:lnTo>
                    <a:lnTo>
                      <a:pt x="596" y="564"/>
                    </a:lnTo>
                    <a:lnTo>
                      <a:pt x="595" y="564"/>
                    </a:lnTo>
                    <a:lnTo>
                      <a:pt x="592" y="561"/>
                    </a:lnTo>
                    <a:lnTo>
                      <a:pt x="592" y="560"/>
                    </a:lnTo>
                    <a:lnTo>
                      <a:pt x="592" y="559"/>
                    </a:lnTo>
                    <a:lnTo>
                      <a:pt x="588" y="556"/>
                    </a:lnTo>
                    <a:lnTo>
                      <a:pt x="587" y="556"/>
                    </a:lnTo>
                    <a:lnTo>
                      <a:pt x="586" y="554"/>
                    </a:lnTo>
                    <a:lnTo>
                      <a:pt x="586" y="551"/>
                    </a:lnTo>
                    <a:lnTo>
                      <a:pt x="586" y="550"/>
                    </a:lnTo>
                    <a:lnTo>
                      <a:pt x="587" y="548"/>
                    </a:lnTo>
                    <a:lnTo>
                      <a:pt x="588" y="547"/>
                    </a:lnTo>
                    <a:lnTo>
                      <a:pt x="589" y="545"/>
                    </a:lnTo>
                    <a:lnTo>
                      <a:pt x="590" y="543"/>
                    </a:lnTo>
                    <a:lnTo>
                      <a:pt x="590" y="540"/>
                    </a:lnTo>
                    <a:lnTo>
                      <a:pt x="590" y="539"/>
                    </a:lnTo>
                    <a:lnTo>
                      <a:pt x="588" y="537"/>
                    </a:lnTo>
                    <a:lnTo>
                      <a:pt x="590" y="537"/>
                    </a:lnTo>
                    <a:lnTo>
                      <a:pt x="592" y="535"/>
                    </a:lnTo>
                    <a:lnTo>
                      <a:pt x="593" y="535"/>
                    </a:lnTo>
                    <a:lnTo>
                      <a:pt x="595" y="535"/>
                    </a:lnTo>
                    <a:lnTo>
                      <a:pt x="596" y="536"/>
                    </a:lnTo>
                    <a:lnTo>
                      <a:pt x="597" y="538"/>
                    </a:lnTo>
                    <a:lnTo>
                      <a:pt x="598" y="538"/>
                    </a:lnTo>
                    <a:lnTo>
                      <a:pt x="599" y="539"/>
                    </a:lnTo>
                    <a:lnTo>
                      <a:pt x="600" y="540"/>
                    </a:lnTo>
                    <a:lnTo>
                      <a:pt x="600" y="542"/>
                    </a:lnTo>
                    <a:lnTo>
                      <a:pt x="601" y="543"/>
                    </a:lnTo>
                    <a:lnTo>
                      <a:pt x="601" y="544"/>
                    </a:lnTo>
                    <a:lnTo>
                      <a:pt x="603" y="545"/>
                    </a:lnTo>
                    <a:lnTo>
                      <a:pt x="605" y="544"/>
                    </a:lnTo>
                    <a:lnTo>
                      <a:pt x="605" y="542"/>
                    </a:lnTo>
                    <a:lnTo>
                      <a:pt x="605" y="539"/>
                    </a:lnTo>
                    <a:lnTo>
                      <a:pt x="606" y="538"/>
                    </a:lnTo>
                    <a:lnTo>
                      <a:pt x="607" y="537"/>
                    </a:lnTo>
                    <a:lnTo>
                      <a:pt x="608" y="537"/>
                    </a:lnTo>
                    <a:lnTo>
                      <a:pt x="609" y="536"/>
                    </a:lnTo>
                    <a:lnTo>
                      <a:pt x="609" y="535"/>
                    </a:lnTo>
                    <a:lnTo>
                      <a:pt x="609" y="534"/>
                    </a:lnTo>
                    <a:lnTo>
                      <a:pt x="609" y="534"/>
                    </a:lnTo>
                    <a:lnTo>
                      <a:pt x="610" y="533"/>
                    </a:lnTo>
                    <a:lnTo>
                      <a:pt x="611" y="532"/>
                    </a:lnTo>
                    <a:lnTo>
                      <a:pt x="612" y="532"/>
                    </a:lnTo>
                    <a:lnTo>
                      <a:pt x="612" y="533"/>
                    </a:lnTo>
                    <a:lnTo>
                      <a:pt x="616" y="534"/>
                    </a:lnTo>
                    <a:lnTo>
                      <a:pt x="618" y="535"/>
                    </a:lnTo>
                    <a:lnTo>
                      <a:pt x="618" y="537"/>
                    </a:lnTo>
                    <a:lnTo>
                      <a:pt x="618" y="538"/>
                    </a:lnTo>
                    <a:lnTo>
                      <a:pt x="621" y="539"/>
                    </a:lnTo>
                    <a:lnTo>
                      <a:pt x="622" y="541"/>
                    </a:lnTo>
                    <a:lnTo>
                      <a:pt x="622" y="542"/>
                    </a:lnTo>
                    <a:lnTo>
                      <a:pt x="622" y="543"/>
                    </a:lnTo>
                    <a:lnTo>
                      <a:pt x="623" y="544"/>
                    </a:lnTo>
                    <a:lnTo>
                      <a:pt x="623" y="545"/>
                    </a:lnTo>
                    <a:lnTo>
                      <a:pt x="625" y="545"/>
                    </a:lnTo>
                    <a:lnTo>
                      <a:pt x="626" y="547"/>
                    </a:lnTo>
                    <a:lnTo>
                      <a:pt x="627" y="547"/>
                    </a:lnTo>
                    <a:lnTo>
                      <a:pt x="629" y="550"/>
                    </a:lnTo>
                    <a:lnTo>
                      <a:pt x="629" y="552"/>
                    </a:lnTo>
                    <a:lnTo>
                      <a:pt x="628" y="555"/>
                    </a:lnTo>
                    <a:lnTo>
                      <a:pt x="622" y="562"/>
                    </a:lnTo>
                    <a:lnTo>
                      <a:pt x="620" y="564"/>
                    </a:lnTo>
                    <a:lnTo>
                      <a:pt x="620" y="567"/>
                    </a:lnTo>
                    <a:lnTo>
                      <a:pt x="620" y="569"/>
                    </a:lnTo>
                    <a:lnTo>
                      <a:pt x="621" y="569"/>
                    </a:lnTo>
                    <a:lnTo>
                      <a:pt x="623" y="569"/>
                    </a:lnTo>
                    <a:lnTo>
                      <a:pt x="623" y="569"/>
                    </a:lnTo>
                    <a:lnTo>
                      <a:pt x="625" y="570"/>
                    </a:lnTo>
                    <a:lnTo>
                      <a:pt x="625" y="571"/>
                    </a:lnTo>
                    <a:lnTo>
                      <a:pt x="625" y="574"/>
                    </a:lnTo>
                    <a:lnTo>
                      <a:pt x="625" y="576"/>
                    </a:lnTo>
                    <a:lnTo>
                      <a:pt x="626" y="577"/>
                    </a:lnTo>
                    <a:lnTo>
                      <a:pt x="627" y="577"/>
                    </a:lnTo>
                    <a:lnTo>
                      <a:pt x="628" y="577"/>
                    </a:lnTo>
                    <a:lnTo>
                      <a:pt x="630" y="577"/>
                    </a:lnTo>
                    <a:lnTo>
                      <a:pt x="631" y="577"/>
                    </a:lnTo>
                    <a:lnTo>
                      <a:pt x="631" y="576"/>
                    </a:lnTo>
                    <a:lnTo>
                      <a:pt x="633" y="575"/>
                    </a:lnTo>
                    <a:lnTo>
                      <a:pt x="640" y="575"/>
                    </a:lnTo>
                    <a:lnTo>
                      <a:pt x="642" y="575"/>
                    </a:lnTo>
                    <a:lnTo>
                      <a:pt x="647" y="577"/>
                    </a:lnTo>
                    <a:lnTo>
                      <a:pt x="648" y="578"/>
                    </a:lnTo>
                    <a:lnTo>
                      <a:pt x="649" y="579"/>
                    </a:lnTo>
                    <a:lnTo>
                      <a:pt x="650" y="581"/>
                    </a:lnTo>
                    <a:lnTo>
                      <a:pt x="650" y="582"/>
                    </a:lnTo>
                    <a:lnTo>
                      <a:pt x="650" y="582"/>
                    </a:lnTo>
                    <a:lnTo>
                      <a:pt x="650" y="583"/>
                    </a:lnTo>
                    <a:lnTo>
                      <a:pt x="651" y="583"/>
                    </a:lnTo>
                    <a:lnTo>
                      <a:pt x="652" y="583"/>
                    </a:lnTo>
                    <a:close/>
                    <a:moveTo>
                      <a:pt x="579" y="553"/>
                    </a:moveTo>
                    <a:lnTo>
                      <a:pt x="577" y="556"/>
                    </a:lnTo>
                    <a:lnTo>
                      <a:pt x="575" y="556"/>
                    </a:lnTo>
                    <a:lnTo>
                      <a:pt x="574" y="557"/>
                    </a:lnTo>
                    <a:lnTo>
                      <a:pt x="566" y="557"/>
                    </a:lnTo>
                    <a:lnTo>
                      <a:pt x="567" y="556"/>
                    </a:lnTo>
                    <a:lnTo>
                      <a:pt x="567" y="556"/>
                    </a:lnTo>
                    <a:lnTo>
                      <a:pt x="566" y="555"/>
                    </a:lnTo>
                    <a:lnTo>
                      <a:pt x="566" y="553"/>
                    </a:lnTo>
                    <a:lnTo>
                      <a:pt x="567" y="552"/>
                    </a:lnTo>
                    <a:lnTo>
                      <a:pt x="568" y="552"/>
                    </a:lnTo>
                    <a:lnTo>
                      <a:pt x="568" y="551"/>
                    </a:lnTo>
                    <a:lnTo>
                      <a:pt x="567" y="550"/>
                    </a:lnTo>
                    <a:lnTo>
                      <a:pt x="566" y="548"/>
                    </a:lnTo>
                    <a:lnTo>
                      <a:pt x="565" y="547"/>
                    </a:lnTo>
                    <a:lnTo>
                      <a:pt x="565" y="547"/>
                    </a:lnTo>
                    <a:lnTo>
                      <a:pt x="566" y="544"/>
                    </a:lnTo>
                    <a:lnTo>
                      <a:pt x="566" y="541"/>
                    </a:lnTo>
                    <a:lnTo>
                      <a:pt x="566" y="540"/>
                    </a:lnTo>
                    <a:lnTo>
                      <a:pt x="566" y="539"/>
                    </a:lnTo>
                    <a:lnTo>
                      <a:pt x="567" y="539"/>
                    </a:lnTo>
                    <a:lnTo>
                      <a:pt x="567" y="537"/>
                    </a:lnTo>
                    <a:lnTo>
                      <a:pt x="566" y="534"/>
                    </a:lnTo>
                    <a:lnTo>
                      <a:pt x="566" y="531"/>
                    </a:lnTo>
                    <a:lnTo>
                      <a:pt x="567" y="530"/>
                    </a:lnTo>
                    <a:lnTo>
                      <a:pt x="568" y="529"/>
                    </a:lnTo>
                    <a:lnTo>
                      <a:pt x="570" y="529"/>
                    </a:lnTo>
                    <a:lnTo>
                      <a:pt x="571" y="528"/>
                    </a:lnTo>
                    <a:lnTo>
                      <a:pt x="573" y="528"/>
                    </a:lnTo>
                    <a:lnTo>
                      <a:pt x="576" y="528"/>
                    </a:lnTo>
                    <a:lnTo>
                      <a:pt x="577" y="527"/>
                    </a:lnTo>
                    <a:lnTo>
                      <a:pt x="578" y="528"/>
                    </a:lnTo>
                    <a:lnTo>
                      <a:pt x="579" y="527"/>
                    </a:lnTo>
                    <a:lnTo>
                      <a:pt x="579" y="527"/>
                    </a:lnTo>
                    <a:lnTo>
                      <a:pt x="580" y="528"/>
                    </a:lnTo>
                    <a:lnTo>
                      <a:pt x="581" y="529"/>
                    </a:lnTo>
                    <a:lnTo>
                      <a:pt x="582" y="529"/>
                    </a:lnTo>
                    <a:lnTo>
                      <a:pt x="583" y="530"/>
                    </a:lnTo>
                    <a:lnTo>
                      <a:pt x="586" y="530"/>
                    </a:lnTo>
                    <a:lnTo>
                      <a:pt x="586" y="531"/>
                    </a:lnTo>
                    <a:lnTo>
                      <a:pt x="586" y="532"/>
                    </a:lnTo>
                    <a:lnTo>
                      <a:pt x="585" y="533"/>
                    </a:lnTo>
                    <a:lnTo>
                      <a:pt x="583" y="533"/>
                    </a:lnTo>
                    <a:lnTo>
                      <a:pt x="582" y="534"/>
                    </a:lnTo>
                    <a:lnTo>
                      <a:pt x="581" y="535"/>
                    </a:lnTo>
                    <a:lnTo>
                      <a:pt x="582" y="537"/>
                    </a:lnTo>
                    <a:lnTo>
                      <a:pt x="583" y="538"/>
                    </a:lnTo>
                    <a:lnTo>
                      <a:pt x="583" y="539"/>
                    </a:lnTo>
                    <a:lnTo>
                      <a:pt x="584" y="540"/>
                    </a:lnTo>
                    <a:lnTo>
                      <a:pt x="584" y="542"/>
                    </a:lnTo>
                    <a:lnTo>
                      <a:pt x="584" y="543"/>
                    </a:lnTo>
                    <a:lnTo>
                      <a:pt x="583" y="545"/>
                    </a:lnTo>
                    <a:lnTo>
                      <a:pt x="583" y="547"/>
                    </a:lnTo>
                    <a:lnTo>
                      <a:pt x="583" y="550"/>
                    </a:lnTo>
                    <a:lnTo>
                      <a:pt x="583" y="551"/>
                    </a:lnTo>
                    <a:lnTo>
                      <a:pt x="582" y="551"/>
                    </a:lnTo>
                    <a:lnTo>
                      <a:pt x="581" y="554"/>
                    </a:lnTo>
                    <a:lnTo>
                      <a:pt x="580" y="553"/>
                    </a:lnTo>
                    <a:lnTo>
                      <a:pt x="579" y="553"/>
                    </a:lnTo>
                    <a:close/>
                    <a:moveTo>
                      <a:pt x="21" y="527"/>
                    </a:moveTo>
                    <a:lnTo>
                      <a:pt x="21" y="528"/>
                    </a:lnTo>
                    <a:lnTo>
                      <a:pt x="22" y="529"/>
                    </a:lnTo>
                    <a:lnTo>
                      <a:pt x="23" y="529"/>
                    </a:lnTo>
                    <a:lnTo>
                      <a:pt x="22" y="530"/>
                    </a:lnTo>
                    <a:lnTo>
                      <a:pt x="22" y="530"/>
                    </a:lnTo>
                    <a:lnTo>
                      <a:pt x="21" y="529"/>
                    </a:lnTo>
                    <a:lnTo>
                      <a:pt x="20" y="529"/>
                    </a:lnTo>
                    <a:lnTo>
                      <a:pt x="18" y="529"/>
                    </a:lnTo>
                    <a:lnTo>
                      <a:pt x="14" y="528"/>
                    </a:lnTo>
                    <a:lnTo>
                      <a:pt x="13" y="527"/>
                    </a:lnTo>
                    <a:lnTo>
                      <a:pt x="12" y="525"/>
                    </a:lnTo>
                    <a:lnTo>
                      <a:pt x="13" y="523"/>
                    </a:lnTo>
                    <a:lnTo>
                      <a:pt x="16" y="521"/>
                    </a:lnTo>
                    <a:lnTo>
                      <a:pt x="18" y="523"/>
                    </a:lnTo>
                    <a:lnTo>
                      <a:pt x="16" y="525"/>
                    </a:lnTo>
                    <a:lnTo>
                      <a:pt x="18" y="525"/>
                    </a:lnTo>
                    <a:lnTo>
                      <a:pt x="19" y="525"/>
                    </a:lnTo>
                    <a:lnTo>
                      <a:pt x="20" y="526"/>
                    </a:lnTo>
                    <a:lnTo>
                      <a:pt x="21" y="527"/>
                    </a:lnTo>
                    <a:close/>
                    <a:moveTo>
                      <a:pt x="38" y="529"/>
                    </a:moveTo>
                    <a:lnTo>
                      <a:pt x="37" y="531"/>
                    </a:lnTo>
                    <a:lnTo>
                      <a:pt x="38" y="534"/>
                    </a:lnTo>
                    <a:lnTo>
                      <a:pt x="39" y="536"/>
                    </a:lnTo>
                    <a:lnTo>
                      <a:pt x="39" y="538"/>
                    </a:lnTo>
                    <a:lnTo>
                      <a:pt x="39" y="538"/>
                    </a:lnTo>
                    <a:lnTo>
                      <a:pt x="36" y="536"/>
                    </a:lnTo>
                    <a:lnTo>
                      <a:pt x="32" y="529"/>
                    </a:lnTo>
                    <a:lnTo>
                      <a:pt x="29" y="526"/>
                    </a:lnTo>
                    <a:lnTo>
                      <a:pt x="28" y="526"/>
                    </a:lnTo>
                    <a:lnTo>
                      <a:pt x="26" y="527"/>
                    </a:lnTo>
                    <a:lnTo>
                      <a:pt x="26" y="527"/>
                    </a:lnTo>
                    <a:lnTo>
                      <a:pt x="26" y="526"/>
                    </a:lnTo>
                    <a:lnTo>
                      <a:pt x="24" y="525"/>
                    </a:lnTo>
                    <a:lnTo>
                      <a:pt x="22" y="523"/>
                    </a:lnTo>
                    <a:lnTo>
                      <a:pt x="22" y="522"/>
                    </a:lnTo>
                    <a:lnTo>
                      <a:pt x="22" y="521"/>
                    </a:lnTo>
                    <a:lnTo>
                      <a:pt x="23" y="521"/>
                    </a:lnTo>
                    <a:lnTo>
                      <a:pt x="26" y="522"/>
                    </a:lnTo>
                    <a:lnTo>
                      <a:pt x="26" y="523"/>
                    </a:lnTo>
                    <a:lnTo>
                      <a:pt x="27" y="524"/>
                    </a:lnTo>
                    <a:lnTo>
                      <a:pt x="28" y="524"/>
                    </a:lnTo>
                    <a:lnTo>
                      <a:pt x="33" y="525"/>
                    </a:lnTo>
                    <a:lnTo>
                      <a:pt x="35" y="526"/>
                    </a:lnTo>
                    <a:lnTo>
                      <a:pt x="36" y="528"/>
                    </a:lnTo>
                    <a:lnTo>
                      <a:pt x="38" y="529"/>
                    </a:lnTo>
                    <a:close/>
                    <a:moveTo>
                      <a:pt x="1023" y="525"/>
                    </a:moveTo>
                    <a:lnTo>
                      <a:pt x="1024" y="526"/>
                    </a:lnTo>
                    <a:lnTo>
                      <a:pt x="1027" y="529"/>
                    </a:lnTo>
                    <a:lnTo>
                      <a:pt x="1028" y="530"/>
                    </a:lnTo>
                    <a:lnTo>
                      <a:pt x="1027" y="531"/>
                    </a:lnTo>
                    <a:lnTo>
                      <a:pt x="1025" y="532"/>
                    </a:lnTo>
                    <a:lnTo>
                      <a:pt x="1024" y="533"/>
                    </a:lnTo>
                    <a:lnTo>
                      <a:pt x="1024" y="534"/>
                    </a:lnTo>
                    <a:lnTo>
                      <a:pt x="1023" y="535"/>
                    </a:lnTo>
                    <a:lnTo>
                      <a:pt x="1022" y="536"/>
                    </a:lnTo>
                    <a:lnTo>
                      <a:pt x="1022" y="538"/>
                    </a:lnTo>
                    <a:lnTo>
                      <a:pt x="1021" y="538"/>
                    </a:lnTo>
                    <a:lnTo>
                      <a:pt x="1020" y="537"/>
                    </a:lnTo>
                    <a:lnTo>
                      <a:pt x="1019" y="537"/>
                    </a:lnTo>
                    <a:lnTo>
                      <a:pt x="1019" y="539"/>
                    </a:lnTo>
                    <a:lnTo>
                      <a:pt x="1019" y="541"/>
                    </a:lnTo>
                    <a:lnTo>
                      <a:pt x="1017" y="542"/>
                    </a:lnTo>
                    <a:lnTo>
                      <a:pt x="1014" y="540"/>
                    </a:lnTo>
                    <a:lnTo>
                      <a:pt x="1010" y="537"/>
                    </a:lnTo>
                    <a:lnTo>
                      <a:pt x="1008" y="535"/>
                    </a:lnTo>
                    <a:lnTo>
                      <a:pt x="1007" y="536"/>
                    </a:lnTo>
                    <a:lnTo>
                      <a:pt x="1006" y="535"/>
                    </a:lnTo>
                    <a:lnTo>
                      <a:pt x="1003" y="535"/>
                    </a:lnTo>
                    <a:lnTo>
                      <a:pt x="1002" y="535"/>
                    </a:lnTo>
                    <a:lnTo>
                      <a:pt x="1001" y="534"/>
                    </a:lnTo>
                    <a:lnTo>
                      <a:pt x="1000" y="534"/>
                    </a:lnTo>
                    <a:lnTo>
                      <a:pt x="998" y="535"/>
                    </a:lnTo>
                    <a:lnTo>
                      <a:pt x="993" y="539"/>
                    </a:lnTo>
                    <a:lnTo>
                      <a:pt x="993" y="538"/>
                    </a:lnTo>
                    <a:lnTo>
                      <a:pt x="993" y="538"/>
                    </a:lnTo>
                    <a:lnTo>
                      <a:pt x="990" y="538"/>
                    </a:lnTo>
                    <a:lnTo>
                      <a:pt x="990" y="538"/>
                    </a:lnTo>
                    <a:lnTo>
                      <a:pt x="989" y="538"/>
                    </a:lnTo>
                    <a:lnTo>
                      <a:pt x="988" y="538"/>
                    </a:lnTo>
                    <a:lnTo>
                      <a:pt x="988" y="538"/>
                    </a:lnTo>
                    <a:lnTo>
                      <a:pt x="986" y="537"/>
                    </a:lnTo>
                    <a:lnTo>
                      <a:pt x="985" y="537"/>
                    </a:lnTo>
                    <a:lnTo>
                      <a:pt x="984" y="534"/>
                    </a:lnTo>
                    <a:lnTo>
                      <a:pt x="980" y="532"/>
                    </a:lnTo>
                    <a:lnTo>
                      <a:pt x="979" y="531"/>
                    </a:lnTo>
                    <a:lnTo>
                      <a:pt x="980" y="530"/>
                    </a:lnTo>
                    <a:lnTo>
                      <a:pt x="979" y="528"/>
                    </a:lnTo>
                    <a:lnTo>
                      <a:pt x="978" y="527"/>
                    </a:lnTo>
                    <a:lnTo>
                      <a:pt x="976" y="526"/>
                    </a:lnTo>
                    <a:lnTo>
                      <a:pt x="973" y="526"/>
                    </a:lnTo>
                    <a:lnTo>
                      <a:pt x="971" y="526"/>
                    </a:lnTo>
                    <a:lnTo>
                      <a:pt x="970" y="526"/>
                    </a:lnTo>
                    <a:lnTo>
                      <a:pt x="969" y="525"/>
                    </a:lnTo>
                    <a:lnTo>
                      <a:pt x="968" y="524"/>
                    </a:lnTo>
                    <a:lnTo>
                      <a:pt x="969" y="522"/>
                    </a:lnTo>
                    <a:lnTo>
                      <a:pt x="968" y="520"/>
                    </a:lnTo>
                    <a:lnTo>
                      <a:pt x="967" y="519"/>
                    </a:lnTo>
                    <a:lnTo>
                      <a:pt x="962" y="514"/>
                    </a:lnTo>
                    <a:lnTo>
                      <a:pt x="960" y="512"/>
                    </a:lnTo>
                    <a:lnTo>
                      <a:pt x="960" y="510"/>
                    </a:lnTo>
                    <a:lnTo>
                      <a:pt x="959" y="510"/>
                    </a:lnTo>
                    <a:lnTo>
                      <a:pt x="958" y="510"/>
                    </a:lnTo>
                    <a:lnTo>
                      <a:pt x="957" y="510"/>
                    </a:lnTo>
                    <a:lnTo>
                      <a:pt x="958" y="509"/>
                    </a:lnTo>
                    <a:lnTo>
                      <a:pt x="958" y="508"/>
                    </a:lnTo>
                    <a:lnTo>
                      <a:pt x="956" y="508"/>
                    </a:lnTo>
                    <a:lnTo>
                      <a:pt x="953" y="508"/>
                    </a:lnTo>
                    <a:lnTo>
                      <a:pt x="950" y="508"/>
                    </a:lnTo>
                    <a:lnTo>
                      <a:pt x="949" y="510"/>
                    </a:lnTo>
                    <a:lnTo>
                      <a:pt x="951" y="510"/>
                    </a:lnTo>
                    <a:lnTo>
                      <a:pt x="953" y="511"/>
                    </a:lnTo>
                    <a:lnTo>
                      <a:pt x="953" y="512"/>
                    </a:lnTo>
                    <a:lnTo>
                      <a:pt x="951" y="512"/>
                    </a:lnTo>
                    <a:lnTo>
                      <a:pt x="950" y="513"/>
                    </a:lnTo>
                    <a:lnTo>
                      <a:pt x="950" y="515"/>
                    </a:lnTo>
                    <a:lnTo>
                      <a:pt x="954" y="516"/>
                    </a:lnTo>
                    <a:lnTo>
                      <a:pt x="956" y="518"/>
                    </a:lnTo>
                    <a:lnTo>
                      <a:pt x="960" y="523"/>
                    </a:lnTo>
                    <a:lnTo>
                      <a:pt x="962" y="527"/>
                    </a:lnTo>
                    <a:lnTo>
                      <a:pt x="962" y="529"/>
                    </a:lnTo>
                    <a:lnTo>
                      <a:pt x="964" y="530"/>
                    </a:lnTo>
                    <a:lnTo>
                      <a:pt x="968" y="533"/>
                    </a:lnTo>
                    <a:lnTo>
                      <a:pt x="971" y="534"/>
                    </a:lnTo>
                    <a:lnTo>
                      <a:pt x="971" y="532"/>
                    </a:lnTo>
                    <a:lnTo>
                      <a:pt x="971" y="531"/>
                    </a:lnTo>
                    <a:lnTo>
                      <a:pt x="972" y="531"/>
                    </a:lnTo>
                    <a:lnTo>
                      <a:pt x="977" y="531"/>
                    </a:lnTo>
                    <a:lnTo>
                      <a:pt x="979" y="532"/>
                    </a:lnTo>
                    <a:lnTo>
                      <a:pt x="979" y="532"/>
                    </a:lnTo>
                    <a:lnTo>
                      <a:pt x="979" y="534"/>
                    </a:lnTo>
                    <a:lnTo>
                      <a:pt x="980" y="534"/>
                    </a:lnTo>
                    <a:lnTo>
                      <a:pt x="981" y="534"/>
                    </a:lnTo>
                    <a:lnTo>
                      <a:pt x="982" y="534"/>
                    </a:lnTo>
                    <a:lnTo>
                      <a:pt x="983" y="536"/>
                    </a:lnTo>
                    <a:lnTo>
                      <a:pt x="984" y="538"/>
                    </a:lnTo>
                    <a:lnTo>
                      <a:pt x="985" y="539"/>
                    </a:lnTo>
                    <a:lnTo>
                      <a:pt x="984" y="539"/>
                    </a:lnTo>
                    <a:lnTo>
                      <a:pt x="984" y="540"/>
                    </a:lnTo>
                    <a:lnTo>
                      <a:pt x="983" y="542"/>
                    </a:lnTo>
                    <a:lnTo>
                      <a:pt x="982" y="542"/>
                    </a:lnTo>
                    <a:lnTo>
                      <a:pt x="982" y="543"/>
                    </a:lnTo>
                    <a:lnTo>
                      <a:pt x="980" y="544"/>
                    </a:lnTo>
                    <a:lnTo>
                      <a:pt x="976" y="546"/>
                    </a:lnTo>
                    <a:lnTo>
                      <a:pt x="966" y="547"/>
                    </a:lnTo>
                    <a:lnTo>
                      <a:pt x="964" y="547"/>
                    </a:lnTo>
                    <a:lnTo>
                      <a:pt x="962" y="547"/>
                    </a:lnTo>
                    <a:lnTo>
                      <a:pt x="960" y="546"/>
                    </a:lnTo>
                    <a:lnTo>
                      <a:pt x="959" y="544"/>
                    </a:lnTo>
                    <a:lnTo>
                      <a:pt x="956" y="536"/>
                    </a:lnTo>
                    <a:lnTo>
                      <a:pt x="958" y="535"/>
                    </a:lnTo>
                    <a:lnTo>
                      <a:pt x="958" y="534"/>
                    </a:lnTo>
                    <a:lnTo>
                      <a:pt x="958" y="532"/>
                    </a:lnTo>
                    <a:lnTo>
                      <a:pt x="957" y="531"/>
                    </a:lnTo>
                    <a:lnTo>
                      <a:pt x="949" y="534"/>
                    </a:lnTo>
                    <a:lnTo>
                      <a:pt x="945" y="536"/>
                    </a:lnTo>
                    <a:lnTo>
                      <a:pt x="944" y="540"/>
                    </a:lnTo>
                    <a:lnTo>
                      <a:pt x="945" y="540"/>
                    </a:lnTo>
                    <a:lnTo>
                      <a:pt x="945" y="539"/>
                    </a:lnTo>
                    <a:lnTo>
                      <a:pt x="945" y="541"/>
                    </a:lnTo>
                    <a:lnTo>
                      <a:pt x="943" y="546"/>
                    </a:lnTo>
                    <a:lnTo>
                      <a:pt x="942" y="547"/>
                    </a:lnTo>
                    <a:lnTo>
                      <a:pt x="941" y="547"/>
                    </a:lnTo>
                    <a:lnTo>
                      <a:pt x="941" y="545"/>
                    </a:lnTo>
                    <a:lnTo>
                      <a:pt x="943" y="542"/>
                    </a:lnTo>
                    <a:lnTo>
                      <a:pt x="941" y="541"/>
                    </a:lnTo>
                    <a:lnTo>
                      <a:pt x="940" y="539"/>
                    </a:lnTo>
                    <a:lnTo>
                      <a:pt x="941" y="537"/>
                    </a:lnTo>
                    <a:lnTo>
                      <a:pt x="941" y="534"/>
                    </a:lnTo>
                    <a:lnTo>
                      <a:pt x="940" y="534"/>
                    </a:lnTo>
                    <a:lnTo>
                      <a:pt x="939" y="532"/>
                    </a:lnTo>
                    <a:lnTo>
                      <a:pt x="938" y="531"/>
                    </a:lnTo>
                    <a:lnTo>
                      <a:pt x="938" y="530"/>
                    </a:lnTo>
                    <a:lnTo>
                      <a:pt x="939" y="529"/>
                    </a:lnTo>
                    <a:lnTo>
                      <a:pt x="940" y="529"/>
                    </a:lnTo>
                    <a:lnTo>
                      <a:pt x="939" y="527"/>
                    </a:lnTo>
                    <a:lnTo>
                      <a:pt x="937" y="526"/>
                    </a:lnTo>
                    <a:lnTo>
                      <a:pt x="935" y="527"/>
                    </a:lnTo>
                    <a:lnTo>
                      <a:pt x="932" y="529"/>
                    </a:lnTo>
                    <a:lnTo>
                      <a:pt x="932" y="529"/>
                    </a:lnTo>
                    <a:lnTo>
                      <a:pt x="931" y="530"/>
                    </a:lnTo>
                    <a:lnTo>
                      <a:pt x="930" y="530"/>
                    </a:lnTo>
                    <a:lnTo>
                      <a:pt x="929" y="530"/>
                    </a:lnTo>
                    <a:lnTo>
                      <a:pt x="929" y="529"/>
                    </a:lnTo>
                    <a:lnTo>
                      <a:pt x="928" y="529"/>
                    </a:lnTo>
                    <a:lnTo>
                      <a:pt x="927" y="529"/>
                    </a:lnTo>
                    <a:lnTo>
                      <a:pt x="926" y="529"/>
                    </a:lnTo>
                    <a:lnTo>
                      <a:pt x="925" y="528"/>
                    </a:lnTo>
                    <a:lnTo>
                      <a:pt x="923" y="529"/>
                    </a:lnTo>
                    <a:lnTo>
                      <a:pt x="923" y="529"/>
                    </a:lnTo>
                    <a:lnTo>
                      <a:pt x="923" y="529"/>
                    </a:lnTo>
                    <a:lnTo>
                      <a:pt x="922" y="528"/>
                    </a:lnTo>
                    <a:lnTo>
                      <a:pt x="919" y="528"/>
                    </a:lnTo>
                    <a:lnTo>
                      <a:pt x="919" y="528"/>
                    </a:lnTo>
                    <a:lnTo>
                      <a:pt x="916" y="528"/>
                    </a:lnTo>
                    <a:lnTo>
                      <a:pt x="916" y="527"/>
                    </a:lnTo>
                    <a:lnTo>
                      <a:pt x="915" y="527"/>
                    </a:lnTo>
                    <a:lnTo>
                      <a:pt x="915" y="525"/>
                    </a:lnTo>
                    <a:lnTo>
                      <a:pt x="914" y="525"/>
                    </a:lnTo>
                    <a:lnTo>
                      <a:pt x="914" y="525"/>
                    </a:lnTo>
                    <a:lnTo>
                      <a:pt x="911" y="524"/>
                    </a:lnTo>
                    <a:lnTo>
                      <a:pt x="907" y="522"/>
                    </a:lnTo>
                    <a:lnTo>
                      <a:pt x="905" y="521"/>
                    </a:lnTo>
                    <a:lnTo>
                      <a:pt x="909" y="521"/>
                    </a:lnTo>
                    <a:lnTo>
                      <a:pt x="910" y="521"/>
                    </a:lnTo>
                    <a:lnTo>
                      <a:pt x="911" y="522"/>
                    </a:lnTo>
                    <a:lnTo>
                      <a:pt x="912" y="522"/>
                    </a:lnTo>
                    <a:lnTo>
                      <a:pt x="913" y="522"/>
                    </a:lnTo>
                    <a:lnTo>
                      <a:pt x="915" y="522"/>
                    </a:lnTo>
                    <a:lnTo>
                      <a:pt x="919" y="521"/>
                    </a:lnTo>
                    <a:lnTo>
                      <a:pt x="921" y="521"/>
                    </a:lnTo>
                    <a:lnTo>
                      <a:pt x="923" y="522"/>
                    </a:lnTo>
                    <a:lnTo>
                      <a:pt x="923" y="523"/>
                    </a:lnTo>
                    <a:lnTo>
                      <a:pt x="925" y="523"/>
                    </a:lnTo>
                    <a:lnTo>
                      <a:pt x="927" y="522"/>
                    </a:lnTo>
                    <a:lnTo>
                      <a:pt x="928" y="521"/>
                    </a:lnTo>
                    <a:lnTo>
                      <a:pt x="929" y="520"/>
                    </a:lnTo>
                    <a:lnTo>
                      <a:pt x="927" y="520"/>
                    </a:lnTo>
                    <a:lnTo>
                      <a:pt x="925" y="520"/>
                    </a:lnTo>
                    <a:lnTo>
                      <a:pt x="924" y="518"/>
                    </a:lnTo>
                    <a:lnTo>
                      <a:pt x="926" y="518"/>
                    </a:lnTo>
                    <a:lnTo>
                      <a:pt x="927" y="516"/>
                    </a:lnTo>
                    <a:lnTo>
                      <a:pt x="927" y="515"/>
                    </a:lnTo>
                    <a:lnTo>
                      <a:pt x="927" y="513"/>
                    </a:lnTo>
                    <a:lnTo>
                      <a:pt x="925" y="516"/>
                    </a:lnTo>
                    <a:lnTo>
                      <a:pt x="924" y="516"/>
                    </a:lnTo>
                    <a:lnTo>
                      <a:pt x="923" y="516"/>
                    </a:lnTo>
                    <a:lnTo>
                      <a:pt x="923" y="514"/>
                    </a:lnTo>
                    <a:lnTo>
                      <a:pt x="922" y="514"/>
                    </a:lnTo>
                    <a:lnTo>
                      <a:pt x="922" y="515"/>
                    </a:lnTo>
                    <a:lnTo>
                      <a:pt x="921" y="516"/>
                    </a:lnTo>
                    <a:lnTo>
                      <a:pt x="920" y="516"/>
                    </a:lnTo>
                    <a:lnTo>
                      <a:pt x="919" y="515"/>
                    </a:lnTo>
                    <a:lnTo>
                      <a:pt x="919" y="516"/>
                    </a:lnTo>
                    <a:lnTo>
                      <a:pt x="920" y="518"/>
                    </a:lnTo>
                    <a:lnTo>
                      <a:pt x="920" y="519"/>
                    </a:lnTo>
                    <a:lnTo>
                      <a:pt x="919" y="520"/>
                    </a:lnTo>
                    <a:lnTo>
                      <a:pt x="919" y="520"/>
                    </a:lnTo>
                    <a:lnTo>
                      <a:pt x="917" y="519"/>
                    </a:lnTo>
                    <a:lnTo>
                      <a:pt x="915" y="518"/>
                    </a:lnTo>
                    <a:lnTo>
                      <a:pt x="914" y="517"/>
                    </a:lnTo>
                    <a:lnTo>
                      <a:pt x="914" y="516"/>
                    </a:lnTo>
                    <a:lnTo>
                      <a:pt x="913" y="514"/>
                    </a:lnTo>
                    <a:lnTo>
                      <a:pt x="912" y="512"/>
                    </a:lnTo>
                    <a:lnTo>
                      <a:pt x="913" y="511"/>
                    </a:lnTo>
                    <a:lnTo>
                      <a:pt x="914" y="510"/>
                    </a:lnTo>
                    <a:lnTo>
                      <a:pt x="915" y="510"/>
                    </a:lnTo>
                    <a:lnTo>
                      <a:pt x="917" y="511"/>
                    </a:lnTo>
                    <a:lnTo>
                      <a:pt x="918" y="510"/>
                    </a:lnTo>
                    <a:lnTo>
                      <a:pt x="919" y="509"/>
                    </a:lnTo>
                    <a:lnTo>
                      <a:pt x="919" y="508"/>
                    </a:lnTo>
                    <a:lnTo>
                      <a:pt x="919" y="510"/>
                    </a:lnTo>
                    <a:lnTo>
                      <a:pt x="919" y="512"/>
                    </a:lnTo>
                    <a:lnTo>
                      <a:pt x="920" y="512"/>
                    </a:lnTo>
                    <a:lnTo>
                      <a:pt x="921" y="513"/>
                    </a:lnTo>
                    <a:lnTo>
                      <a:pt x="922" y="512"/>
                    </a:lnTo>
                    <a:lnTo>
                      <a:pt x="923" y="512"/>
                    </a:lnTo>
                    <a:lnTo>
                      <a:pt x="922" y="509"/>
                    </a:lnTo>
                    <a:lnTo>
                      <a:pt x="921" y="508"/>
                    </a:lnTo>
                    <a:lnTo>
                      <a:pt x="923" y="507"/>
                    </a:lnTo>
                    <a:lnTo>
                      <a:pt x="925" y="508"/>
                    </a:lnTo>
                    <a:lnTo>
                      <a:pt x="927" y="510"/>
                    </a:lnTo>
                    <a:lnTo>
                      <a:pt x="928" y="511"/>
                    </a:lnTo>
                    <a:lnTo>
                      <a:pt x="928" y="509"/>
                    </a:lnTo>
                    <a:lnTo>
                      <a:pt x="927" y="508"/>
                    </a:lnTo>
                    <a:lnTo>
                      <a:pt x="928" y="508"/>
                    </a:lnTo>
                    <a:lnTo>
                      <a:pt x="929" y="509"/>
                    </a:lnTo>
                    <a:lnTo>
                      <a:pt x="929" y="510"/>
                    </a:lnTo>
                    <a:lnTo>
                      <a:pt x="934" y="507"/>
                    </a:lnTo>
                    <a:lnTo>
                      <a:pt x="936" y="507"/>
                    </a:lnTo>
                    <a:lnTo>
                      <a:pt x="937" y="504"/>
                    </a:lnTo>
                    <a:lnTo>
                      <a:pt x="939" y="505"/>
                    </a:lnTo>
                    <a:lnTo>
                      <a:pt x="940" y="506"/>
                    </a:lnTo>
                    <a:lnTo>
                      <a:pt x="941" y="507"/>
                    </a:lnTo>
                    <a:lnTo>
                      <a:pt x="941" y="507"/>
                    </a:lnTo>
                    <a:lnTo>
                      <a:pt x="942" y="506"/>
                    </a:lnTo>
                    <a:lnTo>
                      <a:pt x="942" y="507"/>
                    </a:lnTo>
                    <a:lnTo>
                      <a:pt x="943" y="507"/>
                    </a:lnTo>
                    <a:lnTo>
                      <a:pt x="943" y="507"/>
                    </a:lnTo>
                    <a:lnTo>
                      <a:pt x="943" y="507"/>
                    </a:lnTo>
                    <a:lnTo>
                      <a:pt x="945" y="504"/>
                    </a:lnTo>
                    <a:lnTo>
                      <a:pt x="945" y="505"/>
                    </a:lnTo>
                    <a:lnTo>
                      <a:pt x="946" y="506"/>
                    </a:lnTo>
                    <a:lnTo>
                      <a:pt x="947" y="504"/>
                    </a:lnTo>
                    <a:lnTo>
                      <a:pt x="949" y="505"/>
                    </a:lnTo>
                    <a:lnTo>
                      <a:pt x="952" y="504"/>
                    </a:lnTo>
                    <a:lnTo>
                      <a:pt x="954" y="504"/>
                    </a:lnTo>
                    <a:lnTo>
                      <a:pt x="958" y="503"/>
                    </a:lnTo>
                    <a:lnTo>
                      <a:pt x="960" y="503"/>
                    </a:lnTo>
                    <a:lnTo>
                      <a:pt x="961" y="505"/>
                    </a:lnTo>
                    <a:lnTo>
                      <a:pt x="962" y="504"/>
                    </a:lnTo>
                    <a:lnTo>
                      <a:pt x="966" y="505"/>
                    </a:lnTo>
                    <a:lnTo>
                      <a:pt x="967" y="504"/>
                    </a:lnTo>
                    <a:lnTo>
                      <a:pt x="966" y="503"/>
                    </a:lnTo>
                    <a:lnTo>
                      <a:pt x="966" y="503"/>
                    </a:lnTo>
                    <a:lnTo>
                      <a:pt x="965" y="503"/>
                    </a:lnTo>
                    <a:lnTo>
                      <a:pt x="963" y="503"/>
                    </a:lnTo>
                    <a:lnTo>
                      <a:pt x="965" y="502"/>
                    </a:lnTo>
                    <a:lnTo>
                      <a:pt x="966" y="500"/>
                    </a:lnTo>
                    <a:lnTo>
                      <a:pt x="969" y="500"/>
                    </a:lnTo>
                    <a:lnTo>
                      <a:pt x="971" y="500"/>
                    </a:lnTo>
                    <a:lnTo>
                      <a:pt x="987" y="504"/>
                    </a:lnTo>
                    <a:lnTo>
                      <a:pt x="987" y="505"/>
                    </a:lnTo>
                    <a:lnTo>
                      <a:pt x="988" y="505"/>
                    </a:lnTo>
                    <a:lnTo>
                      <a:pt x="988" y="506"/>
                    </a:lnTo>
                    <a:lnTo>
                      <a:pt x="988" y="506"/>
                    </a:lnTo>
                    <a:lnTo>
                      <a:pt x="989" y="505"/>
                    </a:lnTo>
                    <a:lnTo>
                      <a:pt x="990" y="504"/>
                    </a:lnTo>
                    <a:lnTo>
                      <a:pt x="993" y="503"/>
                    </a:lnTo>
                    <a:lnTo>
                      <a:pt x="993" y="503"/>
                    </a:lnTo>
                    <a:lnTo>
                      <a:pt x="996" y="503"/>
                    </a:lnTo>
                    <a:lnTo>
                      <a:pt x="997" y="504"/>
                    </a:lnTo>
                    <a:lnTo>
                      <a:pt x="997" y="505"/>
                    </a:lnTo>
                    <a:lnTo>
                      <a:pt x="996" y="507"/>
                    </a:lnTo>
                    <a:lnTo>
                      <a:pt x="997" y="507"/>
                    </a:lnTo>
                    <a:lnTo>
                      <a:pt x="1000" y="507"/>
                    </a:lnTo>
                    <a:lnTo>
                      <a:pt x="1003" y="507"/>
                    </a:lnTo>
                    <a:lnTo>
                      <a:pt x="1005" y="507"/>
                    </a:lnTo>
                    <a:lnTo>
                      <a:pt x="1007" y="509"/>
                    </a:lnTo>
                    <a:lnTo>
                      <a:pt x="1008" y="509"/>
                    </a:lnTo>
                    <a:lnTo>
                      <a:pt x="1010" y="511"/>
                    </a:lnTo>
                    <a:lnTo>
                      <a:pt x="1010" y="512"/>
                    </a:lnTo>
                    <a:lnTo>
                      <a:pt x="1011" y="512"/>
                    </a:lnTo>
                    <a:lnTo>
                      <a:pt x="1012" y="512"/>
                    </a:lnTo>
                    <a:lnTo>
                      <a:pt x="1013" y="513"/>
                    </a:lnTo>
                    <a:lnTo>
                      <a:pt x="1014" y="514"/>
                    </a:lnTo>
                    <a:lnTo>
                      <a:pt x="1015" y="514"/>
                    </a:lnTo>
                    <a:lnTo>
                      <a:pt x="1016" y="514"/>
                    </a:lnTo>
                    <a:lnTo>
                      <a:pt x="1017" y="515"/>
                    </a:lnTo>
                    <a:lnTo>
                      <a:pt x="1019" y="515"/>
                    </a:lnTo>
                    <a:lnTo>
                      <a:pt x="1019" y="515"/>
                    </a:lnTo>
                    <a:lnTo>
                      <a:pt x="1020" y="516"/>
                    </a:lnTo>
                    <a:lnTo>
                      <a:pt x="1023" y="516"/>
                    </a:lnTo>
                    <a:lnTo>
                      <a:pt x="1024" y="518"/>
                    </a:lnTo>
                    <a:lnTo>
                      <a:pt x="1025" y="521"/>
                    </a:lnTo>
                    <a:lnTo>
                      <a:pt x="1024" y="523"/>
                    </a:lnTo>
                    <a:lnTo>
                      <a:pt x="1023" y="524"/>
                    </a:lnTo>
                    <a:lnTo>
                      <a:pt x="1023" y="525"/>
                    </a:lnTo>
                    <a:close/>
                    <a:moveTo>
                      <a:pt x="831" y="514"/>
                    </a:moveTo>
                    <a:lnTo>
                      <a:pt x="834" y="516"/>
                    </a:lnTo>
                    <a:lnTo>
                      <a:pt x="835" y="519"/>
                    </a:lnTo>
                    <a:lnTo>
                      <a:pt x="836" y="521"/>
                    </a:lnTo>
                    <a:lnTo>
                      <a:pt x="835" y="521"/>
                    </a:lnTo>
                    <a:lnTo>
                      <a:pt x="834" y="522"/>
                    </a:lnTo>
                    <a:lnTo>
                      <a:pt x="833" y="523"/>
                    </a:lnTo>
                    <a:lnTo>
                      <a:pt x="832" y="523"/>
                    </a:lnTo>
                    <a:lnTo>
                      <a:pt x="831" y="523"/>
                    </a:lnTo>
                    <a:lnTo>
                      <a:pt x="829" y="522"/>
                    </a:lnTo>
                    <a:lnTo>
                      <a:pt x="827" y="520"/>
                    </a:lnTo>
                    <a:lnTo>
                      <a:pt x="823" y="512"/>
                    </a:lnTo>
                    <a:lnTo>
                      <a:pt x="814" y="508"/>
                    </a:lnTo>
                    <a:lnTo>
                      <a:pt x="814" y="507"/>
                    </a:lnTo>
                    <a:lnTo>
                      <a:pt x="814" y="505"/>
                    </a:lnTo>
                    <a:lnTo>
                      <a:pt x="814" y="503"/>
                    </a:lnTo>
                    <a:lnTo>
                      <a:pt x="813" y="503"/>
                    </a:lnTo>
                    <a:lnTo>
                      <a:pt x="810" y="499"/>
                    </a:lnTo>
                    <a:lnTo>
                      <a:pt x="807" y="497"/>
                    </a:lnTo>
                    <a:lnTo>
                      <a:pt x="805" y="496"/>
                    </a:lnTo>
                    <a:lnTo>
                      <a:pt x="805" y="495"/>
                    </a:lnTo>
                    <a:lnTo>
                      <a:pt x="805" y="494"/>
                    </a:lnTo>
                    <a:lnTo>
                      <a:pt x="805" y="494"/>
                    </a:lnTo>
                    <a:lnTo>
                      <a:pt x="807" y="494"/>
                    </a:lnTo>
                    <a:lnTo>
                      <a:pt x="823" y="508"/>
                    </a:lnTo>
                    <a:lnTo>
                      <a:pt x="829" y="512"/>
                    </a:lnTo>
                    <a:lnTo>
                      <a:pt x="831" y="514"/>
                    </a:lnTo>
                    <a:close/>
                    <a:moveTo>
                      <a:pt x="604" y="500"/>
                    </a:moveTo>
                    <a:lnTo>
                      <a:pt x="605" y="503"/>
                    </a:lnTo>
                    <a:lnTo>
                      <a:pt x="604" y="503"/>
                    </a:lnTo>
                    <a:lnTo>
                      <a:pt x="603" y="504"/>
                    </a:lnTo>
                    <a:lnTo>
                      <a:pt x="601" y="503"/>
                    </a:lnTo>
                    <a:lnTo>
                      <a:pt x="601" y="502"/>
                    </a:lnTo>
                    <a:lnTo>
                      <a:pt x="601" y="501"/>
                    </a:lnTo>
                    <a:lnTo>
                      <a:pt x="601" y="499"/>
                    </a:lnTo>
                    <a:lnTo>
                      <a:pt x="601" y="499"/>
                    </a:lnTo>
                    <a:lnTo>
                      <a:pt x="599" y="497"/>
                    </a:lnTo>
                    <a:lnTo>
                      <a:pt x="599" y="498"/>
                    </a:lnTo>
                    <a:lnTo>
                      <a:pt x="599" y="499"/>
                    </a:lnTo>
                    <a:lnTo>
                      <a:pt x="598" y="499"/>
                    </a:lnTo>
                    <a:lnTo>
                      <a:pt x="597" y="499"/>
                    </a:lnTo>
                    <a:lnTo>
                      <a:pt x="596" y="497"/>
                    </a:lnTo>
                    <a:lnTo>
                      <a:pt x="596" y="494"/>
                    </a:lnTo>
                    <a:lnTo>
                      <a:pt x="597" y="488"/>
                    </a:lnTo>
                    <a:lnTo>
                      <a:pt x="599" y="483"/>
                    </a:lnTo>
                    <a:lnTo>
                      <a:pt x="602" y="484"/>
                    </a:lnTo>
                    <a:lnTo>
                      <a:pt x="603" y="484"/>
                    </a:lnTo>
                    <a:lnTo>
                      <a:pt x="603" y="485"/>
                    </a:lnTo>
                    <a:lnTo>
                      <a:pt x="602" y="486"/>
                    </a:lnTo>
                    <a:lnTo>
                      <a:pt x="604" y="500"/>
                    </a:lnTo>
                    <a:close/>
                    <a:moveTo>
                      <a:pt x="597" y="458"/>
                    </a:moveTo>
                    <a:lnTo>
                      <a:pt x="600" y="461"/>
                    </a:lnTo>
                    <a:lnTo>
                      <a:pt x="600" y="465"/>
                    </a:lnTo>
                    <a:lnTo>
                      <a:pt x="597" y="468"/>
                    </a:lnTo>
                    <a:lnTo>
                      <a:pt x="593" y="468"/>
                    </a:lnTo>
                    <a:lnTo>
                      <a:pt x="592" y="467"/>
                    </a:lnTo>
                    <a:lnTo>
                      <a:pt x="591" y="465"/>
                    </a:lnTo>
                    <a:lnTo>
                      <a:pt x="591" y="463"/>
                    </a:lnTo>
                    <a:lnTo>
                      <a:pt x="591" y="461"/>
                    </a:lnTo>
                    <a:lnTo>
                      <a:pt x="592" y="460"/>
                    </a:lnTo>
                    <a:lnTo>
                      <a:pt x="593" y="459"/>
                    </a:lnTo>
                    <a:lnTo>
                      <a:pt x="596" y="458"/>
                    </a:lnTo>
                    <a:lnTo>
                      <a:pt x="597" y="458"/>
                    </a:lnTo>
                    <a:close/>
                    <a:moveTo>
                      <a:pt x="596" y="431"/>
                    </a:moveTo>
                    <a:lnTo>
                      <a:pt x="595" y="430"/>
                    </a:lnTo>
                    <a:lnTo>
                      <a:pt x="594" y="429"/>
                    </a:lnTo>
                    <a:lnTo>
                      <a:pt x="593" y="427"/>
                    </a:lnTo>
                    <a:lnTo>
                      <a:pt x="595" y="423"/>
                    </a:lnTo>
                    <a:lnTo>
                      <a:pt x="596" y="416"/>
                    </a:lnTo>
                    <a:lnTo>
                      <a:pt x="597" y="417"/>
                    </a:lnTo>
                    <a:lnTo>
                      <a:pt x="598" y="417"/>
                    </a:lnTo>
                    <a:lnTo>
                      <a:pt x="599" y="417"/>
                    </a:lnTo>
                    <a:lnTo>
                      <a:pt x="600" y="416"/>
                    </a:lnTo>
                    <a:lnTo>
                      <a:pt x="601" y="417"/>
                    </a:lnTo>
                    <a:lnTo>
                      <a:pt x="601" y="417"/>
                    </a:lnTo>
                    <a:lnTo>
                      <a:pt x="601" y="418"/>
                    </a:lnTo>
                    <a:lnTo>
                      <a:pt x="602" y="418"/>
                    </a:lnTo>
                    <a:lnTo>
                      <a:pt x="603" y="420"/>
                    </a:lnTo>
                    <a:lnTo>
                      <a:pt x="603" y="422"/>
                    </a:lnTo>
                    <a:lnTo>
                      <a:pt x="603" y="424"/>
                    </a:lnTo>
                    <a:lnTo>
                      <a:pt x="603" y="427"/>
                    </a:lnTo>
                    <a:lnTo>
                      <a:pt x="601" y="429"/>
                    </a:lnTo>
                    <a:lnTo>
                      <a:pt x="599" y="430"/>
                    </a:lnTo>
                    <a:lnTo>
                      <a:pt x="596" y="432"/>
                    </a:lnTo>
                    <a:lnTo>
                      <a:pt x="596" y="431"/>
                    </a:lnTo>
                    <a:close/>
                    <a:moveTo>
                      <a:pt x="595" y="414"/>
                    </a:moveTo>
                    <a:lnTo>
                      <a:pt x="593" y="416"/>
                    </a:lnTo>
                    <a:lnTo>
                      <a:pt x="592" y="416"/>
                    </a:lnTo>
                    <a:lnTo>
                      <a:pt x="590" y="417"/>
                    </a:lnTo>
                    <a:lnTo>
                      <a:pt x="588" y="416"/>
                    </a:lnTo>
                    <a:lnTo>
                      <a:pt x="587" y="416"/>
                    </a:lnTo>
                    <a:lnTo>
                      <a:pt x="586" y="414"/>
                    </a:lnTo>
                    <a:lnTo>
                      <a:pt x="585" y="411"/>
                    </a:lnTo>
                    <a:lnTo>
                      <a:pt x="585" y="411"/>
                    </a:lnTo>
                    <a:lnTo>
                      <a:pt x="585" y="408"/>
                    </a:lnTo>
                    <a:lnTo>
                      <a:pt x="588" y="406"/>
                    </a:lnTo>
                    <a:lnTo>
                      <a:pt x="589" y="405"/>
                    </a:lnTo>
                    <a:lnTo>
                      <a:pt x="594" y="407"/>
                    </a:lnTo>
                    <a:lnTo>
                      <a:pt x="595" y="409"/>
                    </a:lnTo>
                    <a:lnTo>
                      <a:pt x="595" y="411"/>
                    </a:lnTo>
                    <a:lnTo>
                      <a:pt x="595" y="414"/>
                    </a:lnTo>
                    <a:close/>
                    <a:moveTo>
                      <a:pt x="366" y="328"/>
                    </a:moveTo>
                    <a:lnTo>
                      <a:pt x="366" y="328"/>
                    </a:lnTo>
                    <a:lnTo>
                      <a:pt x="366" y="331"/>
                    </a:lnTo>
                    <a:lnTo>
                      <a:pt x="366" y="333"/>
                    </a:lnTo>
                    <a:lnTo>
                      <a:pt x="366" y="337"/>
                    </a:lnTo>
                    <a:lnTo>
                      <a:pt x="366" y="337"/>
                    </a:lnTo>
                    <a:lnTo>
                      <a:pt x="364" y="339"/>
                    </a:lnTo>
                    <a:lnTo>
                      <a:pt x="363" y="340"/>
                    </a:lnTo>
                    <a:lnTo>
                      <a:pt x="362" y="343"/>
                    </a:lnTo>
                    <a:lnTo>
                      <a:pt x="361" y="345"/>
                    </a:lnTo>
                    <a:lnTo>
                      <a:pt x="357" y="346"/>
                    </a:lnTo>
                    <a:lnTo>
                      <a:pt x="353" y="346"/>
                    </a:lnTo>
                    <a:lnTo>
                      <a:pt x="352" y="345"/>
                    </a:lnTo>
                    <a:lnTo>
                      <a:pt x="353" y="343"/>
                    </a:lnTo>
                    <a:lnTo>
                      <a:pt x="353" y="342"/>
                    </a:lnTo>
                    <a:lnTo>
                      <a:pt x="356" y="341"/>
                    </a:lnTo>
                    <a:lnTo>
                      <a:pt x="361" y="340"/>
                    </a:lnTo>
                    <a:lnTo>
                      <a:pt x="366" y="328"/>
                    </a:lnTo>
                    <a:close/>
                    <a:moveTo>
                      <a:pt x="627" y="522"/>
                    </a:moveTo>
                    <a:lnTo>
                      <a:pt x="627" y="520"/>
                    </a:lnTo>
                    <a:lnTo>
                      <a:pt x="629" y="516"/>
                    </a:lnTo>
                    <a:lnTo>
                      <a:pt x="629" y="513"/>
                    </a:lnTo>
                    <a:lnTo>
                      <a:pt x="629" y="500"/>
                    </a:lnTo>
                    <a:lnTo>
                      <a:pt x="629" y="499"/>
                    </a:lnTo>
                    <a:lnTo>
                      <a:pt x="629" y="498"/>
                    </a:lnTo>
                    <a:lnTo>
                      <a:pt x="631" y="495"/>
                    </a:lnTo>
                    <a:lnTo>
                      <a:pt x="631" y="494"/>
                    </a:lnTo>
                    <a:lnTo>
                      <a:pt x="631" y="492"/>
                    </a:lnTo>
                    <a:lnTo>
                      <a:pt x="629" y="489"/>
                    </a:lnTo>
                    <a:lnTo>
                      <a:pt x="628" y="486"/>
                    </a:lnTo>
                    <a:lnTo>
                      <a:pt x="628" y="481"/>
                    </a:lnTo>
                    <a:lnTo>
                      <a:pt x="632" y="469"/>
                    </a:lnTo>
                    <a:lnTo>
                      <a:pt x="632" y="467"/>
                    </a:lnTo>
                    <a:lnTo>
                      <a:pt x="632" y="465"/>
                    </a:lnTo>
                    <a:lnTo>
                      <a:pt x="631" y="464"/>
                    </a:lnTo>
                    <a:lnTo>
                      <a:pt x="630" y="462"/>
                    </a:lnTo>
                    <a:lnTo>
                      <a:pt x="629" y="462"/>
                    </a:lnTo>
                    <a:lnTo>
                      <a:pt x="627" y="463"/>
                    </a:lnTo>
                    <a:lnTo>
                      <a:pt x="626" y="462"/>
                    </a:lnTo>
                    <a:lnTo>
                      <a:pt x="621" y="458"/>
                    </a:lnTo>
                    <a:lnTo>
                      <a:pt x="620" y="457"/>
                    </a:lnTo>
                    <a:lnTo>
                      <a:pt x="620" y="456"/>
                    </a:lnTo>
                    <a:lnTo>
                      <a:pt x="618" y="455"/>
                    </a:lnTo>
                    <a:lnTo>
                      <a:pt x="617" y="454"/>
                    </a:lnTo>
                    <a:lnTo>
                      <a:pt x="617" y="453"/>
                    </a:lnTo>
                    <a:lnTo>
                      <a:pt x="616" y="452"/>
                    </a:lnTo>
                    <a:lnTo>
                      <a:pt x="616" y="449"/>
                    </a:lnTo>
                    <a:lnTo>
                      <a:pt x="615" y="444"/>
                    </a:lnTo>
                    <a:lnTo>
                      <a:pt x="615" y="442"/>
                    </a:lnTo>
                    <a:lnTo>
                      <a:pt x="614" y="442"/>
                    </a:lnTo>
                    <a:lnTo>
                      <a:pt x="614" y="441"/>
                    </a:lnTo>
                    <a:lnTo>
                      <a:pt x="613" y="440"/>
                    </a:lnTo>
                    <a:lnTo>
                      <a:pt x="612" y="439"/>
                    </a:lnTo>
                    <a:lnTo>
                      <a:pt x="612" y="438"/>
                    </a:lnTo>
                    <a:lnTo>
                      <a:pt x="612" y="433"/>
                    </a:lnTo>
                    <a:lnTo>
                      <a:pt x="614" y="427"/>
                    </a:lnTo>
                    <a:lnTo>
                      <a:pt x="614" y="421"/>
                    </a:lnTo>
                    <a:lnTo>
                      <a:pt x="614" y="419"/>
                    </a:lnTo>
                    <a:lnTo>
                      <a:pt x="618" y="416"/>
                    </a:lnTo>
                    <a:lnTo>
                      <a:pt x="620" y="414"/>
                    </a:lnTo>
                    <a:lnTo>
                      <a:pt x="622" y="411"/>
                    </a:lnTo>
                    <a:lnTo>
                      <a:pt x="623" y="408"/>
                    </a:lnTo>
                    <a:lnTo>
                      <a:pt x="621" y="406"/>
                    </a:lnTo>
                    <a:lnTo>
                      <a:pt x="618" y="405"/>
                    </a:lnTo>
                    <a:lnTo>
                      <a:pt x="613" y="404"/>
                    </a:lnTo>
                    <a:lnTo>
                      <a:pt x="609" y="402"/>
                    </a:lnTo>
                    <a:lnTo>
                      <a:pt x="608" y="401"/>
                    </a:lnTo>
                    <a:lnTo>
                      <a:pt x="609" y="398"/>
                    </a:lnTo>
                    <a:lnTo>
                      <a:pt x="609" y="397"/>
                    </a:lnTo>
                    <a:lnTo>
                      <a:pt x="610" y="394"/>
                    </a:lnTo>
                    <a:lnTo>
                      <a:pt x="610" y="394"/>
                    </a:lnTo>
                    <a:lnTo>
                      <a:pt x="609" y="392"/>
                    </a:lnTo>
                    <a:lnTo>
                      <a:pt x="609" y="391"/>
                    </a:lnTo>
                    <a:lnTo>
                      <a:pt x="609" y="390"/>
                    </a:lnTo>
                    <a:lnTo>
                      <a:pt x="608" y="390"/>
                    </a:lnTo>
                    <a:lnTo>
                      <a:pt x="607" y="390"/>
                    </a:lnTo>
                    <a:lnTo>
                      <a:pt x="608" y="388"/>
                    </a:lnTo>
                    <a:lnTo>
                      <a:pt x="607" y="388"/>
                    </a:lnTo>
                    <a:lnTo>
                      <a:pt x="608" y="386"/>
                    </a:lnTo>
                    <a:lnTo>
                      <a:pt x="608" y="385"/>
                    </a:lnTo>
                    <a:lnTo>
                      <a:pt x="608" y="385"/>
                    </a:lnTo>
                    <a:lnTo>
                      <a:pt x="607" y="383"/>
                    </a:lnTo>
                    <a:lnTo>
                      <a:pt x="605" y="383"/>
                    </a:lnTo>
                    <a:lnTo>
                      <a:pt x="605" y="384"/>
                    </a:lnTo>
                    <a:lnTo>
                      <a:pt x="604" y="385"/>
                    </a:lnTo>
                    <a:lnTo>
                      <a:pt x="603" y="385"/>
                    </a:lnTo>
                    <a:lnTo>
                      <a:pt x="601" y="385"/>
                    </a:lnTo>
                    <a:lnTo>
                      <a:pt x="600" y="385"/>
                    </a:lnTo>
                    <a:lnTo>
                      <a:pt x="598" y="385"/>
                    </a:lnTo>
                    <a:lnTo>
                      <a:pt x="597" y="383"/>
                    </a:lnTo>
                    <a:lnTo>
                      <a:pt x="598" y="381"/>
                    </a:lnTo>
                    <a:lnTo>
                      <a:pt x="598" y="381"/>
                    </a:lnTo>
                    <a:lnTo>
                      <a:pt x="599" y="380"/>
                    </a:lnTo>
                    <a:lnTo>
                      <a:pt x="600" y="379"/>
                    </a:lnTo>
                    <a:lnTo>
                      <a:pt x="601" y="377"/>
                    </a:lnTo>
                    <a:lnTo>
                      <a:pt x="601" y="376"/>
                    </a:lnTo>
                    <a:lnTo>
                      <a:pt x="601" y="374"/>
                    </a:lnTo>
                    <a:lnTo>
                      <a:pt x="601" y="372"/>
                    </a:lnTo>
                    <a:lnTo>
                      <a:pt x="599" y="371"/>
                    </a:lnTo>
                    <a:lnTo>
                      <a:pt x="598" y="369"/>
                    </a:lnTo>
                    <a:lnTo>
                      <a:pt x="598" y="367"/>
                    </a:lnTo>
                    <a:lnTo>
                      <a:pt x="599" y="365"/>
                    </a:lnTo>
                    <a:lnTo>
                      <a:pt x="601" y="360"/>
                    </a:lnTo>
                    <a:lnTo>
                      <a:pt x="605" y="356"/>
                    </a:lnTo>
                    <a:lnTo>
                      <a:pt x="608" y="349"/>
                    </a:lnTo>
                    <a:lnTo>
                      <a:pt x="612" y="342"/>
                    </a:lnTo>
                    <a:lnTo>
                      <a:pt x="614" y="338"/>
                    </a:lnTo>
                    <a:lnTo>
                      <a:pt x="613" y="335"/>
                    </a:lnTo>
                    <a:lnTo>
                      <a:pt x="611" y="332"/>
                    </a:lnTo>
                    <a:lnTo>
                      <a:pt x="612" y="329"/>
                    </a:lnTo>
                    <a:lnTo>
                      <a:pt x="615" y="324"/>
                    </a:lnTo>
                    <a:lnTo>
                      <a:pt x="614" y="323"/>
                    </a:lnTo>
                    <a:lnTo>
                      <a:pt x="614" y="322"/>
                    </a:lnTo>
                    <a:lnTo>
                      <a:pt x="614" y="321"/>
                    </a:lnTo>
                    <a:lnTo>
                      <a:pt x="614" y="320"/>
                    </a:lnTo>
                    <a:lnTo>
                      <a:pt x="615" y="319"/>
                    </a:lnTo>
                    <a:lnTo>
                      <a:pt x="616" y="319"/>
                    </a:lnTo>
                    <a:lnTo>
                      <a:pt x="617" y="319"/>
                    </a:lnTo>
                    <a:lnTo>
                      <a:pt x="617" y="318"/>
                    </a:lnTo>
                    <a:lnTo>
                      <a:pt x="618" y="316"/>
                    </a:lnTo>
                    <a:lnTo>
                      <a:pt x="617" y="315"/>
                    </a:lnTo>
                    <a:lnTo>
                      <a:pt x="616" y="315"/>
                    </a:lnTo>
                    <a:lnTo>
                      <a:pt x="615" y="315"/>
                    </a:lnTo>
                    <a:lnTo>
                      <a:pt x="616" y="314"/>
                    </a:lnTo>
                    <a:lnTo>
                      <a:pt x="617" y="312"/>
                    </a:lnTo>
                    <a:lnTo>
                      <a:pt x="618" y="308"/>
                    </a:lnTo>
                    <a:lnTo>
                      <a:pt x="623" y="299"/>
                    </a:lnTo>
                    <a:lnTo>
                      <a:pt x="627" y="296"/>
                    </a:lnTo>
                    <a:lnTo>
                      <a:pt x="629" y="291"/>
                    </a:lnTo>
                    <a:lnTo>
                      <a:pt x="631" y="289"/>
                    </a:lnTo>
                    <a:lnTo>
                      <a:pt x="636" y="284"/>
                    </a:lnTo>
                    <a:lnTo>
                      <a:pt x="639" y="280"/>
                    </a:lnTo>
                    <a:lnTo>
                      <a:pt x="649" y="270"/>
                    </a:lnTo>
                    <a:lnTo>
                      <a:pt x="653" y="267"/>
                    </a:lnTo>
                    <a:lnTo>
                      <a:pt x="653" y="267"/>
                    </a:lnTo>
                    <a:lnTo>
                      <a:pt x="654" y="264"/>
                    </a:lnTo>
                    <a:lnTo>
                      <a:pt x="655" y="262"/>
                    </a:lnTo>
                    <a:lnTo>
                      <a:pt x="657" y="261"/>
                    </a:lnTo>
                    <a:lnTo>
                      <a:pt x="659" y="260"/>
                    </a:lnTo>
                    <a:lnTo>
                      <a:pt x="662" y="260"/>
                    </a:lnTo>
                    <a:lnTo>
                      <a:pt x="663" y="261"/>
                    </a:lnTo>
                    <a:lnTo>
                      <a:pt x="665" y="262"/>
                    </a:lnTo>
                    <a:lnTo>
                      <a:pt x="670" y="259"/>
                    </a:lnTo>
                    <a:lnTo>
                      <a:pt x="670" y="260"/>
                    </a:lnTo>
                    <a:lnTo>
                      <a:pt x="670" y="262"/>
                    </a:lnTo>
                    <a:lnTo>
                      <a:pt x="670" y="265"/>
                    </a:lnTo>
                    <a:lnTo>
                      <a:pt x="667" y="270"/>
                    </a:lnTo>
                    <a:lnTo>
                      <a:pt x="666" y="271"/>
                    </a:lnTo>
                    <a:lnTo>
                      <a:pt x="665" y="272"/>
                    </a:lnTo>
                    <a:lnTo>
                      <a:pt x="664" y="272"/>
                    </a:lnTo>
                    <a:lnTo>
                      <a:pt x="664" y="274"/>
                    </a:lnTo>
                    <a:lnTo>
                      <a:pt x="663" y="275"/>
                    </a:lnTo>
                    <a:lnTo>
                      <a:pt x="661" y="276"/>
                    </a:lnTo>
                    <a:lnTo>
                      <a:pt x="660" y="276"/>
                    </a:lnTo>
                    <a:lnTo>
                      <a:pt x="659" y="280"/>
                    </a:lnTo>
                    <a:lnTo>
                      <a:pt x="658" y="284"/>
                    </a:lnTo>
                    <a:lnTo>
                      <a:pt x="657" y="285"/>
                    </a:lnTo>
                    <a:lnTo>
                      <a:pt x="656" y="286"/>
                    </a:lnTo>
                    <a:lnTo>
                      <a:pt x="654" y="286"/>
                    </a:lnTo>
                    <a:lnTo>
                      <a:pt x="652" y="287"/>
                    </a:lnTo>
                    <a:lnTo>
                      <a:pt x="651" y="288"/>
                    </a:lnTo>
                    <a:lnTo>
                      <a:pt x="649" y="289"/>
                    </a:lnTo>
                    <a:lnTo>
                      <a:pt x="649" y="291"/>
                    </a:lnTo>
                    <a:lnTo>
                      <a:pt x="648" y="294"/>
                    </a:lnTo>
                    <a:lnTo>
                      <a:pt x="648" y="297"/>
                    </a:lnTo>
                    <a:lnTo>
                      <a:pt x="648" y="300"/>
                    </a:lnTo>
                    <a:lnTo>
                      <a:pt x="650" y="302"/>
                    </a:lnTo>
                    <a:lnTo>
                      <a:pt x="657" y="303"/>
                    </a:lnTo>
                    <a:lnTo>
                      <a:pt x="659" y="305"/>
                    </a:lnTo>
                    <a:lnTo>
                      <a:pt x="660" y="306"/>
                    </a:lnTo>
                    <a:lnTo>
                      <a:pt x="665" y="310"/>
                    </a:lnTo>
                    <a:lnTo>
                      <a:pt x="666" y="312"/>
                    </a:lnTo>
                    <a:lnTo>
                      <a:pt x="665" y="320"/>
                    </a:lnTo>
                    <a:lnTo>
                      <a:pt x="664" y="321"/>
                    </a:lnTo>
                    <a:lnTo>
                      <a:pt x="663" y="322"/>
                    </a:lnTo>
                    <a:lnTo>
                      <a:pt x="664" y="324"/>
                    </a:lnTo>
                    <a:lnTo>
                      <a:pt x="665" y="324"/>
                    </a:lnTo>
                    <a:lnTo>
                      <a:pt x="666" y="325"/>
                    </a:lnTo>
                    <a:lnTo>
                      <a:pt x="666" y="326"/>
                    </a:lnTo>
                    <a:lnTo>
                      <a:pt x="667" y="327"/>
                    </a:lnTo>
                    <a:lnTo>
                      <a:pt x="668" y="332"/>
                    </a:lnTo>
                    <a:lnTo>
                      <a:pt x="667" y="334"/>
                    </a:lnTo>
                    <a:lnTo>
                      <a:pt x="666" y="340"/>
                    </a:lnTo>
                    <a:lnTo>
                      <a:pt x="666" y="343"/>
                    </a:lnTo>
                    <a:lnTo>
                      <a:pt x="666" y="346"/>
                    </a:lnTo>
                    <a:lnTo>
                      <a:pt x="666" y="347"/>
                    </a:lnTo>
                    <a:lnTo>
                      <a:pt x="665" y="348"/>
                    </a:lnTo>
                    <a:lnTo>
                      <a:pt x="664" y="349"/>
                    </a:lnTo>
                    <a:lnTo>
                      <a:pt x="663" y="350"/>
                    </a:lnTo>
                    <a:lnTo>
                      <a:pt x="664" y="352"/>
                    </a:lnTo>
                    <a:lnTo>
                      <a:pt x="666" y="356"/>
                    </a:lnTo>
                    <a:lnTo>
                      <a:pt x="666" y="357"/>
                    </a:lnTo>
                    <a:lnTo>
                      <a:pt x="665" y="358"/>
                    </a:lnTo>
                    <a:lnTo>
                      <a:pt x="662" y="358"/>
                    </a:lnTo>
                    <a:lnTo>
                      <a:pt x="661" y="358"/>
                    </a:lnTo>
                    <a:lnTo>
                      <a:pt x="661" y="359"/>
                    </a:lnTo>
                    <a:lnTo>
                      <a:pt x="659" y="362"/>
                    </a:lnTo>
                    <a:lnTo>
                      <a:pt x="658" y="363"/>
                    </a:lnTo>
                    <a:lnTo>
                      <a:pt x="657" y="365"/>
                    </a:lnTo>
                    <a:lnTo>
                      <a:pt x="655" y="367"/>
                    </a:lnTo>
                    <a:lnTo>
                      <a:pt x="653" y="372"/>
                    </a:lnTo>
                    <a:lnTo>
                      <a:pt x="653" y="372"/>
                    </a:lnTo>
                    <a:lnTo>
                      <a:pt x="652" y="373"/>
                    </a:lnTo>
                    <a:lnTo>
                      <a:pt x="652" y="374"/>
                    </a:lnTo>
                    <a:lnTo>
                      <a:pt x="650" y="374"/>
                    </a:lnTo>
                    <a:lnTo>
                      <a:pt x="649" y="375"/>
                    </a:lnTo>
                    <a:lnTo>
                      <a:pt x="647" y="374"/>
                    </a:lnTo>
                    <a:lnTo>
                      <a:pt x="645" y="375"/>
                    </a:lnTo>
                    <a:lnTo>
                      <a:pt x="637" y="382"/>
                    </a:lnTo>
                    <a:lnTo>
                      <a:pt x="627" y="387"/>
                    </a:lnTo>
                    <a:lnTo>
                      <a:pt x="624" y="390"/>
                    </a:lnTo>
                    <a:lnTo>
                      <a:pt x="623" y="395"/>
                    </a:lnTo>
                    <a:lnTo>
                      <a:pt x="623" y="397"/>
                    </a:lnTo>
                    <a:lnTo>
                      <a:pt x="623" y="399"/>
                    </a:lnTo>
                    <a:lnTo>
                      <a:pt x="625" y="401"/>
                    </a:lnTo>
                    <a:lnTo>
                      <a:pt x="626" y="402"/>
                    </a:lnTo>
                    <a:lnTo>
                      <a:pt x="627" y="403"/>
                    </a:lnTo>
                    <a:lnTo>
                      <a:pt x="631" y="405"/>
                    </a:lnTo>
                    <a:lnTo>
                      <a:pt x="633" y="407"/>
                    </a:lnTo>
                    <a:lnTo>
                      <a:pt x="634" y="407"/>
                    </a:lnTo>
                    <a:lnTo>
                      <a:pt x="635" y="409"/>
                    </a:lnTo>
                    <a:lnTo>
                      <a:pt x="636" y="410"/>
                    </a:lnTo>
                    <a:lnTo>
                      <a:pt x="636" y="411"/>
                    </a:lnTo>
                    <a:lnTo>
                      <a:pt x="637" y="411"/>
                    </a:lnTo>
                    <a:lnTo>
                      <a:pt x="638" y="411"/>
                    </a:lnTo>
                    <a:lnTo>
                      <a:pt x="641" y="412"/>
                    </a:lnTo>
                    <a:lnTo>
                      <a:pt x="644" y="412"/>
                    </a:lnTo>
                    <a:lnTo>
                      <a:pt x="645" y="411"/>
                    </a:lnTo>
                    <a:lnTo>
                      <a:pt x="648" y="411"/>
                    </a:lnTo>
                    <a:lnTo>
                      <a:pt x="649" y="410"/>
                    </a:lnTo>
                    <a:lnTo>
                      <a:pt x="653" y="407"/>
                    </a:lnTo>
                    <a:lnTo>
                      <a:pt x="655" y="405"/>
                    </a:lnTo>
                    <a:lnTo>
                      <a:pt x="656" y="403"/>
                    </a:lnTo>
                    <a:lnTo>
                      <a:pt x="657" y="394"/>
                    </a:lnTo>
                    <a:lnTo>
                      <a:pt x="656" y="391"/>
                    </a:lnTo>
                    <a:lnTo>
                      <a:pt x="657" y="389"/>
                    </a:lnTo>
                    <a:lnTo>
                      <a:pt x="663" y="381"/>
                    </a:lnTo>
                    <a:lnTo>
                      <a:pt x="666" y="380"/>
                    </a:lnTo>
                    <a:lnTo>
                      <a:pt x="667" y="378"/>
                    </a:lnTo>
                    <a:lnTo>
                      <a:pt x="670" y="377"/>
                    </a:lnTo>
                    <a:lnTo>
                      <a:pt x="672" y="376"/>
                    </a:lnTo>
                    <a:lnTo>
                      <a:pt x="679" y="377"/>
                    </a:lnTo>
                    <a:lnTo>
                      <a:pt x="681" y="376"/>
                    </a:lnTo>
                    <a:lnTo>
                      <a:pt x="683" y="374"/>
                    </a:lnTo>
                    <a:lnTo>
                      <a:pt x="685" y="372"/>
                    </a:lnTo>
                    <a:lnTo>
                      <a:pt x="685" y="369"/>
                    </a:lnTo>
                    <a:lnTo>
                      <a:pt x="684" y="367"/>
                    </a:lnTo>
                    <a:lnTo>
                      <a:pt x="683" y="365"/>
                    </a:lnTo>
                    <a:lnTo>
                      <a:pt x="681" y="364"/>
                    </a:lnTo>
                    <a:lnTo>
                      <a:pt x="676" y="365"/>
                    </a:lnTo>
                    <a:lnTo>
                      <a:pt x="675" y="365"/>
                    </a:lnTo>
                    <a:lnTo>
                      <a:pt x="674" y="363"/>
                    </a:lnTo>
                    <a:lnTo>
                      <a:pt x="675" y="360"/>
                    </a:lnTo>
                    <a:lnTo>
                      <a:pt x="679" y="358"/>
                    </a:lnTo>
                    <a:lnTo>
                      <a:pt x="681" y="356"/>
                    </a:lnTo>
                    <a:lnTo>
                      <a:pt x="683" y="352"/>
                    </a:lnTo>
                    <a:lnTo>
                      <a:pt x="684" y="350"/>
                    </a:lnTo>
                    <a:lnTo>
                      <a:pt x="686" y="348"/>
                    </a:lnTo>
                    <a:lnTo>
                      <a:pt x="691" y="346"/>
                    </a:lnTo>
                    <a:lnTo>
                      <a:pt x="693" y="344"/>
                    </a:lnTo>
                    <a:lnTo>
                      <a:pt x="695" y="342"/>
                    </a:lnTo>
                    <a:lnTo>
                      <a:pt x="700" y="341"/>
                    </a:lnTo>
                    <a:lnTo>
                      <a:pt x="701" y="340"/>
                    </a:lnTo>
                    <a:lnTo>
                      <a:pt x="702" y="338"/>
                    </a:lnTo>
                    <a:lnTo>
                      <a:pt x="703" y="337"/>
                    </a:lnTo>
                    <a:lnTo>
                      <a:pt x="704" y="336"/>
                    </a:lnTo>
                    <a:lnTo>
                      <a:pt x="705" y="335"/>
                    </a:lnTo>
                    <a:lnTo>
                      <a:pt x="707" y="334"/>
                    </a:lnTo>
                    <a:lnTo>
                      <a:pt x="710" y="332"/>
                    </a:lnTo>
                    <a:lnTo>
                      <a:pt x="712" y="332"/>
                    </a:lnTo>
                    <a:lnTo>
                      <a:pt x="714" y="332"/>
                    </a:lnTo>
                    <a:lnTo>
                      <a:pt x="717" y="331"/>
                    </a:lnTo>
                    <a:lnTo>
                      <a:pt x="718" y="332"/>
                    </a:lnTo>
                    <a:lnTo>
                      <a:pt x="718" y="332"/>
                    </a:lnTo>
                    <a:lnTo>
                      <a:pt x="718" y="332"/>
                    </a:lnTo>
                    <a:lnTo>
                      <a:pt x="720" y="332"/>
                    </a:lnTo>
                    <a:lnTo>
                      <a:pt x="721" y="332"/>
                    </a:lnTo>
                    <a:lnTo>
                      <a:pt x="722" y="332"/>
                    </a:lnTo>
                    <a:lnTo>
                      <a:pt x="723" y="329"/>
                    </a:lnTo>
                    <a:lnTo>
                      <a:pt x="725" y="328"/>
                    </a:lnTo>
                    <a:lnTo>
                      <a:pt x="730" y="328"/>
                    </a:lnTo>
                    <a:lnTo>
                      <a:pt x="735" y="328"/>
                    </a:lnTo>
                    <a:lnTo>
                      <a:pt x="743" y="328"/>
                    </a:lnTo>
                    <a:lnTo>
                      <a:pt x="744" y="329"/>
                    </a:lnTo>
                    <a:lnTo>
                      <a:pt x="744" y="330"/>
                    </a:lnTo>
                    <a:lnTo>
                      <a:pt x="744" y="331"/>
                    </a:lnTo>
                    <a:lnTo>
                      <a:pt x="744" y="332"/>
                    </a:lnTo>
                    <a:lnTo>
                      <a:pt x="740" y="334"/>
                    </a:lnTo>
                    <a:lnTo>
                      <a:pt x="740" y="336"/>
                    </a:lnTo>
                    <a:lnTo>
                      <a:pt x="739" y="338"/>
                    </a:lnTo>
                    <a:lnTo>
                      <a:pt x="739" y="342"/>
                    </a:lnTo>
                    <a:lnTo>
                      <a:pt x="740" y="343"/>
                    </a:lnTo>
                    <a:lnTo>
                      <a:pt x="740" y="344"/>
                    </a:lnTo>
                    <a:lnTo>
                      <a:pt x="742" y="346"/>
                    </a:lnTo>
                    <a:lnTo>
                      <a:pt x="744" y="346"/>
                    </a:lnTo>
                    <a:lnTo>
                      <a:pt x="745" y="346"/>
                    </a:lnTo>
                    <a:lnTo>
                      <a:pt x="745" y="347"/>
                    </a:lnTo>
                    <a:lnTo>
                      <a:pt x="745" y="349"/>
                    </a:lnTo>
                    <a:lnTo>
                      <a:pt x="745" y="350"/>
                    </a:lnTo>
                    <a:lnTo>
                      <a:pt x="746" y="354"/>
                    </a:lnTo>
                    <a:lnTo>
                      <a:pt x="745" y="356"/>
                    </a:lnTo>
                    <a:lnTo>
                      <a:pt x="744" y="357"/>
                    </a:lnTo>
                    <a:lnTo>
                      <a:pt x="743" y="358"/>
                    </a:lnTo>
                    <a:lnTo>
                      <a:pt x="742" y="359"/>
                    </a:lnTo>
                    <a:lnTo>
                      <a:pt x="742" y="364"/>
                    </a:lnTo>
                    <a:lnTo>
                      <a:pt x="740" y="370"/>
                    </a:lnTo>
                    <a:lnTo>
                      <a:pt x="740" y="372"/>
                    </a:lnTo>
                    <a:lnTo>
                      <a:pt x="741" y="380"/>
                    </a:lnTo>
                    <a:lnTo>
                      <a:pt x="741" y="381"/>
                    </a:lnTo>
                    <a:lnTo>
                      <a:pt x="740" y="383"/>
                    </a:lnTo>
                    <a:lnTo>
                      <a:pt x="739" y="384"/>
                    </a:lnTo>
                    <a:lnTo>
                      <a:pt x="738" y="384"/>
                    </a:lnTo>
                    <a:lnTo>
                      <a:pt x="736" y="384"/>
                    </a:lnTo>
                    <a:lnTo>
                      <a:pt x="735" y="384"/>
                    </a:lnTo>
                    <a:lnTo>
                      <a:pt x="735" y="385"/>
                    </a:lnTo>
                    <a:lnTo>
                      <a:pt x="726" y="389"/>
                    </a:lnTo>
                    <a:lnTo>
                      <a:pt x="724" y="391"/>
                    </a:lnTo>
                    <a:lnTo>
                      <a:pt x="723" y="392"/>
                    </a:lnTo>
                    <a:lnTo>
                      <a:pt x="722" y="393"/>
                    </a:lnTo>
                    <a:lnTo>
                      <a:pt x="716" y="394"/>
                    </a:lnTo>
                    <a:lnTo>
                      <a:pt x="714" y="397"/>
                    </a:lnTo>
                    <a:lnTo>
                      <a:pt x="712" y="398"/>
                    </a:lnTo>
                    <a:lnTo>
                      <a:pt x="710" y="398"/>
                    </a:lnTo>
                    <a:lnTo>
                      <a:pt x="708" y="398"/>
                    </a:lnTo>
                    <a:lnTo>
                      <a:pt x="698" y="402"/>
                    </a:lnTo>
                    <a:lnTo>
                      <a:pt x="697" y="402"/>
                    </a:lnTo>
                    <a:lnTo>
                      <a:pt x="696" y="403"/>
                    </a:lnTo>
                    <a:lnTo>
                      <a:pt x="696" y="407"/>
                    </a:lnTo>
                    <a:lnTo>
                      <a:pt x="697" y="408"/>
                    </a:lnTo>
                    <a:lnTo>
                      <a:pt x="697" y="410"/>
                    </a:lnTo>
                    <a:lnTo>
                      <a:pt x="696" y="411"/>
                    </a:lnTo>
                    <a:lnTo>
                      <a:pt x="694" y="410"/>
                    </a:lnTo>
                    <a:lnTo>
                      <a:pt x="692" y="409"/>
                    </a:lnTo>
                    <a:lnTo>
                      <a:pt x="691" y="409"/>
                    </a:lnTo>
                    <a:lnTo>
                      <a:pt x="689" y="410"/>
                    </a:lnTo>
                    <a:lnTo>
                      <a:pt x="688" y="411"/>
                    </a:lnTo>
                    <a:lnTo>
                      <a:pt x="688" y="413"/>
                    </a:lnTo>
                    <a:lnTo>
                      <a:pt x="687" y="416"/>
                    </a:lnTo>
                    <a:lnTo>
                      <a:pt x="688" y="417"/>
                    </a:lnTo>
                    <a:lnTo>
                      <a:pt x="689" y="419"/>
                    </a:lnTo>
                    <a:lnTo>
                      <a:pt x="693" y="421"/>
                    </a:lnTo>
                    <a:lnTo>
                      <a:pt x="696" y="425"/>
                    </a:lnTo>
                    <a:lnTo>
                      <a:pt x="698" y="427"/>
                    </a:lnTo>
                    <a:lnTo>
                      <a:pt x="701" y="428"/>
                    </a:lnTo>
                    <a:lnTo>
                      <a:pt x="704" y="429"/>
                    </a:lnTo>
                    <a:lnTo>
                      <a:pt x="705" y="429"/>
                    </a:lnTo>
                    <a:lnTo>
                      <a:pt x="709" y="429"/>
                    </a:lnTo>
                    <a:lnTo>
                      <a:pt x="711" y="430"/>
                    </a:lnTo>
                    <a:lnTo>
                      <a:pt x="712" y="430"/>
                    </a:lnTo>
                    <a:lnTo>
                      <a:pt x="713" y="431"/>
                    </a:lnTo>
                    <a:lnTo>
                      <a:pt x="714" y="433"/>
                    </a:lnTo>
                    <a:lnTo>
                      <a:pt x="716" y="434"/>
                    </a:lnTo>
                    <a:lnTo>
                      <a:pt x="717" y="434"/>
                    </a:lnTo>
                    <a:lnTo>
                      <a:pt x="721" y="435"/>
                    </a:lnTo>
                    <a:lnTo>
                      <a:pt x="723" y="435"/>
                    </a:lnTo>
                    <a:lnTo>
                      <a:pt x="726" y="437"/>
                    </a:lnTo>
                    <a:lnTo>
                      <a:pt x="727" y="437"/>
                    </a:lnTo>
                    <a:lnTo>
                      <a:pt x="729" y="437"/>
                    </a:lnTo>
                    <a:lnTo>
                      <a:pt x="731" y="437"/>
                    </a:lnTo>
                    <a:lnTo>
                      <a:pt x="732" y="437"/>
                    </a:lnTo>
                    <a:lnTo>
                      <a:pt x="734" y="438"/>
                    </a:lnTo>
                    <a:lnTo>
                      <a:pt x="736" y="439"/>
                    </a:lnTo>
                    <a:lnTo>
                      <a:pt x="736" y="438"/>
                    </a:lnTo>
                    <a:lnTo>
                      <a:pt x="738" y="439"/>
                    </a:lnTo>
                    <a:lnTo>
                      <a:pt x="739" y="441"/>
                    </a:lnTo>
                    <a:lnTo>
                      <a:pt x="738" y="444"/>
                    </a:lnTo>
                    <a:lnTo>
                      <a:pt x="738" y="445"/>
                    </a:lnTo>
                    <a:lnTo>
                      <a:pt x="737" y="445"/>
                    </a:lnTo>
                    <a:lnTo>
                      <a:pt x="737" y="446"/>
                    </a:lnTo>
                    <a:lnTo>
                      <a:pt x="738" y="447"/>
                    </a:lnTo>
                    <a:lnTo>
                      <a:pt x="739" y="448"/>
                    </a:lnTo>
                    <a:lnTo>
                      <a:pt x="739" y="450"/>
                    </a:lnTo>
                    <a:lnTo>
                      <a:pt x="739" y="458"/>
                    </a:lnTo>
                    <a:lnTo>
                      <a:pt x="739" y="462"/>
                    </a:lnTo>
                    <a:lnTo>
                      <a:pt x="740" y="464"/>
                    </a:lnTo>
                    <a:lnTo>
                      <a:pt x="747" y="464"/>
                    </a:lnTo>
                    <a:lnTo>
                      <a:pt x="748" y="465"/>
                    </a:lnTo>
                    <a:lnTo>
                      <a:pt x="753" y="466"/>
                    </a:lnTo>
                    <a:lnTo>
                      <a:pt x="757" y="468"/>
                    </a:lnTo>
                    <a:lnTo>
                      <a:pt x="760" y="472"/>
                    </a:lnTo>
                    <a:lnTo>
                      <a:pt x="762" y="476"/>
                    </a:lnTo>
                    <a:lnTo>
                      <a:pt x="762" y="477"/>
                    </a:lnTo>
                    <a:lnTo>
                      <a:pt x="757" y="473"/>
                    </a:lnTo>
                    <a:lnTo>
                      <a:pt x="757" y="472"/>
                    </a:lnTo>
                    <a:lnTo>
                      <a:pt x="755" y="472"/>
                    </a:lnTo>
                    <a:lnTo>
                      <a:pt x="740" y="468"/>
                    </a:lnTo>
                    <a:lnTo>
                      <a:pt x="738" y="468"/>
                    </a:lnTo>
                    <a:lnTo>
                      <a:pt x="736" y="467"/>
                    </a:lnTo>
                    <a:lnTo>
                      <a:pt x="732" y="466"/>
                    </a:lnTo>
                    <a:lnTo>
                      <a:pt x="729" y="465"/>
                    </a:lnTo>
                    <a:lnTo>
                      <a:pt x="726" y="465"/>
                    </a:lnTo>
                    <a:lnTo>
                      <a:pt x="723" y="464"/>
                    </a:lnTo>
                    <a:lnTo>
                      <a:pt x="720" y="462"/>
                    </a:lnTo>
                    <a:lnTo>
                      <a:pt x="715" y="457"/>
                    </a:lnTo>
                    <a:lnTo>
                      <a:pt x="714" y="456"/>
                    </a:lnTo>
                    <a:lnTo>
                      <a:pt x="713" y="456"/>
                    </a:lnTo>
                    <a:lnTo>
                      <a:pt x="710" y="457"/>
                    </a:lnTo>
                    <a:lnTo>
                      <a:pt x="708" y="457"/>
                    </a:lnTo>
                    <a:lnTo>
                      <a:pt x="705" y="456"/>
                    </a:lnTo>
                    <a:lnTo>
                      <a:pt x="703" y="456"/>
                    </a:lnTo>
                    <a:lnTo>
                      <a:pt x="696" y="457"/>
                    </a:lnTo>
                    <a:lnTo>
                      <a:pt x="692" y="457"/>
                    </a:lnTo>
                    <a:lnTo>
                      <a:pt x="689" y="455"/>
                    </a:lnTo>
                    <a:lnTo>
                      <a:pt x="687" y="455"/>
                    </a:lnTo>
                    <a:lnTo>
                      <a:pt x="684" y="454"/>
                    </a:lnTo>
                    <a:lnTo>
                      <a:pt x="682" y="451"/>
                    </a:lnTo>
                    <a:lnTo>
                      <a:pt x="680" y="450"/>
                    </a:lnTo>
                    <a:lnTo>
                      <a:pt x="671" y="449"/>
                    </a:lnTo>
                    <a:lnTo>
                      <a:pt x="670" y="449"/>
                    </a:lnTo>
                    <a:lnTo>
                      <a:pt x="667" y="448"/>
                    </a:lnTo>
                    <a:lnTo>
                      <a:pt x="662" y="448"/>
                    </a:lnTo>
                    <a:lnTo>
                      <a:pt x="659" y="446"/>
                    </a:lnTo>
                    <a:lnTo>
                      <a:pt x="657" y="449"/>
                    </a:lnTo>
                    <a:lnTo>
                      <a:pt x="655" y="450"/>
                    </a:lnTo>
                    <a:lnTo>
                      <a:pt x="653" y="452"/>
                    </a:lnTo>
                    <a:lnTo>
                      <a:pt x="652" y="461"/>
                    </a:lnTo>
                    <a:lnTo>
                      <a:pt x="651" y="463"/>
                    </a:lnTo>
                    <a:lnTo>
                      <a:pt x="650" y="464"/>
                    </a:lnTo>
                    <a:lnTo>
                      <a:pt x="650" y="467"/>
                    </a:lnTo>
                    <a:lnTo>
                      <a:pt x="653" y="469"/>
                    </a:lnTo>
                    <a:lnTo>
                      <a:pt x="654" y="472"/>
                    </a:lnTo>
                    <a:lnTo>
                      <a:pt x="655" y="484"/>
                    </a:lnTo>
                    <a:lnTo>
                      <a:pt x="654" y="486"/>
                    </a:lnTo>
                    <a:lnTo>
                      <a:pt x="653" y="486"/>
                    </a:lnTo>
                    <a:lnTo>
                      <a:pt x="652" y="488"/>
                    </a:lnTo>
                    <a:lnTo>
                      <a:pt x="651" y="490"/>
                    </a:lnTo>
                    <a:lnTo>
                      <a:pt x="651" y="492"/>
                    </a:lnTo>
                    <a:lnTo>
                      <a:pt x="651" y="497"/>
                    </a:lnTo>
                    <a:lnTo>
                      <a:pt x="652" y="501"/>
                    </a:lnTo>
                    <a:lnTo>
                      <a:pt x="653" y="505"/>
                    </a:lnTo>
                    <a:lnTo>
                      <a:pt x="656" y="512"/>
                    </a:lnTo>
                    <a:lnTo>
                      <a:pt x="658" y="517"/>
                    </a:lnTo>
                    <a:lnTo>
                      <a:pt x="661" y="521"/>
                    </a:lnTo>
                    <a:lnTo>
                      <a:pt x="661" y="526"/>
                    </a:lnTo>
                    <a:lnTo>
                      <a:pt x="662" y="529"/>
                    </a:lnTo>
                    <a:lnTo>
                      <a:pt x="662" y="530"/>
                    </a:lnTo>
                    <a:lnTo>
                      <a:pt x="666" y="534"/>
                    </a:lnTo>
                    <a:lnTo>
                      <a:pt x="666" y="535"/>
                    </a:lnTo>
                    <a:lnTo>
                      <a:pt x="666" y="538"/>
                    </a:lnTo>
                    <a:lnTo>
                      <a:pt x="667" y="542"/>
                    </a:lnTo>
                    <a:lnTo>
                      <a:pt x="668" y="545"/>
                    </a:lnTo>
                    <a:lnTo>
                      <a:pt x="673" y="552"/>
                    </a:lnTo>
                    <a:lnTo>
                      <a:pt x="674" y="556"/>
                    </a:lnTo>
                    <a:lnTo>
                      <a:pt x="677" y="559"/>
                    </a:lnTo>
                    <a:lnTo>
                      <a:pt x="679" y="560"/>
                    </a:lnTo>
                    <a:lnTo>
                      <a:pt x="688" y="577"/>
                    </a:lnTo>
                    <a:lnTo>
                      <a:pt x="695" y="583"/>
                    </a:lnTo>
                    <a:lnTo>
                      <a:pt x="701" y="588"/>
                    </a:lnTo>
                    <a:lnTo>
                      <a:pt x="701" y="589"/>
                    </a:lnTo>
                    <a:lnTo>
                      <a:pt x="704" y="592"/>
                    </a:lnTo>
                    <a:lnTo>
                      <a:pt x="706" y="594"/>
                    </a:lnTo>
                    <a:lnTo>
                      <a:pt x="710" y="595"/>
                    </a:lnTo>
                    <a:lnTo>
                      <a:pt x="711" y="597"/>
                    </a:lnTo>
                    <a:lnTo>
                      <a:pt x="712" y="599"/>
                    </a:lnTo>
                    <a:lnTo>
                      <a:pt x="711" y="599"/>
                    </a:lnTo>
                    <a:lnTo>
                      <a:pt x="708" y="597"/>
                    </a:lnTo>
                    <a:lnTo>
                      <a:pt x="705" y="596"/>
                    </a:lnTo>
                    <a:lnTo>
                      <a:pt x="695" y="595"/>
                    </a:lnTo>
                    <a:lnTo>
                      <a:pt x="692" y="595"/>
                    </a:lnTo>
                    <a:lnTo>
                      <a:pt x="691" y="594"/>
                    </a:lnTo>
                    <a:lnTo>
                      <a:pt x="690" y="593"/>
                    </a:lnTo>
                    <a:lnTo>
                      <a:pt x="688" y="591"/>
                    </a:lnTo>
                    <a:lnTo>
                      <a:pt x="689" y="590"/>
                    </a:lnTo>
                    <a:lnTo>
                      <a:pt x="691" y="590"/>
                    </a:lnTo>
                    <a:lnTo>
                      <a:pt x="692" y="591"/>
                    </a:lnTo>
                    <a:lnTo>
                      <a:pt x="693" y="591"/>
                    </a:lnTo>
                    <a:lnTo>
                      <a:pt x="691" y="586"/>
                    </a:lnTo>
                    <a:lnTo>
                      <a:pt x="686" y="583"/>
                    </a:lnTo>
                    <a:lnTo>
                      <a:pt x="669" y="577"/>
                    </a:lnTo>
                    <a:lnTo>
                      <a:pt x="667" y="576"/>
                    </a:lnTo>
                    <a:lnTo>
                      <a:pt x="666" y="574"/>
                    </a:lnTo>
                    <a:lnTo>
                      <a:pt x="660" y="560"/>
                    </a:lnTo>
                    <a:lnTo>
                      <a:pt x="654" y="551"/>
                    </a:lnTo>
                    <a:lnTo>
                      <a:pt x="651" y="544"/>
                    </a:lnTo>
                    <a:lnTo>
                      <a:pt x="649" y="542"/>
                    </a:lnTo>
                    <a:lnTo>
                      <a:pt x="647" y="539"/>
                    </a:lnTo>
                    <a:lnTo>
                      <a:pt x="646" y="538"/>
                    </a:lnTo>
                    <a:lnTo>
                      <a:pt x="645" y="538"/>
                    </a:lnTo>
                    <a:lnTo>
                      <a:pt x="639" y="535"/>
                    </a:lnTo>
                    <a:lnTo>
                      <a:pt x="635" y="533"/>
                    </a:lnTo>
                    <a:lnTo>
                      <a:pt x="633" y="532"/>
                    </a:lnTo>
                    <a:lnTo>
                      <a:pt x="631" y="531"/>
                    </a:lnTo>
                    <a:lnTo>
                      <a:pt x="629" y="528"/>
                    </a:lnTo>
                    <a:lnTo>
                      <a:pt x="627" y="525"/>
                    </a:lnTo>
                    <a:lnTo>
                      <a:pt x="627" y="522"/>
                    </a:lnTo>
                    <a:close/>
                    <a:moveTo>
                      <a:pt x="382" y="236"/>
                    </a:moveTo>
                    <a:lnTo>
                      <a:pt x="383" y="237"/>
                    </a:lnTo>
                    <a:lnTo>
                      <a:pt x="384" y="238"/>
                    </a:lnTo>
                    <a:lnTo>
                      <a:pt x="384" y="242"/>
                    </a:lnTo>
                    <a:lnTo>
                      <a:pt x="381" y="244"/>
                    </a:lnTo>
                    <a:lnTo>
                      <a:pt x="377" y="243"/>
                    </a:lnTo>
                    <a:lnTo>
                      <a:pt x="374" y="241"/>
                    </a:lnTo>
                    <a:lnTo>
                      <a:pt x="374" y="237"/>
                    </a:lnTo>
                    <a:lnTo>
                      <a:pt x="376" y="236"/>
                    </a:lnTo>
                    <a:lnTo>
                      <a:pt x="378" y="236"/>
                    </a:lnTo>
                    <a:lnTo>
                      <a:pt x="380" y="236"/>
                    </a:lnTo>
                    <a:lnTo>
                      <a:pt x="382" y="236"/>
                    </a:lnTo>
                    <a:close/>
                    <a:moveTo>
                      <a:pt x="740" y="229"/>
                    </a:moveTo>
                    <a:lnTo>
                      <a:pt x="740" y="234"/>
                    </a:lnTo>
                    <a:lnTo>
                      <a:pt x="740" y="239"/>
                    </a:lnTo>
                    <a:lnTo>
                      <a:pt x="737" y="242"/>
                    </a:lnTo>
                    <a:lnTo>
                      <a:pt x="736" y="246"/>
                    </a:lnTo>
                    <a:lnTo>
                      <a:pt x="735" y="254"/>
                    </a:lnTo>
                    <a:lnTo>
                      <a:pt x="728" y="265"/>
                    </a:lnTo>
                    <a:lnTo>
                      <a:pt x="727" y="269"/>
                    </a:lnTo>
                    <a:lnTo>
                      <a:pt x="727" y="270"/>
                    </a:lnTo>
                    <a:lnTo>
                      <a:pt x="720" y="275"/>
                    </a:lnTo>
                    <a:lnTo>
                      <a:pt x="718" y="276"/>
                    </a:lnTo>
                    <a:lnTo>
                      <a:pt x="702" y="277"/>
                    </a:lnTo>
                    <a:lnTo>
                      <a:pt x="701" y="278"/>
                    </a:lnTo>
                    <a:lnTo>
                      <a:pt x="699" y="280"/>
                    </a:lnTo>
                    <a:lnTo>
                      <a:pt x="696" y="281"/>
                    </a:lnTo>
                    <a:lnTo>
                      <a:pt x="694" y="282"/>
                    </a:lnTo>
                    <a:lnTo>
                      <a:pt x="695" y="280"/>
                    </a:lnTo>
                    <a:lnTo>
                      <a:pt x="696" y="277"/>
                    </a:lnTo>
                    <a:lnTo>
                      <a:pt x="696" y="276"/>
                    </a:lnTo>
                    <a:lnTo>
                      <a:pt x="692" y="271"/>
                    </a:lnTo>
                    <a:lnTo>
                      <a:pt x="692" y="270"/>
                    </a:lnTo>
                    <a:lnTo>
                      <a:pt x="692" y="262"/>
                    </a:lnTo>
                    <a:lnTo>
                      <a:pt x="691" y="258"/>
                    </a:lnTo>
                    <a:lnTo>
                      <a:pt x="690" y="254"/>
                    </a:lnTo>
                    <a:lnTo>
                      <a:pt x="688" y="254"/>
                    </a:lnTo>
                    <a:lnTo>
                      <a:pt x="686" y="253"/>
                    </a:lnTo>
                    <a:lnTo>
                      <a:pt x="688" y="250"/>
                    </a:lnTo>
                    <a:lnTo>
                      <a:pt x="692" y="246"/>
                    </a:lnTo>
                    <a:lnTo>
                      <a:pt x="695" y="241"/>
                    </a:lnTo>
                    <a:lnTo>
                      <a:pt x="700" y="232"/>
                    </a:lnTo>
                    <a:lnTo>
                      <a:pt x="704" y="227"/>
                    </a:lnTo>
                    <a:lnTo>
                      <a:pt x="709" y="225"/>
                    </a:lnTo>
                    <a:lnTo>
                      <a:pt x="711" y="223"/>
                    </a:lnTo>
                    <a:lnTo>
                      <a:pt x="712" y="220"/>
                    </a:lnTo>
                    <a:lnTo>
                      <a:pt x="713" y="219"/>
                    </a:lnTo>
                    <a:lnTo>
                      <a:pt x="715" y="218"/>
                    </a:lnTo>
                    <a:lnTo>
                      <a:pt x="716" y="217"/>
                    </a:lnTo>
                    <a:lnTo>
                      <a:pt x="717" y="218"/>
                    </a:lnTo>
                    <a:lnTo>
                      <a:pt x="718" y="219"/>
                    </a:lnTo>
                    <a:lnTo>
                      <a:pt x="722" y="219"/>
                    </a:lnTo>
                    <a:lnTo>
                      <a:pt x="723" y="219"/>
                    </a:lnTo>
                    <a:lnTo>
                      <a:pt x="723" y="216"/>
                    </a:lnTo>
                    <a:lnTo>
                      <a:pt x="725" y="214"/>
                    </a:lnTo>
                    <a:lnTo>
                      <a:pt x="727" y="213"/>
                    </a:lnTo>
                    <a:lnTo>
                      <a:pt x="729" y="214"/>
                    </a:lnTo>
                    <a:lnTo>
                      <a:pt x="730" y="215"/>
                    </a:lnTo>
                    <a:lnTo>
                      <a:pt x="733" y="221"/>
                    </a:lnTo>
                    <a:lnTo>
                      <a:pt x="734" y="223"/>
                    </a:lnTo>
                    <a:lnTo>
                      <a:pt x="736" y="223"/>
                    </a:lnTo>
                    <a:lnTo>
                      <a:pt x="740" y="229"/>
                    </a:lnTo>
                    <a:close/>
                    <a:moveTo>
                      <a:pt x="383" y="192"/>
                    </a:moveTo>
                    <a:lnTo>
                      <a:pt x="384" y="193"/>
                    </a:lnTo>
                    <a:lnTo>
                      <a:pt x="384" y="194"/>
                    </a:lnTo>
                    <a:lnTo>
                      <a:pt x="383" y="196"/>
                    </a:lnTo>
                    <a:lnTo>
                      <a:pt x="380" y="198"/>
                    </a:lnTo>
                    <a:lnTo>
                      <a:pt x="379" y="199"/>
                    </a:lnTo>
                    <a:lnTo>
                      <a:pt x="379" y="200"/>
                    </a:lnTo>
                    <a:lnTo>
                      <a:pt x="379" y="201"/>
                    </a:lnTo>
                    <a:lnTo>
                      <a:pt x="379" y="203"/>
                    </a:lnTo>
                    <a:lnTo>
                      <a:pt x="380" y="205"/>
                    </a:lnTo>
                    <a:lnTo>
                      <a:pt x="381" y="206"/>
                    </a:lnTo>
                    <a:lnTo>
                      <a:pt x="381" y="208"/>
                    </a:lnTo>
                    <a:lnTo>
                      <a:pt x="381" y="209"/>
                    </a:lnTo>
                    <a:lnTo>
                      <a:pt x="379" y="210"/>
                    </a:lnTo>
                    <a:lnTo>
                      <a:pt x="378" y="210"/>
                    </a:lnTo>
                    <a:lnTo>
                      <a:pt x="377" y="208"/>
                    </a:lnTo>
                    <a:lnTo>
                      <a:pt x="376" y="206"/>
                    </a:lnTo>
                    <a:lnTo>
                      <a:pt x="376" y="204"/>
                    </a:lnTo>
                    <a:lnTo>
                      <a:pt x="376" y="202"/>
                    </a:lnTo>
                    <a:lnTo>
                      <a:pt x="374" y="199"/>
                    </a:lnTo>
                    <a:lnTo>
                      <a:pt x="374" y="197"/>
                    </a:lnTo>
                    <a:lnTo>
                      <a:pt x="374" y="196"/>
                    </a:lnTo>
                    <a:lnTo>
                      <a:pt x="376" y="192"/>
                    </a:lnTo>
                    <a:lnTo>
                      <a:pt x="377" y="190"/>
                    </a:lnTo>
                    <a:lnTo>
                      <a:pt x="379" y="189"/>
                    </a:lnTo>
                    <a:lnTo>
                      <a:pt x="381" y="189"/>
                    </a:lnTo>
                    <a:lnTo>
                      <a:pt x="383" y="190"/>
                    </a:lnTo>
                    <a:lnTo>
                      <a:pt x="383" y="192"/>
                    </a:lnTo>
                    <a:close/>
                    <a:moveTo>
                      <a:pt x="408" y="117"/>
                    </a:moveTo>
                    <a:lnTo>
                      <a:pt x="408" y="118"/>
                    </a:lnTo>
                    <a:lnTo>
                      <a:pt x="409" y="120"/>
                    </a:lnTo>
                    <a:lnTo>
                      <a:pt x="409" y="121"/>
                    </a:lnTo>
                    <a:lnTo>
                      <a:pt x="409" y="122"/>
                    </a:lnTo>
                    <a:lnTo>
                      <a:pt x="409" y="122"/>
                    </a:lnTo>
                    <a:lnTo>
                      <a:pt x="405" y="125"/>
                    </a:lnTo>
                    <a:lnTo>
                      <a:pt x="404" y="125"/>
                    </a:lnTo>
                    <a:lnTo>
                      <a:pt x="402" y="125"/>
                    </a:lnTo>
                    <a:lnTo>
                      <a:pt x="402" y="124"/>
                    </a:lnTo>
                    <a:lnTo>
                      <a:pt x="401" y="123"/>
                    </a:lnTo>
                    <a:lnTo>
                      <a:pt x="401" y="122"/>
                    </a:lnTo>
                    <a:lnTo>
                      <a:pt x="399" y="120"/>
                    </a:lnTo>
                    <a:lnTo>
                      <a:pt x="393" y="119"/>
                    </a:lnTo>
                    <a:lnTo>
                      <a:pt x="392" y="118"/>
                    </a:lnTo>
                    <a:lnTo>
                      <a:pt x="392" y="116"/>
                    </a:lnTo>
                    <a:lnTo>
                      <a:pt x="392" y="110"/>
                    </a:lnTo>
                    <a:lnTo>
                      <a:pt x="393" y="109"/>
                    </a:lnTo>
                    <a:lnTo>
                      <a:pt x="393" y="109"/>
                    </a:lnTo>
                    <a:lnTo>
                      <a:pt x="393" y="105"/>
                    </a:lnTo>
                    <a:lnTo>
                      <a:pt x="393" y="105"/>
                    </a:lnTo>
                    <a:lnTo>
                      <a:pt x="391" y="103"/>
                    </a:lnTo>
                    <a:lnTo>
                      <a:pt x="385" y="98"/>
                    </a:lnTo>
                    <a:lnTo>
                      <a:pt x="383" y="96"/>
                    </a:lnTo>
                    <a:lnTo>
                      <a:pt x="383" y="95"/>
                    </a:lnTo>
                    <a:lnTo>
                      <a:pt x="382" y="92"/>
                    </a:lnTo>
                    <a:lnTo>
                      <a:pt x="383" y="90"/>
                    </a:lnTo>
                    <a:lnTo>
                      <a:pt x="385" y="87"/>
                    </a:lnTo>
                    <a:lnTo>
                      <a:pt x="389" y="88"/>
                    </a:lnTo>
                    <a:lnTo>
                      <a:pt x="393" y="91"/>
                    </a:lnTo>
                    <a:lnTo>
                      <a:pt x="395" y="93"/>
                    </a:lnTo>
                    <a:lnTo>
                      <a:pt x="399" y="100"/>
                    </a:lnTo>
                    <a:lnTo>
                      <a:pt x="400" y="101"/>
                    </a:lnTo>
                    <a:lnTo>
                      <a:pt x="400" y="102"/>
                    </a:lnTo>
                    <a:lnTo>
                      <a:pt x="399" y="103"/>
                    </a:lnTo>
                    <a:lnTo>
                      <a:pt x="399" y="104"/>
                    </a:lnTo>
                    <a:lnTo>
                      <a:pt x="400" y="105"/>
                    </a:lnTo>
                    <a:lnTo>
                      <a:pt x="400" y="105"/>
                    </a:lnTo>
                    <a:lnTo>
                      <a:pt x="402" y="107"/>
                    </a:lnTo>
                    <a:lnTo>
                      <a:pt x="402" y="108"/>
                    </a:lnTo>
                    <a:lnTo>
                      <a:pt x="404" y="111"/>
                    </a:lnTo>
                    <a:lnTo>
                      <a:pt x="405" y="112"/>
                    </a:lnTo>
                    <a:lnTo>
                      <a:pt x="406" y="112"/>
                    </a:lnTo>
                    <a:lnTo>
                      <a:pt x="407" y="112"/>
                    </a:lnTo>
                    <a:lnTo>
                      <a:pt x="407" y="114"/>
                    </a:lnTo>
                    <a:lnTo>
                      <a:pt x="408" y="117"/>
                    </a:lnTo>
                    <a:close/>
                    <a:moveTo>
                      <a:pt x="529" y="77"/>
                    </a:moveTo>
                    <a:lnTo>
                      <a:pt x="533" y="78"/>
                    </a:lnTo>
                    <a:lnTo>
                      <a:pt x="536" y="80"/>
                    </a:lnTo>
                    <a:lnTo>
                      <a:pt x="539" y="83"/>
                    </a:lnTo>
                    <a:lnTo>
                      <a:pt x="540" y="85"/>
                    </a:lnTo>
                    <a:lnTo>
                      <a:pt x="541" y="87"/>
                    </a:lnTo>
                    <a:lnTo>
                      <a:pt x="539" y="89"/>
                    </a:lnTo>
                    <a:lnTo>
                      <a:pt x="536" y="91"/>
                    </a:lnTo>
                    <a:lnTo>
                      <a:pt x="531" y="86"/>
                    </a:lnTo>
                    <a:lnTo>
                      <a:pt x="528" y="80"/>
                    </a:lnTo>
                    <a:lnTo>
                      <a:pt x="529" y="77"/>
                    </a:lnTo>
                    <a:close/>
                    <a:moveTo>
                      <a:pt x="519" y="63"/>
                    </a:moveTo>
                    <a:lnTo>
                      <a:pt x="524" y="68"/>
                    </a:lnTo>
                    <a:lnTo>
                      <a:pt x="526" y="70"/>
                    </a:lnTo>
                    <a:lnTo>
                      <a:pt x="526" y="72"/>
                    </a:lnTo>
                    <a:lnTo>
                      <a:pt x="524" y="74"/>
                    </a:lnTo>
                    <a:lnTo>
                      <a:pt x="522" y="77"/>
                    </a:lnTo>
                    <a:lnTo>
                      <a:pt x="523" y="82"/>
                    </a:lnTo>
                    <a:lnTo>
                      <a:pt x="522" y="81"/>
                    </a:lnTo>
                    <a:lnTo>
                      <a:pt x="521" y="77"/>
                    </a:lnTo>
                    <a:lnTo>
                      <a:pt x="520" y="72"/>
                    </a:lnTo>
                    <a:lnTo>
                      <a:pt x="521" y="69"/>
                    </a:lnTo>
                    <a:lnTo>
                      <a:pt x="518" y="66"/>
                    </a:lnTo>
                    <a:lnTo>
                      <a:pt x="516" y="65"/>
                    </a:lnTo>
                    <a:lnTo>
                      <a:pt x="515" y="61"/>
                    </a:lnTo>
                    <a:lnTo>
                      <a:pt x="515" y="58"/>
                    </a:lnTo>
                    <a:lnTo>
                      <a:pt x="515" y="56"/>
                    </a:lnTo>
                    <a:lnTo>
                      <a:pt x="518" y="57"/>
                    </a:lnTo>
                    <a:lnTo>
                      <a:pt x="519" y="63"/>
                    </a:lnTo>
                    <a:close/>
                    <a:moveTo>
                      <a:pt x="544" y="25"/>
                    </a:moveTo>
                    <a:lnTo>
                      <a:pt x="547" y="27"/>
                    </a:lnTo>
                    <a:lnTo>
                      <a:pt x="549" y="31"/>
                    </a:lnTo>
                    <a:lnTo>
                      <a:pt x="543" y="38"/>
                    </a:lnTo>
                    <a:lnTo>
                      <a:pt x="537" y="44"/>
                    </a:lnTo>
                    <a:lnTo>
                      <a:pt x="536" y="52"/>
                    </a:lnTo>
                    <a:lnTo>
                      <a:pt x="536" y="57"/>
                    </a:lnTo>
                    <a:lnTo>
                      <a:pt x="535" y="59"/>
                    </a:lnTo>
                    <a:lnTo>
                      <a:pt x="531" y="61"/>
                    </a:lnTo>
                    <a:lnTo>
                      <a:pt x="526" y="60"/>
                    </a:lnTo>
                    <a:lnTo>
                      <a:pt x="522" y="61"/>
                    </a:lnTo>
                    <a:lnTo>
                      <a:pt x="521" y="57"/>
                    </a:lnTo>
                    <a:lnTo>
                      <a:pt x="522" y="54"/>
                    </a:lnTo>
                    <a:lnTo>
                      <a:pt x="523" y="52"/>
                    </a:lnTo>
                    <a:lnTo>
                      <a:pt x="527" y="50"/>
                    </a:lnTo>
                    <a:lnTo>
                      <a:pt x="531" y="40"/>
                    </a:lnTo>
                    <a:lnTo>
                      <a:pt x="536" y="36"/>
                    </a:lnTo>
                    <a:lnTo>
                      <a:pt x="535" y="35"/>
                    </a:lnTo>
                    <a:lnTo>
                      <a:pt x="533" y="34"/>
                    </a:lnTo>
                    <a:lnTo>
                      <a:pt x="531" y="34"/>
                    </a:lnTo>
                    <a:lnTo>
                      <a:pt x="526" y="32"/>
                    </a:lnTo>
                    <a:lnTo>
                      <a:pt x="526" y="30"/>
                    </a:lnTo>
                    <a:lnTo>
                      <a:pt x="527" y="27"/>
                    </a:lnTo>
                    <a:lnTo>
                      <a:pt x="526" y="24"/>
                    </a:lnTo>
                    <a:lnTo>
                      <a:pt x="526" y="23"/>
                    </a:lnTo>
                    <a:lnTo>
                      <a:pt x="525" y="22"/>
                    </a:lnTo>
                    <a:lnTo>
                      <a:pt x="525" y="21"/>
                    </a:lnTo>
                    <a:lnTo>
                      <a:pt x="525" y="17"/>
                    </a:lnTo>
                    <a:lnTo>
                      <a:pt x="526" y="14"/>
                    </a:lnTo>
                    <a:lnTo>
                      <a:pt x="530" y="9"/>
                    </a:lnTo>
                    <a:lnTo>
                      <a:pt x="530" y="9"/>
                    </a:lnTo>
                    <a:lnTo>
                      <a:pt x="530" y="7"/>
                    </a:lnTo>
                    <a:lnTo>
                      <a:pt x="530" y="6"/>
                    </a:lnTo>
                    <a:lnTo>
                      <a:pt x="529" y="4"/>
                    </a:lnTo>
                    <a:lnTo>
                      <a:pt x="529" y="2"/>
                    </a:lnTo>
                    <a:lnTo>
                      <a:pt x="531" y="1"/>
                    </a:lnTo>
                    <a:lnTo>
                      <a:pt x="533" y="0"/>
                    </a:lnTo>
                    <a:lnTo>
                      <a:pt x="536" y="0"/>
                    </a:lnTo>
                    <a:lnTo>
                      <a:pt x="538" y="1"/>
                    </a:lnTo>
                    <a:lnTo>
                      <a:pt x="540" y="2"/>
                    </a:lnTo>
                    <a:lnTo>
                      <a:pt x="540" y="4"/>
                    </a:lnTo>
                    <a:lnTo>
                      <a:pt x="540" y="4"/>
                    </a:lnTo>
                    <a:lnTo>
                      <a:pt x="541" y="6"/>
                    </a:lnTo>
                    <a:lnTo>
                      <a:pt x="543" y="7"/>
                    </a:lnTo>
                    <a:lnTo>
                      <a:pt x="544" y="7"/>
                    </a:lnTo>
                    <a:lnTo>
                      <a:pt x="544" y="7"/>
                    </a:lnTo>
                    <a:lnTo>
                      <a:pt x="544" y="9"/>
                    </a:lnTo>
                    <a:lnTo>
                      <a:pt x="545" y="11"/>
                    </a:lnTo>
                    <a:lnTo>
                      <a:pt x="545" y="13"/>
                    </a:lnTo>
                    <a:lnTo>
                      <a:pt x="544" y="16"/>
                    </a:lnTo>
                    <a:lnTo>
                      <a:pt x="543" y="18"/>
                    </a:lnTo>
                    <a:lnTo>
                      <a:pt x="543" y="21"/>
                    </a:lnTo>
                    <a:lnTo>
                      <a:pt x="544" y="25"/>
                    </a:lnTo>
                    <a:close/>
                    <a:moveTo>
                      <a:pt x="60" y="1445"/>
                    </a:moveTo>
                    <a:lnTo>
                      <a:pt x="63" y="1445"/>
                    </a:lnTo>
                    <a:lnTo>
                      <a:pt x="65" y="1446"/>
                    </a:lnTo>
                    <a:lnTo>
                      <a:pt x="67" y="1448"/>
                    </a:lnTo>
                    <a:lnTo>
                      <a:pt x="65" y="1451"/>
                    </a:lnTo>
                    <a:lnTo>
                      <a:pt x="62" y="1452"/>
                    </a:lnTo>
                    <a:lnTo>
                      <a:pt x="59" y="1450"/>
                    </a:lnTo>
                    <a:lnTo>
                      <a:pt x="58" y="1447"/>
                    </a:lnTo>
                    <a:lnTo>
                      <a:pt x="60" y="1445"/>
                    </a:lnTo>
                    <a:close/>
                    <a:moveTo>
                      <a:pt x="151" y="686"/>
                    </a:moveTo>
                    <a:lnTo>
                      <a:pt x="152" y="687"/>
                    </a:lnTo>
                    <a:lnTo>
                      <a:pt x="152" y="688"/>
                    </a:lnTo>
                    <a:lnTo>
                      <a:pt x="152" y="689"/>
                    </a:lnTo>
                    <a:lnTo>
                      <a:pt x="152" y="691"/>
                    </a:lnTo>
                    <a:lnTo>
                      <a:pt x="151" y="691"/>
                    </a:lnTo>
                    <a:lnTo>
                      <a:pt x="149" y="692"/>
                    </a:lnTo>
                    <a:lnTo>
                      <a:pt x="148" y="693"/>
                    </a:lnTo>
                    <a:lnTo>
                      <a:pt x="145" y="697"/>
                    </a:lnTo>
                    <a:lnTo>
                      <a:pt x="144" y="699"/>
                    </a:lnTo>
                    <a:lnTo>
                      <a:pt x="141" y="699"/>
                    </a:lnTo>
                    <a:lnTo>
                      <a:pt x="140" y="697"/>
                    </a:lnTo>
                    <a:lnTo>
                      <a:pt x="141" y="695"/>
                    </a:lnTo>
                    <a:lnTo>
                      <a:pt x="147" y="688"/>
                    </a:lnTo>
                    <a:lnTo>
                      <a:pt x="149" y="687"/>
                    </a:lnTo>
                    <a:lnTo>
                      <a:pt x="150" y="687"/>
                    </a:lnTo>
                    <a:lnTo>
                      <a:pt x="151" y="686"/>
                    </a:lnTo>
                    <a:close/>
                    <a:moveTo>
                      <a:pt x="12" y="542"/>
                    </a:moveTo>
                    <a:lnTo>
                      <a:pt x="10" y="543"/>
                    </a:lnTo>
                    <a:lnTo>
                      <a:pt x="9" y="543"/>
                    </a:lnTo>
                    <a:lnTo>
                      <a:pt x="8" y="542"/>
                    </a:lnTo>
                    <a:lnTo>
                      <a:pt x="7" y="542"/>
                    </a:lnTo>
                    <a:lnTo>
                      <a:pt x="6" y="543"/>
                    </a:lnTo>
                    <a:lnTo>
                      <a:pt x="6" y="545"/>
                    </a:lnTo>
                    <a:lnTo>
                      <a:pt x="5" y="545"/>
                    </a:lnTo>
                    <a:lnTo>
                      <a:pt x="4" y="544"/>
                    </a:lnTo>
                    <a:lnTo>
                      <a:pt x="3" y="539"/>
                    </a:lnTo>
                    <a:lnTo>
                      <a:pt x="3" y="537"/>
                    </a:lnTo>
                    <a:lnTo>
                      <a:pt x="4" y="533"/>
                    </a:lnTo>
                    <a:lnTo>
                      <a:pt x="4" y="529"/>
                    </a:lnTo>
                    <a:lnTo>
                      <a:pt x="7" y="529"/>
                    </a:lnTo>
                    <a:lnTo>
                      <a:pt x="8" y="535"/>
                    </a:lnTo>
                    <a:lnTo>
                      <a:pt x="8" y="536"/>
                    </a:lnTo>
                    <a:lnTo>
                      <a:pt x="11" y="538"/>
                    </a:lnTo>
                    <a:lnTo>
                      <a:pt x="12" y="538"/>
                    </a:lnTo>
                    <a:lnTo>
                      <a:pt x="12" y="540"/>
                    </a:lnTo>
                    <a:lnTo>
                      <a:pt x="13" y="542"/>
                    </a:lnTo>
                    <a:lnTo>
                      <a:pt x="12" y="542"/>
                    </a:lnTo>
                    <a:close/>
                    <a:moveTo>
                      <a:pt x="901" y="1339"/>
                    </a:moveTo>
                    <a:lnTo>
                      <a:pt x="901" y="1340"/>
                    </a:lnTo>
                    <a:lnTo>
                      <a:pt x="902" y="1341"/>
                    </a:lnTo>
                    <a:lnTo>
                      <a:pt x="901" y="1343"/>
                    </a:lnTo>
                    <a:lnTo>
                      <a:pt x="901" y="1343"/>
                    </a:lnTo>
                    <a:lnTo>
                      <a:pt x="899" y="1341"/>
                    </a:lnTo>
                    <a:lnTo>
                      <a:pt x="898" y="1341"/>
                    </a:lnTo>
                    <a:lnTo>
                      <a:pt x="897" y="1341"/>
                    </a:lnTo>
                    <a:lnTo>
                      <a:pt x="896" y="1341"/>
                    </a:lnTo>
                    <a:lnTo>
                      <a:pt x="897" y="1340"/>
                    </a:lnTo>
                    <a:lnTo>
                      <a:pt x="897" y="1339"/>
                    </a:lnTo>
                    <a:lnTo>
                      <a:pt x="897" y="1339"/>
                    </a:lnTo>
                    <a:lnTo>
                      <a:pt x="898" y="1339"/>
                    </a:lnTo>
                    <a:lnTo>
                      <a:pt x="899" y="1339"/>
                    </a:lnTo>
                    <a:lnTo>
                      <a:pt x="901" y="1339"/>
                    </a:lnTo>
                    <a:close/>
                    <a:moveTo>
                      <a:pt x="894" y="1335"/>
                    </a:moveTo>
                    <a:lnTo>
                      <a:pt x="895" y="1338"/>
                    </a:lnTo>
                    <a:lnTo>
                      <a:pt x="894" y="1339"/>
                    </a:lnTo>
                    <a:lnTo>
                      <a:pt x="892" y="1339"/>
                    </a:lnTo>
                    <a:lnTo>
                      <a:pt x="892" y="1338"/>
                    </a:lnTo>
                    <a:lnTo>
                      <a:pt x="892" y="1337"/>
                    </a:lnTo>
                    <a:lnTo>
                      <a:pt x="891" y="1337"/>
                    </a:lnTo>
                    <a:lnTo>
                      <a:pt x="891" y="1335"/>
                    </a:lnTo>
                    <a:lnTo>
                      <a:pt x="891" y="1334"/>
                    </a:lnTo>
                    <a:lnTo>
                      <a:pt x="891" y="1334"/>
                    </a:lnTo>
                    <a:lnTo>
                      <a:pt x="892" y="1333"/>
                    </a:lnTo>
                    <a:lnTo>
                      <a:pt x="893" y="1334"/>
                    </a:lnTo>
                    <a:lnTo>
                      <a:pt x="893" y="1334"/>
                    </a:lnTo>
                    <a:lnTo>
                      <a:pt x="894" y="1335"/>
                    </a:lnTo>
                    <a:close/>
                    <a:moveTo>
                      <a:pt x="858" y="1320"/>
                    </a:moveTo>
                    <a:lnTo>
                      <a:pt x="855" y="1319"/>
                    </a:lnTo>
                    <a:lnTo>
                      <a:pt x="855" y="1317"/>
                    </a:lnTo>
                    <a:lnTo>
                      <a:pt x="856" y="1316"/>
                    </a:lnTo>
                    <a:lnTo>
                      <a:pt x="856" y="1317"/>
                    </a:lnTo>
                    <a:lnTo>
                      <a:pt x="858" y="1318"/>
                    </a:lnTo>
                    <a:lnTo>
                      <a:pt x="859" y="1319"/>
                    </a:lnTo>
                    <a:lnTo>
                      <a:pt x="860" y="1318"/>
                    </a:lnTo>
                    <a:lnTo>
                      <a:pt x="861" y="1318"/>
                    </a:lnTo>
                    <a:lnTo>
                      <a:pt x="862" y="1318"/>
                    </a:lnTo>
                    <a:lnTo>
                      <a:pt x="862" y="1320"/>
                    </a:lnTo>
                    <a:lnTo>
                      <a:pt x="860" y="1321"/>
                    </a:lnTo>
                    <a:lnTo>
                      <a:pt x="858" y="1321"/>
                    </a:lnTo>
                    <a:lnTo>
                      <a:pt x="858" y="1320"/>
                    </a:lnTo>
                    <a:close/>
                    <a:moveTo>
                      <a:pt x="797" y="1259"/>
                    </a:moveTo>
                    <a:lnTo>
                      <a:pt x="796" y="1258"/>
                    </a:lnTo>
                    <a:lnTo>
                      <a:pt x="796" y="1256"/>
                    </a:lnTo>
                    <a:lnTo>
                      <a:pt x="797" y="1256"/>
                    </a:lnTo>
                    <a:lnTo>
                      <a:pt x="797" y="1256"/>
                    </a:lnTo>
                    <a:lnTo>
                      <a:pt x="798" y="1256"/>
                    </a:lnTo>
                    <a:lnTo>
                      <a:pt x="799" y="1257"/>
                    </a:lnTo>
                    <a:lnTo>
                      <a:pt x="799" y="1259"/>
                    </a:lnTo>
                    <a:lnTo>
                      <a:pt x="798" y="1260"/>
                    </a:lnTo>
                    <a:lnTo>
                      <a:pt x="797" y="1260"/>
                    </a:lnTo>
                    <a:lnTo>
                      <a:pt x="797" y="1259"/>
                    </a:lnTo>
                    <a:close/>
                    <a:moveTo>
                      <a:pt x="835" y="1232"/>
                    </a:moveTo>
                    <a:lnTo>
                      <a:pt x="834" y="1233"/>
                    </a:lnTo>
                    <a:lnTo>
                      <a:pt x="834" y="1232"/>
                    </a:lnTo>
                    <a:lnTo>
                      <a:pt x="834" y="1231"/>
                    </a:lnTo>
                    <a:lnTo>
                      <a:pt x="835" y="1229"/>
                    </a:lnTo>
                    <a:lnTo>
                      <a:pt x="836" y="1229"/>
                    </a:lnTo>
                    <a:lnTo>
                      <a:pt x="837" y="1229"/>
                    </a:lnTo>
                    <a:lnTo>
                      <a:pt x="839" y="1229"/>
                    </a:lnTo>
                    <a:lnTo>
                      <a:pt x="840" y="1229"/>
                    </a:lnTo>
                    <a:lnTo>
                      <a:pt x="840" y="1229"/>
                    </a:lnTo>
                    <a:lnTo>
                      <a:pt x="840" y="1230"/>
                    </a:lnTo>
                    <a:lnTo>
                      <a:pt x="838" y="1233"/>
                    </a:lnTo>
                    <a:lnTo>
                      <a:pt x="838" y="1234"/>
                    </a:lnTo>
                    <a:lnTo>
                      <a:pt x="836" y="1234"/>
                    </a:lnTo>
                    <a:lnTo>
                      <a:pt x="836" y="1234"/>
                    </a:lnTo>
                    <a:lnTo>
                      <a:pt x="835" y="1233"/>
                    </a:lnTo>
                    <a:lnTo>
                      <a:pt x="835" y="1232"/>
                    </a:lnTo>
                    <a:close/>
                    <a:moveTo>
                      <a:pt x="891" y="1185"/>
                    </a:moveTo>
                    <a:lnTo>
                      <a:pt x="890" y="1184"/>
                    </a:lnTo>
                    <a:lnTo>
                      <a:pt x="889" y="1183"/>
                    </a:lnTo>
                    <a:lnTo>
                      <a:pt x="889" y="1182"/>
                    </a:lnTo>
                    <a:lnTo>
                      <a:pt x="890" y="1182"/>
                    </a:lnTo>
                    <a:lnTo>
                      <a:pt x="892" y="1183"/>
                    </a:lnTo>
                    <a:lnTo>
                      <a:pt x="892" y="1183"/>
                    </a:lnTo>
                    <a:lnTo>
                      <a:pt x="892" y="1184"/>
                    </a:lnTo>
                    <a:lnTo>
                      <a:pt x="891" y="1185"/>
                    </a:lnTo>
                    <a:close/>
                    <a:moveTo>
                      <a:pt x="621" y="1102"/>
                    </a:moveTo>
                    <a:lnTo>
                      <a:pt x="622" y="1101"/>
                    </a:lnTo>
                    <a:lnTo>
                      <a:pt x="623" y="1102"/>
                    </a:lnTo>
                    <a:lnTo>
                      <a:pt x="621" y="1102"/>
                    </a:lnTo>
                    <a:close/>
                    <a:moveTo>
                      <a:pt x="622" y="1099"/>
                    </a:moveTo>
                    <a:lnTo>
                      <a:pt x="622" y="1100"/>
                    </a:lnTo>
                    <a:lnTo>
                      <a:pt x="621" y="1100"/>
                    </a:lnTo>
                    <a:lnTo>
                      <a:pt x="622" y="1099"/>
                    </a:lnTo>
                    <a:close/>
                    <a:moveTo>
                      <a:pt x="647" y="1090"/>
                    </a:moveTo>
                    <a:lnTo>
                      <a:pt x="648" y="1089"/>
                    </a:lnTo>
                    <a:lnTo>
                      <a:pt x="649" y="1089"/>
                    </a:lnTo>
                    <a:lnTo>
                      <a:pt x="647" y="1090"/>
                    </a:lnTo>
                    <a:close/>
                    <a:moveTo>
                      <a:pt x="645" y="1084"/>
                    </a:moveTo>
                    <a:lnTo>
                      <a:pt x="645" y="1083"/>
                    </a:lnTo>
                    <a:lnTo>
                      <a:pt x="646" y="1084"/>
                    </a:lnTo>
                    <a:lnTo>
                      <a:pt x="645" y="1084"/>
                    </a:lnTo>
                    <a:close/>
                    <a:moveTo>
                      <a:pt x="1101" y="1072"/>
                    </a:moveTo>
                    <a:lnTo>
                      <a:pt x="1103" y="1071"/>
                    </a:lnTo>
                    <a:lnTo>
                      <a:pt x="1104" y="1071"/>
                    </a:lnTo>
                    <a:lnTo>
                      <a:pt x="1105" y="1073"/>
                    </a:lnTo>
                    <a:lnTo>
                      <a:pt x="1103" y="1077"/>
                    </a:lnTo>
                    <a:lnTo>
                      <a:pt x="1102" y="1078"/>
                    </a:lnTo>
                    <a:lnTo>
                      <a:pt x="1101" y="1078"/>
                    </a:lnTo>
                    <a:lnTo>
                      <a:pt x="1101" y="1079"/>
                    </a:lnTo>
                    <a:lnTo>
                      <a:pt x="1100" y="1080"/>
                    </a:lnTo>
                    <a:lnTo>
                      <a:pt x="1099" y="1077"/>
                    </a:lnTo>
                    <a:lnTo>
                      <a:pt x="1099" y="1075"/>
                    </a:lnTo>
                    <a:lnTo>
                      <a:pt x="1101" y="1072"/>
                    </a:lnTo>
                    <a:lnTo>
                      <a:pt x="1101" y="1072"/>
                    </a:lnTo>
                    <a:close/>
                    <a:moveTo>
                      <a:pt x="859" y="989"/>
                    </a:moveTo>
                    <a:lnTo>
                      <a:pt x="860" y="989"/>
                    </a:lnTo>
                    <a:lnTo>
                      <a:pt x="862" y="989"/>
                    </a:lnTo>
                    <a:lnTo>
                      <a:pt x="861" y="991"/>
                    </a:lnTo>
                    <a:lnTo>
                      <a:pt x="859" y="989"/>
                    </a:lnTo>
                    <a:close/>
                    <a:moveTo>
                      <a:pt x="1349" y="419"/>
                    </a:moveTo>
                    <a:lnTo>
                      <a:pt x="1350" y="417"/>
                    </a:lnTo>
                    <a:lnTo>
                      <a:pt x="1352" y="418"/>
                    </a:lnTo>
                    <a:lnTo>
                      <a:pt x="1353" y="419"/>
                    </a:lnTo>
                    <a:lnTo>
                      <a:pt x="1351" y="420"/>
                    </a:lnTo>
                    <a:lnTo>
                      <a:pt x="1349" y="421"/>
                    </a:lnTo>
                    <a:lnTo>
                      <a:pt x="1348" y="421"/>
                    </a:lnTo>
                    <a:lnTo>
                      <a:pt x="1347" y="420"/>
                    </a:lnTo>
                    <a:lnTo>
                      <a:pt x="1349" y="419"/>
                    </a:lnTo>
                    <a:close/>
                    <a:moveTo>
                      <a:pt x="1017" y="389"/>
                    </a:moveTo>
                    <a:lnTo>
                      <a:pt x="1017" y="389"/>
                    </a:lnTo>
                    <a:lnTo>
                      <a:pt x="1018" y="388"/>
                    </a:lnTo>
                    <a:lnTo>
                      <a:pt x="1018" y="389"/>
                    </a:lnTo>
                    <a:lnTo>
                      <a:pt x="1017" y="389"/>
                    </a:lnTo>
                    <a:close/>
                    <a:moveTo>
                      <a:pt x="1019" y="385"/>
                    </a:moveTo>
                    <a:lnTo>
                      <a:pt x="1019" y="384"/>
                    </a:lnTo>
                    <a:lnTo>
                      <a:pt x="1020" y="384"/>
                    </a:lnTo>
                    <a:lnTo>
                      <a:pt x="1020" y="385"/>
                    </a:lnTo>
                    <a:lnTo>
                      <a:pt x="1019" y="386"/>
                    </a:lnTo>
                    <a:lnTo>
                      <a:pt x="1019" y="387"/>
                    </a:lnTo>
                    <a:lnTo>
                      <a:pt x="1019" y="386"/>
                    </a:lnTo>
                    <a:lnTo>
                      <a:pt x="1019" y="385"/>
                    </a:lnTo>
                    <a:close/>
                    <a:moveTo>
                      <a:pt x="488" y="352"/>
                    </a:moveTo>
                    <a:lnTo>
                      <a:pt x="488" y="353"/>
                    </a:lnTo>
                    <a:lnTo>
                      <a:pt x="487" y="355"/>
                    </a:lnTo>
                    <a:lnTo>
                      <a:pt x="487" y="356"/>
                    </a:lnTo>
                    <a:lnTo>
                      <a:pt x="486" y="359"/>
                    </a:lnTo>
                    <a:lnTo>
                      <a:pt x="483" y="355"/>
                    </a:lnTo>
                    <a:lnTo>
                      <a:pt x="483" y="354"/>
                    </a:lnTo>
                    <a:lnTo>
                      <a:pt x="482" y="354"/>
                    </a:lnTo>
                    <a:lnTo>
                      <a:pt x="483" y="353"/>
                    </a:lnTo>
                    <a:lnTo>
                      <a:pt x="483" y="352"/>
                    </a:lnTo>
                    <a:lnTo>
                      <a:pt x="484" y="351"/>
                    </a:lnTo>
                    <a:lnTo>
                      <a:pt x="485" y="351"/>
                    </a:lnTo>
                    <a:lnTo>
                      <a:pt x="486" y="352"/>
                    </a:lnTo>
                    <a:lnTo>
                      <a:pt x="488" y="352"/>
                    </a:lnTo>
                    <a:close/>
                    <a:moveTo>
                      <a:pt x="377" y="266"/>
                    </a:moveTo>
                    <a:lnTo>
                      <a:pt x="379" y="264"/>
                    </a:lnTo>
                    <a:lnTo>
                      <a:pt x="379" y="265"/>
                    </a:lnTo>
                    <a:lnTo>
                      <a:pt x="379" y="267"/>
                    </a:lnTo>
                    <a:lnTo>
                      <a:pt x="378" y="267"/>
                    </a:lnTo>
                    <a:lnTo>
                      <a:pt x="377" y="267"/>
                    </a:lnTo>
                    <a:lnTo>
                      <a:pt x="375" y="269"/>
                    </a:lnTo>
                    <a:lnTo>
                      <a:pt x="374" y="269"/>
                    </a:lnTo>
                    <a:lnTo>
                      <a:pt x="374" y="269"/>
                    </a:lnTo>
                    <a:lnTo>
                      <a:pt x="373" y="271"/>
                    </a:lnTo>
                    <a:lnTo>
                      <a:pt x="372" y="271"/>
                    </a:lnTo>
                    <a:lnTo>
                      <a:pt x="371" y="271"/>
                    </a:lnTo>
                    <a:lnTo>
                      <a:pt x="370" y="270"/>
                    </a:lnTo>
                    <a:lnTo>
                      <a:pt x="370" y="268"/>
                    </a:lnTo>
                    <a:lnTo>
                      <a:pt x="371" y="267"/>
                    </a:lnTo>
                    <a:lnTo>
                      <a:pt x="372" y="267"/>
                    </a:lnTo>
                    <a:lnTo>
                      <a:pt x="372" y="267"/>
                    </a:lnTo>
                    <a:lnTo>
                      <a:pt x="373" y="267"/>
                    </a:lnTo>
                    <a:lnTo>
                      <a:pt x="373" y="266"/>
                    </a:lnTo>
                    <a:lnTo>
                      <a:pt x="372" y="265"/>
                    </a:lnTo>
                    <a:lnTo>
                      <a:pt x="373" y="264"/>
                    </a:lnTo>
                    <a:lnTo>
                      <a:pt x="374" y="265"/>
                    </a:lnTo>
                    <a:lnTo>
                      <a:pt x="374" y="265"/>
                    </a:lnTo>
                    <a:lnTo>
                      <a:pt x="375" y="266"/>
                    </a:lnTo>
                    <a:lnTo>
                      <a:pt x="376" y="266"/>
                    </a:lnTo>
                    <a:lnTo>
                      <a:pt x="377" y="266"/>
                    </a:lnTo>
                    <a:close/>
                    <a:moveTo>
                      <a:pt x="1397" y="1194"/>
                    </a:moveTo>
                    <a:lnTo>
                      <a:pt x="1398" y="1196"/>
                    </a:lnTo>
                    <a:lnTo>
                      <a:pt x="1398" y="1197"/>
                    </a:lnTo>
                    <a:lnTo>
                      <a:pt x="1398" y="1199"/>
                    </a:lnTo>
                    <a:lnTo>
                      <a:pt x="1397" y="1200"/>
                    </a:lnTo>
                    <a:lnTo>
                      <a:pt x="1395" y="1200"/>
                    </a:lnTo>
                    <a:lnTo>
                      <a:pt x="1394" y="1200"/>
                    </a:lnTo>
                    <a:lnTo>
                      <a:pt x="1393" y="1201"/>
                    </a:lnTo>
                    <a:lnTo>
                      <a:pt x="1392" y="1201"/>
                    </a:lnTo>
                    <a:lnTo>
                      <a:pt x="1390" y="1201"/>
                    </a:lnTo>
                    <a:lnTo>
                      <a:pt x="1389" y="1199"/>
                    </a:lnTo>
                    <a:lnTo>
                      <a:pt x="1389" y="1197"/>
                    </a:lnTo>
                    <a:lnTo>
                      <a:pt x="1388" y="1195"/>
                    </a:lnTo>
                    <a:lnTo>
                      <a:pt x="1387" y="1194"/>
                    </a:lnTo>
                    <a:lnTo>
                      <a:pt x="1387" y="1193"/>
                    </a:lnTo>
                    <a:lnTo>
                      <a:pt x="1387" y="1192"/>
                    </a:lnTo>
                    <a:lnTo>
                      <a:pt x="1389" y="1190"/>
                    </a:lnTo>
                    <a:lnTo>
                      <a:pt x="1391" y="1190"/>
                    </a:lnTo>
                    <a:lnTo>
                      <a:pt x="1393" y="1190"/>
                    </a:lnTo>
                    <a:lnTo>
                      <a:pt x="1395" y="1191"/>
                    </a:lnTo>
                    <a:lnTo>
                      <a:pt x="1397" y="1193"/>
                    </a:lnTo>
                    <a:lnTo>
                      <a:pt x="1397" y="1194"/>
                    </a:lnTo>
                    <a:close/>
                    <a:moveTo>
                      <a:pt x="1341" y="1116"/>
                    </a:moveTo>
                    <a:lnTo>
                      <a:pt x="1343" y="1117"/>
                    </a:lnTo>
                    <a:lnTo>
                      <a:pt x="1343" y="1119"/>
                    </a:lnTo>
                    <a:lnTo>
                      <a:pt x="1342" y="1122"/>
                    </a:lnTo>
                    <a:lnTo>
                      <a:pt x="1341" y="1123"/>
                    </a:lnTo>
                    <a:lnTo>
                      <a:pt x="1340" y="1124"/>
                    </a:lnTo>
                    <a:lnTo>
                      <a:pt x="1338" y="1123"/>
                    </a:lnTo>
                    <a:lnTo>
                      <a:pt x="1337" y="1121"/>
                    </a:lnTo>
                    <a:lnTo>
                      <a:pt x="1336" y="1119"/>
                    </a:lnTo>
                    <a:lnTo>
                      <a:pt x="1337" y="1117"/>
                    </a:lnTo>
                    <a:lnTo>
                      <a:pt x="1338" y="1116"/>
                    </a:lnTo>
                    <a:lnTo>
                      <a:pt x="1340" y="1116"/>
                    </a:lnTo>
                    <a:lnTo>
                      <a:pt x="1341" y="1116"/>
                    </a:lnTo>
                    <a:lnTo>
                      <a:pt x="1341" y="1116"/>
                    </a:lnTo>
                    <a:close/>
                    <a:moveTo>
                      <a:pt x="1271" y="763"/>
                    </a:moveTo>
                    <a:lnTo>
                      <a:pt x="1273" y="764"/>
                    </a:lnTo>
                    <a:lnTo>
                      <a:pt x="1273" y="766"/>
                    </a:lnTo>
                    <a:lnTo>
                      <a:pt x="1271" y="769"/>
                    </a:lnTo>
                    <a:lnTo>
                      <a:pt x="1269" y="769"/>
                    </a:lnTo>
                    <a:lnTo>
                      <a:pt x="1268" y="768"/>
                    </a:lnTo>
                    <a:lnTo>
                      <a:pt x="1264" y="766"/>
                    </a:lnTo>
                    <a:lnTo>
                      <a:pt x="1263" y="765"/>
                    </a:lnTo>
                    <a:lnTo>
                      <a:pt x="1262" y="763"/>
                    </a:lnTo>
                    <a:lnTo>
                      <a:pt x="1262" y="761"/>
                    </a:lnTo>
                    <a:lnTo>
                      <a:pt x="1261" y="760"/>
                    </a:lnTo>
                    <a:lnTo>
                      <a:pt x="1262" y="759"/>
                    </a:lnTo>
                    <a:lnTo>
                      <a:pt x="1266" y="761"/>
                    </a:lnTo>
                    <a:lnTo>
                      <a:pt x="1267" y="762"/>
                    </a:lnTo>
                    <a:lnTo>
                      <a:pt x="1267" y="761"/>
                    </a:lnTo>
                    <a:lnTo>
                      <a:pt x="1268" y="761"/>
                    </a:lnTo>
                    <a:lnTo>
                      <a:pt x="1270" y="762"/>
                    </a:lnTo>
                    <a:lnTo>
                      <a:pt x="1271" y="763"/>
                    </a:lnTo>
                    <a:lnTo>
                      <a:pt x="1271" y="763"/>
                    </a:lnTo>
                    <a:close/>
                    <a:moveTo>
                      <a:pt x="177" y="678"/>
                    </a:moveTo>
                    <a:lnTo>
                      <a:pt x="178" y="679"/>
                    </a:lnTo>
                    <a:lnTo>
                      <a:pt x="179" y="680"/>
                    </a:lnTo>
                    <a:lnTo>
                      <a:pt x="179" y="682"/>
                    </a:lnTo>
                    <a:lnTo>
                      <a:pt x="179" y="683"/>
                    </a:lnTo>
                    <a:lnTo>
                      <a:pt x="178" y="686"/>
                    </a:lnTo>
                    <a:lnTo>
                      <a:pt x="178" y="687"/>
                    </a:lnTo>
                    <a:lnTo>
                      <a:pt x="177" y="689"/>
                    </a:lnTo>
                    <a:lnTo>
                      <a:pt x="175" y="691"/>
                    </a:lnTo>
                    <a:lnTo>
                      <a:pt x="174" y="691"/>
                    </a:lnTo>
                    <a:lnTo>
                      <a:pt x="174" y="691"/>
                    </a:lnTo>
                    <a:lnTo>
                      <a:pt x="173" y="691"/>
                    </a:lnTo>
                    <a:lnTo>
                      <a:pt x="172" y="691"/>
                    </a:lnTo>
                    <a:lnTo>
                      <a:pt x="170" y="691"/>
                    </a:lnTo>
                    <a:lnTo>
                      <a:pt x="170" y="691"/>
                    </a:lnTo>
                    <a:lnTo>
                      <a:pt x="168" y="690"/>
                    </a:lnTo>
                    <a:lnTo>
                      <a:pt x="167" y="689"/>
                    </a:lnTo>
                    <a:lnTo>
                      <a:pt x="167" y="690"/>
                    </a:lnTo>
                    <a:lnTo>
                      <a:pt x="166" y="691"/>
                    </a:lnTo>
                    <a:lnTo>
                      <a:pt x="165" y="690"/>
                    </a:lnTo>
                    <a:lnTo>
                      <a:pt x="164" y="689"/>
                    </a:lnTo>
                    <a:lnTo>
                      <a:pt x="164" y="688"/>
                    </a:lnTo>
                    <a:lnTo>
                      <a:pt x="163" y="686"/>
                    </a:lnTo>
                    <a:lnTo>
                      <a:pt x="163" y="683"/>
                    </a:lnTo>
                    <a:lnTo>
                      <a:pt x="163" y="682"/>
                    </a:lnTo>
                    <a:lnTo>
                      <a:pt x="163" y="680"/>
                    </a:lnTo>
                    <a:lnTo>
                      <a:pt x="163" y="679"/>
                    </a:lnTo>
                    <a:lnTo>
                      <a:pt x="164" y="679"/>
                    </a:lnTo>
                    <a:lnTo>
                      <a:pt x="164" y="678"/>
                    </a:lnTo>
                    <a:lnTo>
                      <a:pt x="165" y="678"/>
                    </a:lnTo>
                    <a:lnTo>
                      <a:pt x="165" y="676"/>
                    </a:lnTo>
                    <a:lnTo>
                      <a:pt x="164" y="676"/>
                    </a:lnTo>
                    <a:lnTo>
                      <a:pt x="163" y="675"/>
                    </a:lnTo>
                    <a:lnTo>
                      <a:pt x="163" y="674"/>
                    </a:lnTo>
                    <a:lnTo>
                      <a:pt x="163" y="674"/>
                    </a:lnTo>
                    <a:lnTo>
                      <a:pt x="163" y="672"/>
                    </a:lnTo>
                    <a:lnTo>
                      <a:pt x="165" y="669"/>
                    </a:lnTo>
                    <a:lnTo>
                      <a:pt x="166" y="668"/>
                    </a:lnTo>
                    <a:lnTo>
                      <a:pt x="166" y="667"/>
                    </a:lnTo>
                    <a:lnTo>
                      <a:pt x="168" y="667"/>
                    </a:lnTo>
                    <a:lnTo>
                      <a:pt x="168" y="666"/>
                    </a:lnTo>
                    <a:lnTo>
                      <a:pt x="168" y="665"/>
                    </a:lnTo>
                    <a:lnTo>
                      <a:pt x="169" y="665"/>
                    </a:lnTo>
                    <a:lnTo>
                      <a:pt x="170" y="665"/>
                    </a:lnTo>
                    <a:lnTo>
                      <a:pt x="170" y="666"/>
                    </a:lnTo>
                    <a:lnTo>
                      <a:pt x="172" y="672"/>
                    </a:lnTo>
                    <a:lnTo>
                      <a:pt x="172" y="673"/>
                    </a:lnTo>
                    <a:lnTo>
                      <a:pt x="172" y="674"/>
                    </a:lnTo>
                    <a:lnTo>
                      <a:pt x="172" y="676"/>
                    </a:lnTo>
                    <a:lnTo>
                      <a:pt x="173" y="678"/>
                    </a:lnTo>
                    <a:lnTo>
                      <a:pt x="174" y="678"/>
                    </a:lnTo>
                    <a:lnTo>
                      <a:pt x="175" y="678"/>
                    </a:lnTo>
                    <a:lnTo>
                      <a:pt x="177" y="678"/>
                    </a:lnTo>
                    <a:close/>
                    <a:moveTo>
                      <a:pt x="704" y="607"/>
                    </a:moveTo>
                    <a:lnTo>
                      <a:pt x="708" y="608"/>
                    </a:lnTo>
                    <a:lnTo>
                      <a:pt x="709" y="609"/>
                    </a:lnTo>
                    <a:lnTo>
                      <a:pt x="708" y="611"/>
                    </a:lnTo>
                    <a:lnTo>
                      <a:pt x="707" y="612"/>
                    </a:lnTo>
                    <a:lnTo>
                      <a:pt x="705" y="612"/>
                    </a:lnTo>
                    <a:lnTo>
                      <a:pt x="704" y="612"/>
                    </a:lnTo>
                    <a:lnTo>
                      <a:pt x="703" y="612"/>
                    </a:lnTo>
                    <a:lnTo>
                      <a:pt x="701" y="612"/>
                    </a:lnTo>
                    <a:lnTo>
                      <a:pt x="700" y="611"/>
                    </a:lnTo>
                    <a:lnTo>
                      <a:pt x="700" y="609"/>
                    </a:lnTo>
                    <a:lnTo>
                      <a:pt x="700" y="608"/>
                    </a:lnTo>
                    <a:lnTo>
                      <a:pt x="700" y="606"/>
                    </a:lnTo>
                    <a:lnTo>
                      <a:pt x="697" y="604"/>
                    </a:lnTo>
                    <a:lnTo>
                      <a:pt x="697" y="604"/>
                    </a:lnTo>
                    <a:lnTo>
                      <a:pt x="697" y="603"/>
                    </a:lnTo>
                    <a:lnTo>
                      <a:pt x="697" y="602"/>
                    </a:lnTo>
                    <a:lnTo>
                      <a:pt x="698" y="602"/>
                    </a:lnTo>
                    <a:lnTo>
                      <a:pt x="699" y="602"/>
                    </a:lnTo>
                    <a:lnTo>
                      <a:pt x="700" y="603"/>
                    </a:lnTo>
                    <a:lnTo>
                      <a:pt x="701" y="604"/>
                    </a:lnTo>
                    <a:lnTo>
                      <a:pt x="701" y="605"/>
                    </a:lnTo>
                    <a:lnTo>
                      <a:pt x="703" y="606"/>
                    </a:lnTo>
                    <a:lnTo>
                      <a:pt x="704" y="607"/>
                    </a:lnTo>
                    <a:close/>
                    <a:moveTo>
                      <a:pt x="871" y="544"/>
                    </a:moveTo>
                    <a:lnTo>
                      <a:pt x="872" y="544"/>
                    </a:lnTo>
                    <a:lnTo>
                      <a:pt x="873" y="546"/>
                    </a:lnTo>
                    <a:lnTo>
                      <a:pt x="873" y="547"/>
                    </a:lnTo>
                    <a:lnTo>
                      <a:pt x="872" y="548"/>
                    </a:lnTo>
                    <a:lnTo>
                      <a:pt x="871" y="549"/>
                    </a:lnTo>
                    <a:lnTo>
                      <a:pt x="871" y="551"/>
                    </a:lnTo>
                    <a:lnTo>
                      <a:pt x="870" y="553"/>
                    </a:lnTo>
                    <a:lnTo>
                      <a:pt x="869" y="554"/>
                    </a:lnTo>
                    <a:lnTo>
                      <a:pt x="867" y="554"/>
                    </a:lnTo>
                    <a:lnTo>
                      <a:pt x="866" y="551"/>
                    </a:lnTo>
                    <a:lnTo>
                      <a:pt x="865" y="550"/>
                    </a:lnTo>
                    <a:lnTo>
                      <a:pt x="865" y="547"/>
                    </a:lnTo>
                    <a:lnTo>
                      <a:pt x="866" y="547"/>
                    </a:lnTo>
                    <a:lnTo>
                      <a:pt x="866" y="546"/>
                    </a:lnTo>
                    <a:lnTo>
                      <a:pt x="866" y="545"/>
                    </a:lnTo>
                    <a:lnTo>
                      <a:pt x="868" y="544"/>
                    </a:lnTo>
                    <a:lnTo>
                      <a:pt x="871" y="544"/>
                    </a:lnTo>
                    <a:lnTo>
                      <a:pt x="871" y="544"/>
                    </a:lnTo>
                    <a:close/>
                    <a:moveTo>
                      <a:pt x="353" y="301"/>
                    </a:moveTo>
                    <a:lnTo>
                      <a:pt x="353" y="302"/>
                    </a:lnTo>
                    <a:lnTo>
                      <a:pt x="353" y="303"/>
                    </a:lnTo>
                    <a:lnTo>
                      <a:pt x="350" y="306"/>
                    </a:lnTo>
                    <a:lnTo>
                      <a:pt x="350" y="306"/>
                    </a:lnTo>
                    <a:lnTo>
                      <a:pt x="349" y="307"/>
                    </a:lnTo>
                    <a:lnTo>
                      <a:pt x="348" y="306"/>
                    </a:lnTo>
                    <a:lnTo>
                      <a:pt x="348" y="305"/>
                    </a:lnTo>
                    <a:lnTo>
                      <a:pt x="348" y="304"/>
                    </a:lnTo>
                    <a:lnTo>
                      <a:pt x="347" y="302"/>
                    </a:lnTo>
                    <a:lnTo>
                      <a:pt x="347" y="300"/>
                    </a:lnTo>
                    <a:lnTo>
                      <a:pt x="347" y="299"/>
                    </a:lnTo>
                    <a:lnTo>
                      <a:pt x="348" y="297"/>
                    </a:lnTo>
                    <a:lnTo>
                      <a:pt x="348" y="297"/>
                    </a:lnTo>
                    <a:lnTo>
                      <a:pt x="349" y="298"/>
                    </a:lnTo>
                    <a:lnTo>
                      <a:pt x="350" y="299"/>
                    </a:lnTo>
                    <a:lnTo>
                      <a:pt x="352" y="301"/>
                    </a:lnTo>
                    <a:lnTo>
                      <a:pt x="353" y="301"/>
                    </a:lnTo>
                    <a:close/>
                  </a:path>
                </a:pathLst>
              </a:custGeom>
              <a:solidFill>
                <a:srgbClr val="C3B996"/>
              </a:solidFill>
              <a:ln w="6350" cap="rnd">
                <a:solidFill>
                  <a:schemeClr val="bg1"/>
                </a:solidFill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" name="Freeform 258">
                <a:extLst>
                  <a:ext uri="{FF2B5EF4-FFF2-40B4-BE49-F238E27FC236}">
                    <a16:creationId xmlns:a16="http://schemas.microsoft.com/office/drawing/2014/main" id="{BDA1E5E7-5AF5-BBF9-D994-FD1C8352246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304925" y="3314701"/>
                <a:ext cx="4044950" cy="1689100"/>
              </a:xfrm>
              <a:custGeom>
                <a:avLst/>
                <a:gdLst>
                  <a:gd name="T0" fmla="*/ 45 w 2548"/>
                  <a:gd name="T1" fmla="*/ 894 h 1064"/>
                  <a:gd name="T2" fmla="*/ 118 w 2548"/>
                  <a:gd name="T3" fmla="*/ 920 h 1064"/>
                  <a:gd name="T4" fmla="*/ 171 w 2548"/>
                  <a:gd name="T5" fmla="*/ 904 h 1064"/>
                  <a:gd name="T6" fmla="*/ 154 w 2548"/>
                  <a:gd name="T7" fmla="*/ 837 h 1064"/>
                  <a:gd name="T8" fmla="*/ 183 w 2548"/>
                  <a:gd name="T9" fmla="*/ 822 h 1064"/>
                  <a:gd name="T10" fmla="*/ 247 w 2548"/>
                  <a:gd name="T11" fmla="*/ 789 h 1064"/>
                  <a:gd name="T12" fmla="*/ 251 w 2548"/>
                  <a:gd name="T13" fmla="*/ 719 h 1064"/>
                  <a:gd name="T14" fmla="*/ 280 w 2548"/>
                  <a:gd name="T15" fmla="*/ 710 h 1064"/>
                  <a:gd name="T16" fmla="*/ 294 w 2548"/>
                  <a:gd name="T17" fmla="*/ 676 h 1064"/>
                  <a:gd name="T18" fmla="*/ 302 w 2548"/>
                  <a:gd name="T19" fmla="*/ 666 h 1064"/>
                  <a:gd name="T20" fmla="*/ 330 w 2548"/>
                  <a:gd name="T21" fmla="*/ 617 h 1064"/>
                  <a:gd name="T22" fmla="*/ 363 w 2548"/>
                  <a:gd name="T23" fmla="*/ 608 h 1064"/>
                  <a:gd name="T24" fmla="*/ 379 w 2548"/>
                  <a:gd name="T25" fmla="*/ 558 h 1064"/>
                  <a:gd name="T26" fmla="*/ 414 w 2548"/>
                  <a:gd name="T27" fmla="*/ 568 h 1064"/>
                  <a:gd name="T28" fmla="*/ 468 w 2548"/>
                  <a:gd name="T29" fmla="*/ 548 h 1064"/>
                  <a:gd name="T30" fmla="*/ 527 w 2548"/>
                  <a:gd name="T31" fmla="*/ 540 h 1064"/>
                  <a:gd name="T32" fmla="*/ 615 w 2548"/>
                  <a:gd name="T33" fmla="*/ 633 h 1064"/>
                  <a:gd name="T34" fmla="*/ 643 w 2548"/>
                  <a:gd name="T35" fmla="*/ 635 h 1064"/>
                  <a:gd name="T36" fmla="*/ 777 w 2548"/>
                  <a:gd name="T37" fmla="*/ 662 h 1064"/>
                  <a:gd name="T38" fmla="*/ 741 w 2548"/>
                  <a:gd name="T39" fmla="*/ 581 h 1064"/>
                  <a:gd name="T40" fmla="*/ 831 w 2548"/>
                  <a:gd name="T41" fmla="*/ 454 h 1064"/>
                  <a:gd name="T42" fmla="*/ 863 w 2548"/>
                  <a:gd name="T43" fmla="*/ 368 h 1064"/>
                  <a:gd name="T44" fmla="*/ 915 w 2548"/>
                  <a:gd name="T45" fmla="*/ 327 h 1064"/>
                  <a:gd name="T46" fmla="*/ 1054 w 2548"/>
                  <a:gd name="T47" fmla="*/ 327 h 1064"/>
                  <a:gd name="T48" fmla="*/ 998 w 2548"/>
                  <a:gd name="T49" fmla="*/ 237 h 1064"/>
                  <a:gd name="T50" fmla="*/ 1027 w 2548"/>
                  <a:gd name="T51" fmla="*/ 228 h 1064"/>
                  <a:gd name="T52" fmla="*/ 1120 w 2548"/>
                  <a:gd name="T53" fmla="*/ 252 h 1064"/>
                  <a:gd name="T54" fmla="*/ 1221 w 2548"/>
                  <a:gd name="T55" fmla="*/ 287 h 1064"/>
                  <a:gd name="T56" fmla="*/ 1346 w 2548"/>
                  <a:gd name="T57" fmla="*/ 330 h 1064"/>
                  <a:gd name="T58" fmla="*/ 1403 w 2548"/>
                  <a:gd name="T59" fmla="*/ 296 h 1064"/>
                  <a:gd name="T60" fmla="*/ 1439 w 2548"/>
                  <a:gd name="T61" fmla="*/ 344 h 1064"/>
                  <a:gd name="T62" fmla="*/ 1516 w 2548"/>
                  <a:gd name="T63" fmla="*/ 319 h 1064"/>
                  <a:gd name="T64" fmla="*/ 1490 w 2548"/>
                  <a:gd name="T65" fmla="*/ 399 h 1064"/>
                  <a:gd name="T66" fmla="*/ 1438 w 2548"/>
                  <a:gd name="T67" fmla="*/ 428 h 1064"/>
                  <a:gd name="T68" fmla="*/ 1400 w 2548"/>
                  <a:gd name="T69" fmla="*/ 557 h 1064"/>
                  <a:gd name="T70" fmla="*/ 1532 w 2548"/>
                  <a:gd name="T71" fmla="*/ 715 h 1064"/>
                  <a:gd name="T72" fmla="*/ 1808 w 2548"/>
                  <a:gd name="T73" fmla="*/ 875 h 1064"/>
                  <a:gd name="T74" fmla="*/ 1995 w 2548"/>
                  <a:gd name="T75" fmla="*/ 702 h 1064"/>
                  <a:gd name="T76" fmla="*/ 2033 w 2548"/>
                  <a:gd name="T77" fmla="*/ 377 h 1064"/>
                  <a:gd name="T78" fmla="*/ 2033 w 2548"/>
                  <a:gd name="T79" fmla="*/ 309 h 1064"/>
                  <a:gd name="T80" fmla="*/ 2124 w 2548"/>
                  <a:gd name="T81" fmla="*/ 175 h 1064"/>
                  <a:gd name="T82" fmla="*/ 2191 w 2548"/>
                  <a:gd name="T83" fmla="*/ 347 h 1064"/>
                  <a:gd name="T84" fmla="*/ 2282 w 2548"/>
                  <a:gd name="T85" fmla="*/ 538 h 1064"/>
                  <a:gd name="T86" fmla="*/ 2398 w 2548"/>
                  <a:gd name="T87" fmla="*/ 644 h 1064"/>
                  <a:gd name="T88" fmla="*/ 2442 w 2548"/>
                  <a:gd name="T89" fmla="*/ 817 h 1064"/>
                  <a:gd name="T90" fmla="*/ 2462 w 2548"/>
                  <a:gd name="T91" fmla="*/ 958 h 1064"/>
                  <a:gd name="T92" fmla="*/ 645 w 2548"/>
                  <a:gd name="T93" fmla="*/ 645 h 1064"/>
                  <a:gd name="T94" fmla="*/ 1164 w 2548"/>
                  <a:gd name="T95" fmla="*/ 261 h 1064"/>
                  <a:gd name="T96" fmla="*/ 1801 w 2548"/>
                  <a:gd name="T97" fmla="*/ 837 h 1064"/>
                  <a:gd name="T98" fmla="*/ 1783 w 2548"/>
                  <a:gd name="T99" fmla="*/ 793 h 1064"/>
                  <a:gd name="T100" fmla="*/ 1515 w 2548"/>
                  <a:gd name="T101" fmla="*/ 688 h 1064"/>
                  <a:gd name="T102" fmla="*/ 1525 w 2548"/>
                  <a:gd name="T103" fmla="*/ 682 h 1064"/>
                  <a:gd name="T104" fmla="*/ 276 w 2548"/>
                  <a:gd name="T105" fmla="*/ 675 h 1064"/>
                  <a:gd name="T106" fmla="*/ 1464 w 2548"/>
                  <a:gd name="T107" fmla="*/ 481 h 1064"/>
                  <a:gd name="T108" fmla="*/ 1476 w 2548"/>
                  <a:gd name="T109" fmla="*/ 529 h 1064"/>
                  <a:gd name="T110" fmla="*/ 1522 w 2548"/>
                  <a:gd name="T111" fmla="*/ 483 h 1064"/>
                  <a:gd name="T112" fmla="*/ 1516 w 2548"/>
                  <a:gd name="T113" fmla="*/ 311 h 1064"/>
                  <a:gd name="T114" fmla="*/ 1074 w 2548"/>
                  <a:gd name="T115" fmla="*/ 274 h 1064"/>
                  <a:gd name="T116" fmla="*/ 802 w 2548"/>
                  <a:gd name="T117" fmla="*/ 281 h 1064"/>
                  <a:gd name="T118" fmla="*/ 867 w 2548"/>
                  <a:gd name="T119" fmla="*/ 289 h 1064"/>
                  <a:gd name="T120" fmla="*/ 922 w 2548"/>
                  <a:gd name="T121" fmla="*/ 235 h 1064"/>
                  <a:gd name="T122" fmla="*/ 1059 w 2548"/>
                  <a:gd name="T123" fmla="*/ 207 h 1064"/>
                  <a:gd name="T124" fmla="*/ 2094 w 2548"/>
                  <a:gd name="T125" fmla="*/ 101 h 10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2548" h="1064">
                    <a:moveTo>
                      <a:pt x="10" y="1064"/>
                    </a:moveTo>
                    <a:lnTo>
                      <a:pt x="10" y="1064"/>
                    </a:lnTo>
                    <a:lnTo>
                      <a:pt x="12" y="1061"/>
                    </a:lnTo>
                    <a:lnTo>
                      <a:pt x="14" y="1057"/>
                    </a:lnTo>
                    <a:lnTo>
                      <a:pt x="14" y="1057"/>
                    </a:lnTo>
                    <a:lnTo>
                      <a:pt x="15" y="1058"/>
                    </a:lnTo>
                    <a:lnTo>
                      <a:pt x="15" y="1059"/>
                    </a:lnTo>
                    <a:lnTo>
                      <a:pt x="17" y="1055"/>
                    </a:lnTo>
                    <a:lnTo>
                      <a:pt x="18" y="1054"/>
                    </a:lnTo>
                    <a:lnTo>
                      <a:pt x="21" y="1052"/>
                    </a:lnTo>
                    <a:lnTo>
                      <a:pt x="28" y="1047"/>
                    </a:lnTo>
                    <a:lnTo>
                      <a:pt x="30" y="1043"/>
                    </a:lnTo>
                    <a:lnTo>
                      <a:pt x="32" y="1040"/>
                    </a:lnTo>
                    <a:lnTo>
                      <a:pt x="32" y="1037"/>
                    </a:lnTo>
                    <a:lnTo>
                      <a:pt x="32" y="1033"/>
                    </a:lnTo>
                    <a:lnTo>
                      <a:pt x="30" y="1030"/>
                    </a:lnTo>
                    <a:lnTo>
                      <a:pt x="28" y="1029"/>
                    </a:lnTo>
                    <a:lnTo>
                      <a:pt x="25" y="1027"/>
                    </a:lnTo>
                    <a:lnTo>
                      <a:pt x="22" y="1027"/>
                    </a:lnTo>
                    <a:lnTo>
                      <a:pt x="18" y="1027"/>
                    </a:lnTo>
                    <a:lnTo>
                      <a:pt x="14" y="1029"/>
                    </a:lnTo>
                    <a:lnTo>
                      <a:pt x="13" y="1032"/>
                    </a:lnTo>
                    <a:lnTo>
                      <a:pt x="12" y="1032"/>
                    </a:lnTo>
                    <a:lnTo>
                      <a:pt x="11" y="1031"/>
                    </a:lnTo>
                    <a:lnTo>
                      <a:pt x="11" y="1030"/>
                    </a:lnTo>
                    <a:lnTo>
                      <a:pt x="10" y="1030"/>
                    </a:lnTo>
                    <a:lnTo>
                      <a:pt x="10" y="1029"/>
                    </a:lnTo>
                    <a:lnTo>
                      <a:pt x="12" y="1026"/>
                    </a:lnTo>
                    <a:lnTo>
                      <a:pt x="13" y="1022"/>
                    </a:lnTo>
                    <a:lnTo>
                      <a:pt x="12" y="1018"/>
                    </a:lnTo>
                    <a:lnTo>
                      <a:pt x="10" y="1011"/>
                    </a:lnTo>
                    <a:lnTo>
                      <a:pt x="10" y="1003"/>
                    </a:lnTo>
                    <a:lnTo>
                      <a:pt x="10" y="1002"/>
                    </a:lnTo>
                    <a:lnTo>
                      <a:pt x="10" y="1001"/>
                    </a:lnTo>
                    <a:lnTo>
                      <a:pt x="10" y="999"/>
                    </a:lnTo>
                    <a:lnTo>
                      <a:pt x="10" y="998"/>
                    </a:lnTo>
                    <a:lnTo>
                      <a:pt x="8" y="997"/>
                    </a:lnTo>
                    <a:lnTo>
                      <a:pt x="6" y="994"/>
                    </a:lnTo>
                    <a:lnTo>
                      <a:pt x="6" y="994"/>
                    </a:lnTo>
                    <a:lnTo>
                      <a:pt x="6" y="991"/>
                    </a:lnTo>
                    <a:lnTo>
                      <a:pt x="4" y="988"/>
                    </a:lnTo>
                    <a:lnTo>
                      <a:pt x="3" y="986"/>
                    </a:lnTo>
                    <a:lnTo>
                      <a:pt x="2" y="985"/>
                    </a:lnTo>
                    <a:lnTo>
                      <a:pt x="2" y="984"/>
                    </a:lnTo>
                    <a:lnTo>
                      <a:pt x="1" y="972"/>
                    </a:lnTo>
                    <a:lnTo>
                      <a:pt x="0" y="959"/>
                    </a:lnTo>
                    <a:lnTo>
                      <a:pt x="1" y="954"/>
                    </a:lnTo>
                    <a:lnTo>
                      <a:pt x="1" y="950"/>
                    </a:lnTo>
                    <a:lnTo>
                      <a:pt x="2" y="948"/>
                    </a:lnTo>
                    <a:lnTo>
                      <a:pt x="3" y="946"/>
                    </a:lnTo>
                    <a:lnTo>
                      <a:pt x="5" y="946"/>
                    </a:lnTo>
                    <a:lnTo>
                      <a:pt x="6" y="944"/>
                    </a:lnTo>
                    <a:lnTo>
                      <a:pt x="10" y="937"/>
                    </a:lnTo>
                    <a:lnTo>
                      <a:pt x="12" y="935"/>
                    </a:lnTo>
                    <a:lnTo>
                      <a:pt x="11" y="934"/>
                    </a:lnTo>
                    <a:lnTo>
                      <a:pt x="10" y="934"/>
                    </a:lnTo>
                    <a:lnTo>
                      <a:pt x="9" y="933"/>
                    </a:lnTo>
                    <a:lnTo>
                      <a:pt x="10" y="931"/>
                    </a:lnTo>
                    <a:lnTo>
                      <a:pt x="10" y="930"/>
                    </a:lnTo>
                    <a:lnTo>
                      <a:pt x="24" y="915"/>
                    </a:lnTo>
                    <a:lnTo>
                      <a:pt x="28" y="912"/>
                    </a:lnTo>
                    <a:lnTo>
                      <a:pt x="27" y="915"/>
                    </a:lnTo>
                    <a:lnTo>
                      <a:pt x="28" y="916"/>
                    </a:lnTo>
                    <a:lnTo>
                      <a:pt x="30" y="916"/>
                    </a:lnTo>
                    <a:lnTo>
                      <a:pt x="31" y="915"/>
                    </a:lnTo>
                    <a:lnTo>
                      <a:pt x="32" y="912"/>
                    </a:lnTo>
                    <a:lnTo>
                      <a:pt x="31" y="910"/>
                    </a:lnTo>
                    <a:lnTo>
                      <a:pt x="30" y="909"/>
                    </a:lnTo>
                    <a:lnTo>
                      <a:pt x="32" y="908"/>
                    </a:lnTo>
                    <a:lnTo>
                      <a:pt x="33" y="908"/>
                    </a:lnTo>
                    <a:lnTo>
                      <a:pt x="35" y="910"/>
                    </a:lnTo>
                    <a:lnTo>
                      <a:pt x="36" y="911"/>
                    </a:lnTo>
                    <a:lnTo>
                      <a:pt x="36" y="912"/>
                    </a:lnTo>
                    <a:lnTo>
                      <a:pt x="38" y="913"/>
                    </a:lnTo>
                    <a:lnTo>
                      <a:pt x="44" y="913"/>
                    </a:lnTo>
                    <a:lnTo>
                      <a:pt x="42" y="911"/>
                    </a:lnTo>
                    <a:lnTo>
                      <a:pt x="39" y="907"/>
                    </a:lnTo>
                    <a:lnTo>
                      <a:pt x="36" y="903"/>
                    </a:lnTo>
                    <a:lnTo>
                      <a:pt x="35" y="902"/>
                    </a:lnTo>
                    <a:lnTo>
                      <a:pt x="35" y="901"/>
                    </a:lnTo>
                    <a:lnTo>
                      <a:pt x="36" y="900"/>
                    </a:lnTo>
                    <a:lnTo>
                      <a:pt x="36" y="899"/>
                    </a:lnTo>
                    <a:lnTo>
                      <a:pt x="36" y="898"/>
                    </a:lnTo>
                    <a:lnTo>
                      <a:pt x="36" y="899"/>
                    </a:lnTo>
                    <a:lnTo>
                      <a:pt x="37" y="899"/>
                    </a:lnTo>
                    <a:lnTo>
                      <a:pt x="37" y="898"/>
                    </a:lnTo>
                    <a:lnTo>
                      <a:pt x="37" y="897"/>
                    </a:lnTo>
                    <a:lnTo>
                      <a:pt x="37" y="896"/>
                    </a:lnTo>
                    <a:lnTo>
                      <a:pt x="38" y="894"/>
                    </a:lnTo>
                    <a:lnTo>
                      <a:pt x="39" y="893"/>
                    </a:lnTo>
                    <a:lnTo>
                      <a:pt x="40" y="892"/>
                    </a:lnTo>
                    <a:lnTo>
                      <a:pt x="42" y="891"/>
                    </a:lnTo>
                    <a:lnTo>
                      <a:pt x="43" y="893"/>
                    </a:lnTo>
                    <a:lnTo>
                      <a:pt x="44" y="893"/>
                    </a:lnTo>
                    <a:lnTo>
                      <a:pt x="45" y="894"/>
                    </a:lnTo>
                    <a:lnTo>
                      <a:pt x="47" y="893"/>
                    </a:lnTo>
                    <a:lnTo>
                      <a:pt x="48" y="893"/>
                    </a:lnTo>
                    <a:lnTo>
                      <a:pt x="49" y="892"/>
                    </a:lnTo>
                    <a:lnTo>
                      <a:pt x="50" y="892"/>
                    </a:lnTo>
                    <a:lnTo>
                      <a:pt x="53" y="892"/>
                    </a:lnTo>
                    <a:lnTo>
                      <a:pt x="54" y="892"/>
                    </a:lnTo>
                    <a:lnTo>
                      <a:pt x="55" y="890"/>
                    </a:lnTo>
                    <a:lnTo>
                      <a:pt x="56" y="889"/>
                    </a:lnTo>
                    <a:lnTo>
                      <a:pt x="57" y="889"/>
                    </a:lnTo>
                    <a:lnTo>
                      <a:pt x="59" y="888"/>
                    </a:lnTo>
                    <a:lnTo>
                      <a:pt x="61" y="888"/>
                    </a:lnTo>
                    <a:lnTo>
                      <a:pt x="66" y="889"/>
                    </a:lnTo>
                    <a:lnTo>
                      <a:pt x="59" y="885"/>
                    </a:lnTo>
                    <a:lnTo>
                      <a:pt x="57" y="882"/>
                    </a:lnTo>
                    <a:lnTo>
                      <a:pt x="57" y="878"/>
                    </a:lnTo>
                    <a:lnTo>
                      <a:pt x="57" y="877"/>
                    </a:lnTo>
                    <a:lnTo>
                      <a:pt x="58" y="876"/>
                    </a:lnTo>
                    <a:lnTo>
                      <a:pt x="58" y="875"/>
                    </a:lnTo>
                    <a:lnTo>
                      <a:pt x="58" y="871"/>
                    </a:lnTo>
                    <a:lnTo>
                      <a:pt x="58" y="870"/>
                    </a:lnTo>
                    <a:lnTo>
                      <a:pt x="58" y="868"/>
                    </a:lnTo>
                    <a:lnTo>
                      <a:pt x="59" y="867"/>
                    </a:lnTo>
                    <a:lnTo>
                      <a:pt x="61" y="866"/>
                    </a:lnTo>
                    <a:lnTo>
                      <a:pt x="64" y="866"/>
                    </a:lnTo>
                    <a:lnTo>
                      <a:pt x="65" y="865"/>
                    </a:lnTo>
                    <a:lnTo>
                      <a:pt x="67" y="864"/>
                    </a:lnTo>
                    <a:lnTo>
                      <a:pt x="67" y="863"/>
                    </a:lnTo>
                    <a:lnTo>
                      <a:pt x="67" y="861"/>
                    </a:lnTo>
                    <a:lnTo>
                      <a:pt x="68" y="860"/>
                    </a:lnTo>
                    <a:lnTo>
                      <a:pt x="70" y="859"/>
                    </a:lnTo>
                    <a:lnTo>
                      <a:pt x="71" y="857"/>
                    </a:lnTo>
                    <a:lnTo>
                      <a:pt x="71" y="852"/>
                    </a:lnTo>
                    <a:lnTo>
                      <a:pt x="72" y="849"/>
                    </a:lnTo>
                    <a:lnTo>
                      <a:pt x="75" y="848"/>
                    </a:lnTo>
                    <a:lnTo>
                      <a:pt x="81" y="843"/>
                    </a:lnTo>
                    <a:lnTo>
                      <a:pt x="83" y="844"/>
                    </a:lnTo>
                    <a:lnTo>
                      <a:pt x="83" y="845"/>
                    </a:lnTo>
                    <a:lnTo>
                      <a:pt x="81" y="848"/>
                    </a:lnTo>
                    <a:lnTo>
                      <a:pt x="86" y="850"/>
                    </a:lnTo>
                    <a:lnTo>
                      <a:pt x="88" y="851"/>
                    </a:lnTo>
                    <a:lnTo>
                      <a:pt x="88" y="853"/>
                    </a:lnTo>
                    <a:lnTo>
                      <a:pt x="86" y="854"/>
                    </a:lnTo>
                    <a:lnTo>
                      <a:pt x="84" y="854"/>
                    </a:lnTo>
                    <a:lnTo>
                      <a:pt x="84" y="854"/>
                    </a:lnTo>
                    <a:lnTo>
                      <a:pt x="82" y="854"/>
                    </a:lnTo>
                    <a:lnTo>
                      <a:pt x="80" y="854"/>
                    </a:lnTo>
                    <a:lnTo>
                      <a:pt x="80" y="855"/>
                    </a:lnTo>
                    <a:lnTo>
                      <a:pt x="80" y="858"/>
                    </a:lnTo>
                    <a:lnTo>
                      <a:pt x="81" y="860"/>
                    </a:lnTo>
                    <a:lnTo>
                      <a:pt x="79" y="866"/>
                    </a:lnTo>
                    <a:lnTo>
                      <a:pt x="80" y="867"/>
                    </a:lnTo>
                    <a:lnTo>
                      <a:pt x="80" y="870"/>
                    </a:lnTo>
                    <a:lnTo>
                      <a:pt x="81" y="871"/>
                    </a:lnTo>
                    <a:lnTo>
                      <a:pt x="82" y="872"/>
                    </a:lnTo>
                    <a:lnTo>
                      <a:pt x="84" y="870"/>
                    </a:lnTo>
                    <a:lnTo>
                      <a:pt x="85" y="869"/>
                    </a:lnTo>
                    <a:lnTo>
                      <a:pt x="86" y="871"/>
                    </a:lnTo>
                    <a:lnTo>
                      <a:pt x="86" y="873"/>
                    </a:lnTo>
                    <a:lnTo>
                      <a:pt x="87" y="876"/>
                    </a:lnTo>
                    <a:lnTo>
                      <a:pt x="88" y="878"/>
                    </a:lnTo>
                    <a:lnTo>
                      <a:pt x="91" y="876"/>
                    </a:lnTo>
                    <a:lnTo>
                      <a:pt x="93" y="879"/>
                    </a:lnTo>
                    <a:lnTo>
                      <a:pt x="93" y="879"/>
                    </a:lnTo>
                    <a:lnTo>
                      <a:pt x="95" y="880"/>
                    </a:lnTo>
                    <a:lnTo>
                      <a:pt x="96" y="879"/>
                    </a:lnTo>
                    <a:lnTo>
                      <a:pt x="97" y="878"/>
                    </a:lnTo>
                    <a:lnTo>
                      <a:pt x="97" y="877"/>
                    </a:lnTo>
                    <a:lnTo>
                      <a:pt x="97" y="876"/>
                    </a:lnTo>
                    <a:lnTo>
                      <a:pt x="98" y="876"/>
                    </a:lnTo>
                    <a:lnTo>
                      <a:pt x="98" y="877"/>
                    </a:lnTo>
                    <a:lnTo>
                      <a:pt x="98" y="879"/>
                    </a:lnTo>
                    <a:lnTo>
                      <a:pt x="97" y="880"/>
                    </a:lnTo>
                    <a:lnTo>
                      <a:pt x="97" y="881"/>
                    </a:lnTo>
                    <a:lnTo>
                      <a:pt x="96" y="881"/>
                    </a:lnTo>
                    <a:lnTo>
                      <a:pt x="95" y="881"/>
                    </a:lnTo>
                    <a:lnTo>
                      <a:pt x="94" y="883"/>
                    </a:lnTo>
                    <a:lnTo>
                      <a:pt x="95" y="885"/>
                    </a:lnTo>
                    <a:lnTo>
                      <a:pt x="97" y="888"/>
                    </a:lnTo>
                    <a:lnTo>
                      <a:pt x="98" y="889"/>
                    </a:lnTo>
                    <a:lnTo>
                      <a:pt x="100" y="889"/>
                    </a:lnTo>
                    <a:lnTo>
                      <a:pt x="101" y="889"/>
                    </a:lnTo>
                    <a:lnTo>
                      <a:pt x="102" y="891"/>
                    </a:lnTo>
                    <a:lnTo>
                      <a:pt x="102" y="893"/>
                    </a:lnTo>
                    <a:lnTo>
                      <a:pt x="102" y="894"/>
                    </a:lnTo>
                    <a:lnTo>
                      <a:pt x="101" y="899"/>
                    </a:lnTo>
                    <a:lnTo>
                      <a:pt x="101" y="902"/>
                    </a:lnTo>
                    <a:lnTo>
                      <a:pt x="103" y="902"/>
                    </a:lnTo>
                    <a:lnTo>
                      <a:pt x="106" y="902"/>
                    </a:lnTo>
                    <a:lnTo>
                      <a:pt x="108" y="904"/>
                    </a:lnTo>
                    <a:lnTo>
                      <a:pt x="110" y="907"/>
                    </a:lnTo>
                    <a:lnTo>
                      <a:pt x="115" y="911"/>
                    </a:lnTo>
                    <a:lnTo>
                      <a:pt x="116" y="913"/>
                    </a:lnTo>
                    <a:lnTo>
                      <a:pt x="116" y="917"/>
                    </a:lnTo>
                    <a:lnTo>
                      <a:pt x="117" y="919"/>
                    </a:lnTo>
                    <a:lnTo>
                      <a:pt x="118" y="920"/>
                    </a:lnTo>
                    <a:lnTo>
                      <a:pt x="122" y="924"/>
                    </a:lnTo>
                    <a:lnTo>
                      <a:pt x="124" y="927"/>
                    </a:lnTo>
                    <a:lnTo>
                      <a:pt x="125" y="929"/>
                    </a:lnTo>
                    <a:lnTo>
                      <a:pt x="127" y="932"/>
                    </a:lnTo>
                    <a:lnTo>
                      <a:pt x="128" y="934"/>
                    </a:lnTo>
                    <a:lnTo>
                      <a:pt x="130" y="937"/>
                    </a:lnTo>
                    <a:lnTo>
                      <a:pt x="129" y="940"/>
                    </a:lnTo>
                    <a:lnTo>
                      <a:pt x="132" y="943"/>
                    </a:lnTo>
                    <a:lnTo>
                      <a:pt x="133" y="945"/>
                    </a:lnTo>
                    <a:lnTo>
                      <a:pt x="137" y="946"/>
                    </a:lnTo>
                    <a:lnTo>
                      <a:pt x="139" y="948"/>
                    </a:lnTo>
                    <a:lnTo>
                      <a:pt x="140" y="950"/>
                    </a:lnTo>
                    <a:lnTo>
                      <a:pt x="141" y="950"/>
                    </a:lnTo>
                    <a:lnTo>
                      <a:pt x="142" y="952"/>
                    </a:lnTo>
                    <a:lnTo>
                      <a:pt x="144" y="954"/>
                    </a:lnTo>
                    <a:lnTo>
                      <a:pt x="145" y="955"/>
                    </a:lnTo>
                    <a:lnTo>
                      <a:pt x="146" y="959"/>
                    </a:lnTo>
                    <a:lnTo>
                      <a:pt x="149" y="963"/>
                    </a:lnTo>
                    <a:lnTo>
                      <a:pt x="151" y="964"/>
                    </a:lnTo>
                    <a:lnTo>
                      <a:pt x="152" y="966"/>
                    </a:lnTo>
                    <a:lnTo>
                      <a:pt x="154" y="970"/>
                    </a:lnTo>
                    <a:lnTo>
                      <a:pt x="154" y="972"/>
                    </a:lnTo>
                    <a:lnTo>
                      <a:pt x="154" y="972"/>
                    </a:lnTo>
                    <a:lnTo>
                      <a:pt x="154" y="972"/>
                    </a:lnTo>
                    <a:lnTo>
                      <a:pt x="155" y="971"/>
                    </a:lnTo>
                    <a:lnTo>
                      <a:pt x="156" y="969"/>
                    </a:lnTo>
                    <a:lnTo>
                      <a:pt x="155" y="963"/>
                    </a:lnTo>
                    <a:lnTo>
                      <a:pt x="154" y="963"/>
                    </a:lnTo>
                    <a:lnTo>
                      <a:pt x="154" y="961"/>
                    </a:lnTo>
                    <a:lnTo>
                      <a:pt x="152" y="957"/>
                    </a:lnTo>
                    <a:lnTo>
                      <a:pt x="151" y="956"/>
                    </a:lnTo>
                    <a:lnTo>
                      <a:pt x="151" y="951"/>
                    </a:lnTo>
                    <a:lnTo>
                      <a:pt x="151" y="946"/>
                    </a:lnTo>
                    <a:lnTo>
                      <a:pt x="152" y="946"/>
                    </a:lnTo>
                    <a:lnTo>
                      <a:pt x="154" y="942"/>
                    </a:lnTo>
                    <a:lnTo>
                      <a:pt x="154" y="941"/>
                    </a:lnTo>
                    <a:lnTo>
                      <a:pt x="154" y="940"/>
                    </a:lnTo>
                    <a:lnTo>
                      <a:pt x="154" y="938"/>
                    </a:lnTo>
                    <a:lnTo>
                      <a:pt x="154" y="937"/>
                    </a:lnTo>
                    <a:lnTo>
                      <a:pt x="154" y="936"/>
                    </a:lnTo>
                    <a:lnTo>
                      <a:pt x="154" y="935"/>
                    </a:lnTo>
                    <a:lnTo>
                      <a:pt x="154" y="934"/>
                    </a:lnTo>
                    <a:lnTo>
                      <a:pt x="154" y="932"/>
                    </a:lnTo>
                    <a:lnTo>
                      <a:pt x="154" y="930"/>
                    </a:lnTo>
                    <a:lnTo>
                      <a:pt x="155" y="929"/>
                    </a:lnTo>
                    <a:lnTo>
                      <a:pt x="156" y="928"/>
                    </a:lnTo>
                    <a:lnTo>
                      <a:pt x="157" y="928"/>
                    </a:lnTo>
                    <a:lnTo>
                      <a:pt x="158" y="928"/>
                    </a:lnTo>
                    <a:lnTo>
                      <a:pt x="158" y="926"/>
                    </a:lnTo>
                    <a:lnTo>
                      <a:pt x="157" y="925"/>
                    </a:lnTo>
                    <a:lnTo>
                      <a:pt x="155" y="924"/>
                    </a:lnTo>
                    <a:lnTo>
                      <a:pt x="149" y="917"/>
                    </a:lnTo>
                    <a:lnTo>
                      <a:pt x="149" y="911"/>
                    </a:lnTo>
                    <a:lnTo>
                      <a:pt x="149" y="909"/>
                    </a:lnTo>
                    <a:lnTo>
                      <a:pt x="150" y="907"/>
                    </a:lnTo>
                    <a:lnTo>
                      <a:pt x="150" y="905"/>
                    </a:lnTo>
                    <a:lnTo>
                      <a:pt x="152" y="906"/>
                    </a:lnTo>
                    <a:lnTo>
                      <a:pt x="153" y="906"/>
                    </a:lnTo>
                    <a:lnTo>
                      <a:pt x="154" y="905"/>
                    </a:lnTo>
                    <a:lnTo>
                      <a:pt x="154" y="905"/>
                    </a:lnTo>
                    <a:lnTo>
                      <a:pt x="156" y="905"/>
                    </a:lnTo>
                    <a:lnTo>
                      <a:pt x="157" y="906"/>
                    </a:lnTo>
                    <a:lnTo>
                      <a:pt x="158" y="907"/>
                    </a:lnTo>
                    <a:lnTo>
                      <a:pt x="158" y="907"/>
                    </a:lnTo>
                    <a:lnTo>
                      <a:pt x="160" y="912"/>
                    </a:lnTo>
                    <a:lnTo>
                      <a:pt x="161" y="912"/>
                    </a:lnTo>
                    <a:lnTo>
                      <a:pt x="162" y="911"/>
                    </a:lnTo>
                    <a:lnTo>
                      <a:pt x="162" y="911"/>
                    </a:lnTo>
                    <a:lnTo>
                      <a:pt x="163" y="911"/>
                    </a:lnTo>
                    <a:lnTo>
                      <a:pt x="166" y="912"/>
                    </a:lnTo>
                    <a:lnTo>
                      <a:pt x="168" y="914"/>
                    </a:lnTo>
                    <a:lnTo>
                      <a:pt x="169" y="915"/>
                    </a:lnTo>
                    <a:lnTo>
                      <a:pt x="169" y="916"/>
                    </a:lnTo>
                    <a:lnTo>
                      <a:pt x="170" y="918"/>
                    </a:lnTo>
                    <a:lnTo>
                      <a:pt x="171" y="919"/>
                    </a:lnTo>
                    <a:lnTo>
                      <a:pt x="171" y="920"/>
                    </a:lnTo>
                    <a:lnTo>
                      <a:pt x="172" y="920"/>
                    </a:lnTo>
                    <a:lnTo>
                      <a:pt x="175" y="921"/>
                    </a:lnTo>
                    <a:lnTo>
                      <a:pt x="176" y="921"/>
                    </a:lnTo>
                    <a:lnTo>
                      <a:pt x="178" y="923"/>
                    </a:lnTo>
                    <a:lnTo>
                      <a:pt x="179" y="925"/>
                    </a:lnTo>
                    <a:lnTo>
                      <a:pt x="180" y="927"/>
                    </a:lnTo>
                    <a:lnTo>
                      <a:pt x="183" y="928"/>
                    </a:lnTo>
                    <a:lnTo>
                      <a:pt x="185" y="928"/>
                    </a:lnTo>
                    <a:lnTo>
                      <a:pt x="186" y="927"/>
                    </a:lnTo>
                    <a:lnTo>
                      <a:pt x="187" y="926"/>
                    </a:lnTo>
                    <a:lnTo>
                      <a:pt x="186" y="925"/>
                    </a:lnTo>
                    <a:lnTo>
                      <a:pt x="185" y="925"/>
                    </a:lnTo>
                    <a:lnTo>
                      <a:pt x="184" y="925"/>
                    </a:lnTo>
                    <a:lnTo>
                      <a:pt x="183" y="924"/>
                    </a:lnTo>
                    <a:lnTo>
                      <a:pt x="180" y="922"/>
                    </a:lnTo>
                    <a:lnTo>
                      <a:pt x="177" y="919"/>
                    </a:lnTo>
                    <a:lnTo>
                      <a:pt x="175" y="910"/>
                    </a:lnTo>
                    <a:lnTo>
                      <a:pt x="172" y="907"/>
                    </a:lnTo>
                    <a:lnTo>
                      <a:pt x="171" y="904"/>
                    </a:lnTo>
                    <a:lnTo>
                      <a:pt x="172" y="903"/>
                    </a:lnTo>
                    <a:lnTo>
                      <a:pt x="174" y="904"/>
                    </a:lnTo>
                    <a:lnTo>
                      <a:pt x="178" y="906"/>
                    </a:lnTo>
                    <a:lnTo>
                      <a:pt x="180" y="907"/>
                    </a:lnTo>
                    <a:lnTo>
                      <a:pt x="180" y="904"/>
                    </a:lnTo>
                    <a:lnTo>
                      <a:pt x="179" y="903"/>
                    </a:lnTo>
                    <a:lnTo>
                      <a:pt x="176" y="902"/>
                    </a:lnTo>
                    <a:lnTo>
                      <a:pt x="175" y="900"/>
                    </a:lnTo>
                    <a:lnTo>
                      <a:pt x="176" y="898"/>
                    </a:lnTo>
                    <a:lnTo>
                      <a:pt x="179" y="895"/>
                    </a:lnTo>
                    <a:lnTo>
                      <a:pt x="180" y="894"/>
                    </a:lnTo>
                    <a:lnTo>
                      <a:pt x="180" y="892"/>
                    </a:lnTo>
                    <a:lnTo>
                      <a:pt x="182" y="891"/>
                    </a:lnTo>
                    <a:lnTo>
                      <a:pt x="184" y="889"/>
                    </a:lnTo>
                    <a:lnTo>
                      <a:pt x="185" y="889"/>
                    </a:lnTo>
                    <a:lnTo>
                      <a:pt x="187" y="886"/>
                    </a:lnTo>
                    <a:lnTo>
                      <a:pt x="187" y="884"/>
                    </a:lnTo>
                    <a:lnTo>
                      <a:pt x="186" y="882"/>
                    </a:lnTo>
                    <a:lnTo>
                      <a:pt x="184" y="881"/>
                    </a:lnTo>
                    <a:lnTo>
                      <a:pt x="184" y="885"/>
                    </a:lnTo>
                    <a:lnTo>
                      <a:pt x="182" y="888"/>
                    </a:lnTo>
                    <a:lnTo>
                      <a:pt x="175" y="891"/>
                    </a:lnTo>
                    <a:lnTo>
                      <a:pt x="171" y="893"/>
                    </a:lnTo>
                    <a:lnTo>
                      <a:pt x="167" y="891"/>
                    </a:lnTo>
                    <a:lnTo>
                      <a:pt x="163" y="885"/>
                    </a:lnTo>
                    <a:lnTo>
                      <a:pt x="162" y="883"/>
                    </a:lnTo>
                    <a:lnTo>
                      <a:pt x="161" y="878"/>
                    </a:lnTo>
                    <a:lnTo>
                      <a:pt x="160" y="876"/>
                    </a:lnTo>
                    <a:lnTo>
                      <a:pt x="158" y="876"/>
                    </a:lnTo>
                    <a:lnTo>
                      <a:pt x="154" y="874"/>
                    </a:lnTo>
                    <a:lnTo>
                      <a:pt x="153" y="873"/>
                    </a:lnTo>
                    <a:lnTo>
                      <a:pt x="149" y="870"/>
                    </a:lnTo>
                    <a:lnTo>
                      <a:pt x="147" y="869"/>
                    </a:lnTo>
                    <a:lnTo>
                      <a:pt x="138" y="869"/>
                    </a:lnTo>
                    <a:lnTo>
                      <a:pt x="138" y="868"/>
                    </a:lnTo>
                    <a:lnTo>
                      <a:pt x="138" y="867"/>
                    </a:lnTo>
                    <a:lnTo>
                      <a:pt x="140" y="867"/>
                    </a:lnTo>
                    <a:lnTo>
                      <a:pt x="142" y="866"/>
                    </a:lnTo>
                    <a:lnTo>
                      <a:pt x="144" y="864"/>
                    </a:lnTo>
                    <a:lnTo>
                      <a:pt x="142" y="862"/>
                    </a:lnTo>
                    <a:lnTo>
                      <a:pt x="146" y="859"/>
                    </a:lnTo>
                    <a:lnTo>
                      <a:pt x="148" y="858"/>
                    </a:lnTo>
                    <a:lnTo>
                      <a:pt x="147" y="856"/>
                    </a:lnTo>
                    <a:lnTo>
                      <a:pt x="146" y="855"/>
                    </a:lnTo>
                    <a:lnTo>
                      <a:pt x="141" y="856"/>
                    </a:lnTo>
                    <a:lnTo>
                      <a:pt x="139" y="855"/>
                    </a:lnTo>
                    <a:lnTo>
                      <a:pt x="141" y="858"/>
                    </a:lnTo>
                    <a:lnTo>
                      <a:pt x="141" y="859"/>
                    </a:lnTo>
                    <a:lnTo>
                      <a:pt x="137" y="859"/>
                    </a:lnTo>
                    <a:lnTo>
                      <a:pt x="136" y="858"/>
                    </a:lnTo>
                    <a:lnTo>
                      <a:pt x="135" y="858"/>
                    </a:lnTo>
                    <a:lnTo>
                      <a:pt x="135" y="857"/>
                    </a:lnTo>
                    <a:lnTo>
                      <a:pt x="131" y="855"/>
                    </a:lnTo>
                    <a:lnTo>
                      <a:pt x="130" y="854"/>
                    </a:lnTo>
                    <a:lnTo>
                      <a:pt x="129" y="854"/>
                    </a:lnTo>
                    <a:lnTo>
                      <a:pt x="128" y="853"/>
                    </a:lnTo>
                    <a:lnTo>
                      <a:pt x="128" y="853"/>
                    </a:lnTo>
                    <a:lnTo>
                      <a:pt x="128" y="852"/>
                    </a:lnTo>
                    <a:lnTo>
                      <a:pt x="132" y="853"/>
                    </a:lnTo>
                    <a:lnTo>
                      <a:pt x="133" y="853"/>
                    </a:lnTo>
                    <a:lnTo>
                      <a:pt x="135" y="852"/>
                    </a:lnTo>
                    <a:lnTo>
                      <a:pt x="134" y="851"/>
                    </a:lnTo>
                    <a:lnTo>
                      <a:pt x="132" y="848"/>
                    </a:lnTo>
                    <a:lnTo>
                      <a:pt x="134" y="849"/>
                    </a:lnTo>
                    <a:lnTo>
                      <a:pt x="138" y="852"/>
                    </a:lnTo>
                    <a:lnTo>
                      <a:pt x="140" y="852"/>
                    </a:lnTo>
                    <a:lnTo>
                      <a:pt x="143" y="853"/>
                    </a:lnTo>
                    <a:lnTo>
                      <a:pt x="145" y="854"/>
                    </a:lnTo>
                    <a:lnTo>
                      <a:pt x="148" y="854"/>
                    </a:lnTo>
                    <a:lnTo>
                      <a:pt x="151" y="854"/>
                    </a:lnTo>
                    <a:lnTo>
                      <a:pt x="149" y="853"/>
                    </a:lnTo>
                    <a:lnTo>
                      <a:pt x="149" y="852"/>
                    </a:lnTo>
                    <a:lnTo>
                      <a:pt x="145" y="852"/>
                    </a:lnTo>
                    <a:lnTo>
                      <a:pt x="147" y="850"/>
                    </a:lnTo>
                    <a:lnTo>
                      <a:pt x="150" y="850"/>
                    </a:lnTo>
                    <a:lnTo>
                      <a:pt x="152" y="849"/>
                    </a:lnTo>
                    <a:lnTo>
                      <a:pt x="139" y="844"/>
                    </a:lnTo>
                    <a:lnTo>
                      <a:pt x="135" y="843"/>
                    </a:lnTo>
                    <a:lnTo>
                      <a:pt x="135" y="841"/>
                    </a:lnTo>
                    <a:lnTo>
                      <a:pt x="139" y="842"/>
                    </a:lnTo>
                    <a:lnTo>
                      <a:pt x="140" y="841"/>
                    </a:lnTo>
                    <a:lnTo>
                      <a:pt x="140" y="840"/>
                    </a:lnTo>
                    <a:lnTo>
                      <a:pt x="150" y="842"/>
                    </a:lnTo>
                    <a:lnTo>
                      <a:pt x="157" y="842"/>
                    </a:lnTo>
                    <a:lnTo>
                      <a:pt x="154" y="840"/>
                    </a:lnTo>
                    <a:lnTo>
                      <a:pt x="153" y="839"/>
                    </a:lnTo>
                    <a:lnTo>
                      <a:pt x="151" y="839"/>
                    </a:lnTo>
                    <a:lnTo>
                      <a:pt x="150" y="839"/>
                    </a:lnTo>
                    <a:lnTo>
                      <a:pt x="149" y="838"/>
                    </a:lnTo>
                    <a:lnTo>
                      <a:pt x="148" y="837"/>
                    </a:lnTo>
                    <a:lnTo>
                      <a:pt x="148" y="836"/>
                    </a:lnTo>
                    <a:lnTo>
                      <a:pt x="149" y="835"/>
                    </a:lnTo>
                    <a:lnTo>
                      <a:pt x="150" y="835"/>
                    </a:lnTo>
                    <a:lnTo>
                      <a:pt x="152" y="836"/>
                    </a:lnTo>
                    <a:lnTo>
                      <a:pt x="154" y="837"/>
                    </a:lnTo>
                    <a:lnTo>
                      <a:pt x="155" y="837"/>
                    </a:lnTo>
                    <a:lnTo>
                      <a:pt x="157" y="837"/>
                    </a:lnTo>
                    <a:lnTo>
                      <a:pt x="157" y="836"/>
                    </a:lnTo>
                    <a:lnTo>
                      <a:pt x="157" y="834"/>
                    </a:lnTo>
                    <a:lnTo>
                      <a:pt x="157" y="832"/>
                    </a:lnTo>
                    <a:lnTo>
                      <a:pt x="156" y="832"/>
                    </a:lnTo>
                    <a:lnTo>
                      <a:pt x="155" y="832"/>
                    </a:lnTo>
                    <a:lnTo>
                      <a:pt x="150" y="832"/>
                    </a:lnTo>
                    <a:lnTo>
                      <a:pt x="149" y="831"/>
                    </a:lnTo>
                    <a:lnTo>
                      <a:pt x="149" y="830"/>
                    </a:lnTo>
                    <a:lnTo>
                      <a:pt x="148" y="829"/>
                    </a:lnTo>
                    <a:lnTo>
                      <a:pt x="147" y="828"/>
                    </a:lnTo>
                    <a:lnTo>
                      <a:pt x="146" y="828"/>
                    </a:lnTo>
                    <a:lnTo>
                      <a:pt x="145" y="828"/>
                    </a:lnTo>
                    <a:lnTo>
                      <a:pt x="145" y="829"/>
                    </a:lnTo>
                    <a:lnTo>
                      <a:pt x="145" y="829"/>
                    </a:lnTo>
                    <a:lnTo>
                      <a:pt x="145" y="830"/>
                    </a:lnTo>
                    <a:lnTo>
                      <a:pt x="145" y="831"/>
                    </a:lnTo>
                    <a:lnTo>
                      <a:pt x="145" y="831"/>
                    </a:lnTo>
                    <a:lnTo>
                      <a:pt x="144" y="831"/>
                    </a:lnTo>
                    <a:lnTo>
                      <a:pt x="143" y="830"/>
                    </a:lnTo>
                    <a:lnTo>
                      <a:pt x="142" y="829"/>
                    </a:lnTo>
                    <a:lnTo>
                      <a:pt x="140" y="828"/>
                    </a:lnTo>
                    <a:lnTo>
                      <a:pt x="138" y="827"/>
                    </a:lnTo>
                    <a:lnTo>
                      <a:pt x="137" y="826"/>
                    </a:lnTo>
                    <a:lnTo>
                      <a:pt x="141" y="825"/>
                    </a:lnTo>
                    <a:lnTo>
                      <a:pt x="141" y="823"/>
                    </a:lnTo>
                    <a:lnTo>
                      <a:pt x="141" y="820"/>
                    </a:lnTo>
                    <a:lnTo>
                      <a:pt x="138" y="819"/>
                    </a:lnTo>
                    <a:lnTo>
                      <a:pt x="139" y="816"/>
                    </a:lnTo>
                    <a:lnTo>
                      <a:pt x="140" y="815"/>
                    </a:lnTo>
                    <a:lnTo>
                      <a:pt x="141" y="815"/>
                    </a:lnTo>
                    <a:lnTo>
                      <a:pt x="141" y="815"/>
                    </a:lnTo>
                    <a:lnTo>
                      <a:pt x="142" y="815"/>
                    </a:lnTo>
                    <a:lnTo>
                      <a:pt x="143" y="815"/>
                    </a:lnTo>
                    <a:lnTo>
                      <a:pt x="142" y="813"/>
                    </a:lnTo>
                    <a:lnTo>
                      <a:pt x="152" y="811"/>
                    </a:lnTo>
                    <a:lnTo>
                      <a:pt x="155" y="812"/>
                    </a:lnTo>
                    <a:lnTo>
                      <a:pt x="156" y="810"/>
                    </a:lnTo>
                    <a:lnTo>
                      <a:pt x="157" y="810"/>
                    </a:lnTo>
                    <a:lnTo>
                      <a:pt x="158" y="811"/>
                    </a:lnTo>
                    <a:lnTo>
                      <a:pt x="158" y="812"/>
                    </a:lnTo>
                    <a:lnTo>
                      <a:pt x="161" y="812"/>
                    </a:lnTo>
                    <a:lnTo>
                      <a:pt x="162" y="813"/>
                    </a:lnTo>
                    <a:lnTo>
                      <a:pt x="162" y="814"/>
                    </a:lnTo>
                    <a:lnTo>
                      <a:pt x="163" y="815"/>
                    </a:lnTo>
                    <a:lnTo>
                      <a:pt x="164" y="815"/>
                    </a:lnTo>
                    <a:lnTo>
                      <a:pt x="165" y="815"/>
                    </a:lnTo>
                    <a:lnTo>
                      <a:pt x="166" y="816"/>
                    </a:lnTo>
                    <a:lnTo>
                      <a:pt x="165" y="817"/>
                    </a:lnTo>
                    <a:lnTo>
                      <a:pt x="164" y="817"/>
                    </a:lnTo>
                    <a:lnTo>
                      <a:pt x="162" y="816"/>
                    </a:lnTo>
                    <a:lnTo>
                      <a:pt x="161" y="817"/>
                    </a:lnTo>
                    <a:lnTo>
                      <a:pt x="162" y="818"/>
                    </a:lnTo>
                    <a:lnTo>
                      <a:pt x="163" y="819"/>
                    </a:lnTo>
                    <a:lnTo>
                      <a:pt x="166" y="819"/>
                    </a:lnTo>
                    <a:lnTo>
                      <a:pt x="167" y="819"/>
                    </a:lnTo>
                    <a:lnTo>
                      <a:pt x="167" y="821"/>
                    </a:lnTo>
                    <a:lnTo>
                      <a:pt x="163" y="822"/>
                    </a:lnTo>
                    <a:lnTo>
                      <a:pt x="160" y="823"/>
                    </a:lnTo>
                    <a:lnTo>
                      <a:pt x="158" y="823"/>
                    </a:lnTo>
                    <a:lnTo>
                      <a:pt x="166" y="828"/>
                    </a:lnTo>
                    <a:lnTo>
                      <a:pt x="168" y="829"/>
                    </a:lnTo>
                    <a:lnTo>
                      <a:pt x="170" y="829"/>
                    </a:lnTo>
                    <a:lnTo>
                      <a:pt x="171" y="829"/>
                    </a:lnTo>
                    <a:lnTo>
                      <a:pt x="172" y="829"/>
                    </a:lnTo>
                    <a:lnTo>
                      <a:pt x="173" y="831"/>
                    </a:lnTo>
                    <a:lnTo>
                      <a:pt x="173" y="832"/>
                    </a:lnTo>
                    <a:lnTo>
                      <a:pt x="173" y="834"/>
                    </a:lnTo>
                    <a:lnTo>
                      <a:pt x="172" y="834"/>
                    </a:lnTo>
                    <a:lnTo>
                      <a:pt x="171" y="833"/>
                    </a:lnTo>
                    <a:lnTo>
                      <a:pt x="170" y="834"/>
                    </a:lnTo>
                    <a:lnTo>
                      <a:pt x="172" y="839"/>
                    </a:lnTo>
                    <a:lnTo>
                      <a:pt x="173" y="841"/>
                    </a:lnTo>
                    <a:lnTo>
                      <a:pt x="174" y="839"/>
                    </a:lnTo>
                    <a:lnTo>
                      <a:pt x="175" y="839"/>
                    </a:lnTo>
                    <a:lnTo>
                      <a:pt x="175" y="840"/>
                    </a:lnTo>
                    <a:lnTo>
                      <a:pt x="175" y="840"/>
                    </a:lnTo>
                    <a:lnTo>
                      <a:pt x="176" y="841"/>
                    </a:lnTo>
                    <a:lnTo>
                      <a:pt x="176" y="838"/>
                    </a:lnTo>
                    <a:lnTo>
                      <a:pt x="175" y="834"/>
                    </a:lnTo>
                    <a:lnTo>
                      <a:pt x="176" y="832"/>
                    </a:lnTo>
                    <a:lnTo>
                      <a:pt x="175" y="831"/>
                    </a:lnTo>
                    <a:lnTo>
                      <a:pt x="177" y="830"/>
                    </a:lnTo>
                    <a:lnTo>
                      <a:pt x="180" y="831"/>
                    </a:lnTo>
                    <a:lnTo>
                      <a:pt x="181" y="832"/>
                    </a:lnTo>
                    <a:lnTo>
                      <a:pt x="182" y="832"/>
                    </a:lnTo>
                    <a:lnTo>
                      <a:pt x="184" y="834"/>
                    </a:lnTo>
                    <a:lnTo>
                      <a:pt x="186" y="835"/>
                    </a:lnTo>
                    <a:lnTo>
                      <a:pt x="187" y="834"/>
                    </a:lnTo>
                    <a:lnTo>
                      <a:pt x="182" y="828"/>
                    </a:lnTo>
                    <a:lnTo>
                      <a:pt x="181" y="825"/>
                    </a:lnTo>
                    <a:lnTo>
                      <a:pt x="185" y="823"/>
                    </a:lnTo>
                    <a:lnTo>
                      <a:pt x="185" y="823"/>
                    </a:lnTo>
                    <a:lnTo>
                      <a:pt x="183" y="822"/>
                    </a:lnTo>
                    <a:lnTo>
                      <a:pt x="180" y="820"/>
                    </a:lnTo>
                    <a:lnTo>
                      <a:pt x="178" y="819"/>
                    </a:lnTo>
                    <a:lnTo>
                      <a:pt x="176" y="817"/>
                    </a:lnTo>
                    <a:lnTo>
                      <a:pt x="179" y="817"/>
                    </a:lnTo>
                    <a:lnTo>
                      <a:pt x="183" y="819"/>
                    </a:lnTo>
                    <a:lnTo>
                      <a:pt x="186" y="819"/>
                    </a:lnTo>
                    <a:lnTo>
                      <a:pt x="188" y="819"/>
                    </a:lnTo>
                    <a:lnTo>
                      <a:pt x="189" y="819"/>
                    </a:lnTo>
                    <a:lnTo>
                      <a:pt x="190" y="820"/>
                    </a:lnTo>
                    <a:lnTo>
                      <a:pt x="190" y="821"/>
                    </a:lnTo>
                    <a:lnTo>
                      <a:pt x="192" y="821"/>
                    </a:lnTo>
                    <a:lnTo>
                      <a:pt x="193" y="820"/>
                    </a:lnTo>
                    <a:lnTo>
                      <a:pt x="197" y="820"/>
                    </a:lnTo>
                    <a:lnTo>
                      <a:pt x="200" y="821"/>
                    </a:lnTo>
                    <a:lnTo>
                      <a:pt x="202" y="823"/>
                    </a:lnTo>
                    <a:lnTo>
                      <a:pt x="205" y="823"/>
                    </a:lnTo>
                    <a:lnTo>
                      <a:pt x="205" y="824"/>
                    </a:lnTo>
                    <a:lnTo>
                      <a:pt x="209" y="832"/>
                    </a:lnTo>
                    <a:lnTo>
                      <a:pt x="210" y="833"/>
                    </a:lnTo>
                    <a:lnTo>
                      <a:pt x="211" y="834"/>
                    </a:lnTo>
                    <a:lnTo>
                      <a:pt x="219" y="834"/>
                    </a:lnTo>
                    <a:lnTo>
                      <a:pt x="223" y="834"/>
                    </a:lnTo>
                    <a:lnTo>
                      <a:pt x="224" y="834"/>
                    </a:lnTo>
                    <a:lnTo>
                      <a:pt x="226" y="829"/>
                    </a:lnTo>
                    <a:lnTo>
                      <a:pt x="228" y="828"/>
                    </a:lnTo>
                    <a:lnTo>
                      <a:pt x="230" y="828"/>
                    </a:lnTo>
                    <a:lnTo>
                      <a:pt x="232" y="829"/>
                    </a:lnTo>
                    <a:lnTo>
                      <a:pt x="236" y="831"/>
                    </a:lnTo>
                    <a:lnTo>
                      <a:pt x="238" y="831"/>
                    </a:lnTo>
                    <a:lnTo>
                      <a:pt x="250" y="831"/>
                    </a:lnTo>
                    <a:lnTo>
                      <a:pt x="254" y="831"/>
                    </a:lnTo>
                    <a:lnTo>
                      <a:pt x="257" y="829"/>
                    </a:lnTo>
                    <a:lnTo>
                      <a:pt x="258" y="830"/>
                    </a:lnTo>
                    <a:lnTo>
                      <a:pt x="260" y="828"/>
                    </a:lnTo>
                    <a:lnTo>
                      <a:pt x="265" y="828"/>
                    </a:lnTo>
                    <a:lnTo>
                      <a:pt x="269" y="828"/>
                    </a:lnTo>
                    <a:lnTo>
                      <a:pt x="271" y="829"/>
                    </a:lnTo>
                    <a:lnTo>
                      <a:pt x="273" y="831"/>
                    </a:lnTo>
                    <a:lnTo>
                      <a:pt x="277" y="832"/>
                    </a:lnTo>
                    <a:lnTo>
                      <a:pt x="281" y="831"/>
                    </a:lnTo>
                    <a:lnTo>
                      <a:pt x="284" y="828"/>
                    </a:lnTo>
                    <a:lnTo>
                      <a:pt x="281" y="828"/>
                    </a:lnTo>
                    <a:lnTo>
                      <a:pt x="277" y="829"/>
                    </a:lnTo>
                    <a:lnTo>
                      <a:pt x="276" y="828"/>
                    </a:lnTo>
                    <a:lnTo>
                      <a:pt x="274" y="828"/>
                    </a:lnTo>
                    <a:lnTo>
                      <a:pt x="271" y="827"/>
                    </a:lnTo>
                    <a:lnTo>
                      <a:pt x="267" y="827"/>
                    </a:lnTo>
                    <a:lnTo>
                      <a:pt x="261" y="823"/>
                    </a:lnTo>
                    <a:lnTo>
                      <a:pt x="250" y="823"/>
                    </a:lnTo>
                    <a:lnTo>
                      <a:pt x="248" y="823"/>
                    </a:lnTo>
                    <a:lnTo>
                      <a:pt x="240" y="824"/>
                    </a:lnTo>
                    <a:lnTo>
                      <a:pt x="239" y="826"/>
                    </a:lnTo>
                    <a:lnTo>
                      <a:pt x="238" y="826"/>
                    </a:lnTo>
                    <a:lnTo>
                      <a:pt x="236" y="825"/>
                    </a:lnTo>
                    <a:lnTo>
                      <a:pt x="235" y="825"/>
                    </a:lnTo>
                    <a:lnTo>
                      <a:pt x="234" y="826"/>
                    </a:lnTo>
                    <a:lnTo>
                      <a:pt x="232" y="826"/>
                    </a:lnTo>
                    <a:lnTo>
                      <a:pt x="231" y="826"/>
                    </a:lnTo>
                    <a:lnTo>
                      <a:pt x="230" y="825"/>
                    </a:lnTo>
                    <a:lnTo>
                      <a:pt x="228" y="822"/>
                    </a:lnTo>
                    <a:lnTo>
                      <a:pt x="228" y="821"/>
                    </a:lnTo>
                    <a:lnTo>
                      <a:pt x="228" y="820"/>
                    </a:lnTo>
                    <a:lnTo>
                      <a:pt x="228" y="819"/>
                    </a:lnTo>
                    <a:lnTo>
                      <a:pt x="228" y="819"/>
                    </a:lnTo>
                    <a:lnTo>
                      <a:pt x="228" y="816"/>
                    </a:lnTo>
                    <a:lnTo>
                      <a:pt x="228" y="815"/>
                    </a:lnTo>
                    <a:lnTo>
                      <a:pt x="228" y="814"/>
                    </a:lnTo>
                    <a:lnTo>
                      <a:pt x="227" y="813"/>
                    </a:lnTo>
                    <a:lnTo>
                      <a:pt x="226" y="812"/>
                    </a:lnTo>
                    <a:lnTo>
                      <a:pt x="227" y="810"/>
                    </a:lnTo>
                    <a:lnTo>
                      <a:pt x="228" y="810"/>
                    </a:lnTo>
                    <a:lnTo>
                      <a:pt x="228" y="808"/>
                    </a:lnTo>
                    <a:lnTo>
                      <a:pt x="228" y="807"/>
                    </a:lnTo>
                    <a:lnTo>
                      <a:pt x="230" y="806"/>
                    </a:lnTo>
                    <a:lnTo>
                      <a:pt x="231" y="806"/>
                    </a:lnTo>
                    <a:lnTo>
                      <a:pt x="231" y="804"/>
                    </a:lnTo>
                    <a:lnTo>
                      <a:pt x="231" y="796"/>
                    </a:lnTo>
                    <a:lnTo>
                      <a:pt x="231" y="794"/>
                    </a:lnTo>
                    <a:lnTo>
                      <a:pt x="232" y="794"/>
                    </a:lnTo>
                    <a:lnTo>
                      <a:pt x="232" y="794"/>
                    </a:lnTo>
                    <a:lnTo>
                      <a:pt x="234" y="794"/>
                    </a:lnTo>
                    <a:lnTo>
                      <a:pt x="235" y="796"/>
                    </a:lnTo>
                    <a:lnTo>
                      <a:pt x="235" y="797"/>
                    </a:lnTo>
                    <a:lnTo>
                      <a:pt x="235" y="799"/>
                    </a:lnTo>
                    <a:lnTo>
                      <a:pt x="236" y="801"/>
                    </a:lnTo>
                    <a:lnTo>
                      <a:pt x="236" y="802"/>
                    </a:lnTo>
                    <a:lnTo>
                      <a:pt x="238" y="803"/>
                    </a:lnTo>
                    <a:lnTo>
                      <a:pt x="240" y="805"/>
                    </a:lnTo>
                    <a:lnTo>
                      <a:pt x="241" y="807"/>
                    </a:lnTo>
                    <a:lnTo>
                      <a:pt x="241" y="805"/>
                    </a:lnTo>
                    <a:lnTo>
                      <a:pt x="243" y="802"/>
                    </a:lnTo>
                    <a:lnTo>
                      <a:pt x="245" y="799"/>
                    </a:lnTo>
                    <a:lnTo>
                      <a:pt x="249" y="799"/>
                    </a:lnTo>
                    <a:lnTo>
                      <a:pt x="248" y="797"/>
                    </a:lnTo>
                    <a:lnTo>
                      <a:pt x="247" y="789"/>
                    </a:lnTo>
                    <a:lnTo>
                      <a:pt x="246" y="786"/>
                    </a:lnTo>
                    <a:lnTo>
                      <a:pt x="247" y="784"/>
                    </a:lnTo>
                    <a:lnTo>
                      <a:pt x="249" y="784"/>
                    </a:lnTo>
                    <a:lnTo>
                      <a:pt x="248" y="782"/>
                    </a:lnTo>
                    <a:lnTo>
                      <a:pt x="248" y="780"/>
                    </a:lnTo>
                    <a:lnTo>
                      <a:pt x="248" y="775"/>
                    </a:lnTo>
                    <a:lnTo>
                      <a:pt x="249" y="774"/>
                    </a:lnTo>
                    <a:lnTo>
                      <a:pt x="251" y="771"/>
                    </a:lnTo>
                    <a:lnTo>
                      <a:pt x="254" y="771"/>
                    </a:lnTo>
                    <a:lnTo>
                      <a:pt x="255" y="773"/>
                    </a:lnTo>
                    <a:lnTo>
                      <a:pt x="256" y="773"/>
                    </a:lnTo>
                    <a:lnTo>
                      <a:pt x="257" y="770"/>
                    </a:lnTo>
                    <a:lnTo>
                      <a:pt x="257" y="768"/>
                    </a:lnTo>
                    <a:lnTo>
                      <a:pt x="258" y="766"/>
                    </a:lnTo>
                    <a:lnTo>
                      <a:pt x="260" y="764"/>
                    </a:lnTo>
                    <a:lnTo>
                      <a:pt x="256" y="763"/>
                    </a:lnTo>
                    <a:lnTo>
                      <a:pt x="254" y="763"/>
                    </a:lnTo>
                    <a:lnTo>
                      <a:pt x="249" y="764"/>
                    </a:lnTo>
                    <a:lnTo>
                      <a:pt x="249" y="764"/>
                    </a:lnTo>
                    <a:lnTo>
                      <a:pt x="247" y="766"/>
                    </a:lnTo>
                    <a:lnTo>
                      <a:pt x="245" y="770"/>
                    </a:lnTo>
                    <a:lnTo>
                      <a:pt x="242" y="773"/>
                    </a:lnTo>
                    <a:lnTo>
                      <a:pt x="238" y="784"/>
                    </a:lnTo>
                    <a:lnTo>
                      <a:pt x="236" y="788"/>
                    </a:lnTo>
                    <a:lnTo>
                      <a:pt x="236" y="786"/>
                    </a:lnTo>
                    <a:lnTo>
                      <a:pt x="236" y="785"/>
                    </a:lnTo>
                    <a:lnTo>
                      <a:pt x="236" y="784"/>
                    </a:lnTo>
                    <a:lnTo>
                      <a:pt x="236" y="782"/>
                    </a:lnTo>
                    <a:lnTo>
                      <a:pt x="236" y="781"/>
                    </a:lnTo>
                    <a:lnTo>
                      <a:pt x="235" y="780"/>
                    </a:lnTo>
                    <a:lnTo>
                      <a:pt x="234" y="780"/>
                    </a:lnTo>
                    <a:lnTo>
                      <a:pt x="233" y="776"/>
                    </a:lnTo>
                    <a:lnTo>
                      <a:pt x="231" y="771"/>
                    </a:lnTo>
                    <a:lnTo>
                      <a:pt x="229" y="769"/>
                    </a:lnTo>
                    <a:lnTo>
                      <a:pt x="229" y="771"/>
                    </a:lnTo>
                    <a:lnTo>
                      <a:pt x="229" y="771"/>
                    </a:lnTo>
                    <a:lnTo>
                      <a:pt x="229" y="772"/>
                    </a:lnTo>
                    <a:lnTo>
                      <a:pt x="228" y="772"/>
                    </a:lnTo>
                    <a:lnTo>
                      <a:pt x="228" y="773"/>
                    </a:lnTo>
                    <a:lnTo>
                      <a:pt x="227" y="774"/>
                    </a:lnTo>
                    <a:lnTo>
                      <a:pt x="226" y="775"/>
                    </a:lnTo>
                    <a:lnTo>
                      <a:pt x="224" y="767"/>
                    </a:lnTo>
                    <a:lnTo>
                      <a:pt x="224" y="765"/>
                    </a:lnTo>
                    <a:lnTo>
                      <a:pt x="223" y="763"/>
                    </a:lnTo>
                    <a:lnTo>
                      <a:pt x="223" y="761"/>
                    </a:lnTo>
                    <a:lnTo>
                      <a:pt x="223" y="758"/>
                    </a:lnTo>
                    <a:lnTo>
                      <a:pt x="223" y="758"/>
                    </a:lnTo>
                    <a:lnTo>
                      <a:pt x="221" y="754"/>
                    </a:lnTo>
                    <a:lnTo>
                      <a:pt x="221" y="753"/>
                    </a:lnTo>
                    <a:lnTo>
                      <a:pt x="221" y="752"/>
                    </a:lnTo>
                    <a:lnTo>
                      <a:pt x="222" y="752"/>
                    </a:lnTo>
                    <a:lnTo>
                      <a:pt x="223" y="753"/>
                    </a:lnTo>
                    <a:lnTo>
                      <a:pt x="223" y="753"/>
                    </a:lnTo>
                    <a:lnTo>
                      <a:pt x="223" y="752"/>
                    </a:lnTo>
                    <a:lnTo>
                      <a:pt x="223" y="750"/>
                    </a:lnTo>
                    <a:lnTo>
                      <a:pt x="223" y="749"/>
                    </a:lnTo>
                    <a:lnTo>
                      <a:pt x="223" y="749"/>
                    </a:lnTo>
                    <a:lnTo>
                      <a:pt x="225" y="752"/>
                    </a:lnTo>
                    <a:lnTo>
                      <a:pt x="226" y="749"/>
                    </a:lnTo>
                    <a:lnTo>
                      <a:pt x="226" y="746"/>
                    </a:lnTo>
                    <a:lnTo>
                      <a:pt x="225" y="745"/>
                    </a:lnTo>
                    <a:lnTo>
                      <a:pt x="223" y="745"/>
                    </a:lnTo>
                    <a:lnTo>
                      <a:pt x="223" y="740"/>
                    </a:lnTo>
                    <a:lnTo>
                      <a:pt x="222" y="738"/>
                    </a:lnTo>
                    <a:lnTo>
                      <a:pt x="219" y="736"/>
                    </a:lnTo>
                    <a:lnTo>
                      <a:pt x="221" y="736"/>
                    </a:lnTo>
                    <a:lnTo>
                      <a:pt x="223" y="736"/>
                    </a:lnTo>
                    <a:lnTo>
                      <a:pt x="224" y="737"/>
                    </a:lnTo>
                    <a:lnTo>
                      <a:pt x="225" y="737"/>
                    </a:lnTo>
                    <a:lnTo>
                      <a:pt x="225" y="736"/>
                    </a:lnTo>
                    <a:lnTo>
                      <a:pt x="228" y="736"/>
                    </a:lnTo>
                    <a:lnTo>
                      <a:pt x="228" y="732"/>
                    </a:lnTo>
                    <a:lnTo>
                      <a:pt x="229" y="729"/>
                    </a:lnTo>
                    <a:lnTo>
                      <a:pt x="233" y="729"/>
                    </a:lnTo>
                    <a:lnTo>
                      <a:pt x="236" y="730"/>
                    </a:lnTo>
                    <a:lnTo>
                      <a:pt x="240" y="732"/>
                    </a:lnTo>
                    <a:lnTo>
                      <a:pt x="241" y="732"/>
                    </a:lnTo>
                    <a:lnTo>
                      <a:pt x="243" y="733"/>
                    </a:lnTo>
                    <a:lnTo>
                      <a:pt x="245" y="732"/>
                    </a:lnTo>
                    <a:lnTo>
                      <a:pt x="246" y="732"/>
                    </a:lnTo>
                    <a:lnTo>
                      <a:pt x="246" y="724"/>
                    </a:lnTo>
                    <a:lnTo>
                      <a:pt x="246" y="723"/>
                    </a:lnTo>
                    <a:lnTo>
                      <a:pt x="246" y="723"/>
                    </a:lnTo>
                    <a:lnTo>
                      <a:pt x="247" y="722"/>
                    </a:lnTo>
                    <a:lnTo>
                      <a:pt x="248" y="723"/>
                    </a:lnTo>
                    <a:lnTo>
                      <a:pt x="248" y="723"/>
                    </a:lnTo>
                    <a:lnTo>
                      <a:pt x="248" y="726"/>
                    </a:lnTo>
                    <a:lnTo>
                      <a:pt x="248" y="727"/>
                    </a:lnTo>
                    <a:lnTo>
                      <a:pt x="249" y="728"/>
                    </a:lnTo>
                    <a:lnTo>
                      <a:pt x="250" y="729"/>
                    </a:lnTo>
                    <a:lnTo>
                      <a:pt x="252" y="728"/>
                    </a:lnTo>
                    <a:lnTo>
                      <a:pt x="253" y="726"/>
                    </a:lnTo>
                    <a:lnTo>
                      <a:pt x="250" y="725"/>
                    </a:lnTo>
                    <a:lnTo>
                      <a:pt x="250" y="722"/>
                    </a:lnTo>
                    <a:lnTo>
                      <a:pt x="251" y="719"/>
                    </a:lnTo>
                    <a:lnTo>
                      <a:pt x="253" y="717"/>
                    </a:lnTo>
                    <a:lnTo>
                      <a:pt x="256" y="715"/>
                    </a:lnTo>
                    <a:lnTo>
                      <a:pt x="256" y="714"/>
                    </a:lnTo>
                    <a:lnTo>
                      <a:pt x="254" y="714"/>
                    </a:lnTo>
                    <a:lnTo>
                      <a:pt x="254" y="713"/>
                    </a:lnTo>
                    <a:lnTo>
                      <a:pt x="251" y="714"/>
                    </a:lnTo>
                    <a:lnTo>
                      <a:pt x="249" y="714"/>
                    </a:lnTo>
                    <a:lnTo>
                      <a:pt x="249" y="714"/>
                    </a:lnTo>
                    <a:lnTo>
                      <a:pt x="249" y="712"/>
                    </a:lnTo>
                    <a:lnTo>
                      <a:pt x="250" y="711"/>
                    </a:lnTo>
                    <a:lnTo>
                      <a:pt x="251" y="711"/>
                    </a:lnTo>
                    <a:lnTo>
                      <a:pt x="252" y="710"/>
                    </a:lnTo>
                    <a:lnTo>
                      <a:pt x="252" y="709"/>
                    </a:lnTo>
                    <a:lnTo>
                      <a:pt x="251" y="708"/>
                    </a:lnTo>
                    <a:lnTo>
                      <a:pt x="249" y="709"/>
                    </a:lnTo>
                    <a:lnTo>
                      <a:pt x="249" y="708"/>
                    </a:lnTo>
                    <a:lnTo>
                      <a:pt x="248" y="707"/>
                    </a:lnTo>
                    <a:lnTo>
                      <a:pt x="248" y="706"/>
                    </a:lnTo>
                    <a:lnTo>
                      <a:pt x="248" y="704"/>
                    </a:lnTo>
                    <a:lnTo>
                      <a:pt x="250" y="705"/>
                    </a:lnTo>
                    <a:lnTo>
                      <a:pt x="251" y="705"/>
                    </a:lnTo>
                    <a:lnTo>
                      <a:pt x="252" y="705"/>
                    </a:lnTo>
                    <a:lnTo>
                      <a:pt x="252" y="704"/>
                    </a:lnTo>
                    <a:lnTo>
                      <a:pt x="253" y="703"/>
                    </a:lnTo>
                    <a:lnTo>
                      <a:pt x="254" y="704"/>
                    </a:lnTo>
                    <a:lnTo>
                      <a:pt x="254" y="705"/>
                    </a:lnTo>
                    <a:lnTo>
                      <a:pt x="254" y="706"/>
                    </a:lnTo>
                    <a:lnTo>
                      <a:pt x="254" y="706"/>
                    </a:lnTo>
                    <a:lnTo>
                      <a:pt x="258" y="707"/>
                    </a:lnTo>
                    <a:lnTo>
                      <a:pt x="259" y="707"/>
                    </a:lnTo>
                    <a:lnTo>
                      <a:pt x="258" y="710"/>
                    </a:lnTo>
                    <a:lnTo>
                      <a:pt x="257" y="712"/>
                    </a:lnTo>
                    <a:lnTo>
                      <a:pt x="258" y="712"/>
                    </a:lnTo>
                    <a:lnTo>
                      <a:pt x="261" y="708"/>
                    </a:lnTo>
                    <a:lnTo>
                      <a:pt x="262" y="707"/>
                    </a:lnTo>
                    <a:lnTo>
                      <a:pt x="263" y="707"/>
                    </a:lnTo>
                    <a:lnTo>
                      <a:pt x="265" y="709"/>
                    </a:lnTo>
                    <a:lnTo>
                      <a:pt x="266" y="710"/>
                    </a:lnTo>
                    <a:lnTo>
                      <a:pt x="267" y="710"/>
                    </a:lnTo>
                    <a:lnTo>
                      <a:pt x="267" y="711"/>
                    </a:lnTo>
                    <a:lnTo>
                      <a:pt x="267" y="713"/>
                    </a:lnTo>
                    <a:lnTo>
                      <a:pt x="266" y="714"/>
                    </a:lnTo>
                    <a:lnTo>
                      <a:pt x="268" y="714"/>
                    </a:lnTo>
                    <a:lnTo>
                      <a:pt x="271" y="713"/>
                    </a:lnTo>
                    <a:lnTo>
                      <a:pt x="272" y="713"/>
                    </a:lnTo>
                    <a:lnTo>
                      <a:pt x="275" y="713"/>
                    </a:lnTo>
                    <a:lnTo>
                      <a:pt x="276" y="714"/>
                    </a:lnTo>
                    <a:lnTo>
                      <a:pt x="280" y="717"/>
                    </a:lnTo>
                    <a:lnTo>
                      <a:pt x="280" y="718"/>
                    </a:lnTo>
                    <a:lnTo>
                      <a:pt x="280" y="718"/>
                    </a:lnTo>
                    <a:lnTo>
                      <a:pt x="280" y="718"/>
                    </a:lnTo>
                    <a:lnTo>
                      <a:pt x="283" y="718"/>
                    </a:lnTo>
                    <a:lnTo>
                      <a:pt x="284" y="719"/>
                    </a:lnTo>
                    <a:lnTo>
                      <a:pt x="284" y="719"/>
                    </a:lnTo>
                    <a:lnTo>
                      <a:pt x="284" y="720"/>
                    </a:lnTo>
                    <a:lnTo>
                      <a:pt x="284" y="722"/>
                    </a:lnTo>
                    <a:lnTo>
                      <a:pt x="284" y="725"/>
                    </a:lnTo>
                    <a:lnTo>
                      <a:pt x="284" y="726"/>
                    </a:lnTo>
                    <a:lnTo>
                      <a:pt x="285" y="726"/>
                    </a:lnTo>
                    <a:lnTo>
                      <a:pt x="286" y="725"/>
                    </a:lnTo>
                    <a:lnTo>
                      <a:pt x="287" y="725"/>
                    </a:lnTo>
                    <a:lnTo>
                      <a:pt x="288" y="724"/>
                    </a:lnTo>
                    <a:lnTo>
                      <a:pt x="289" y="724"/>
                    </a:lnTo>
                    <a:lnTo>
                      <a:pt x="289" y="725"/>
                    </a:lnTo>
                    <a:lnTo>
                      <a:pt x="289" y="727"/>
                    </a:lnTo>
                    <a:lnTo>
                      <a:pt x="289" y="727"/>
                    </a:lnTo>
                    <a:lnTo>
                      <a:pt x="291" y="727"/>
                    </a:lnTo>
                    <a:lnTo>
                      <a:pt x="292" y="727"/>
                    </a:lnTo>
                    <a:lnTo>
                      <a:pt x="292" y="724"/>
                    </a:lnTo>
                    <a:lnTo>
                      <a:pt x="293" y="723"/>
                    </a:lnTo>
                    <a:lnTo>
                      <a:pt x="295" y="723"/>
                    </a:lnTo>
                    <a:lnTo>
                      <a:pt x="303" y="727"/>
                    </a:lnTo>
                    <a:lnTo>
                      <a:pt x="306" y="729"/>
                    </a:lnTo>
                    <a:lnTo>
                      <a:pt x="305" y="727"/>
                    </a:lnTo>
                    <a:lnTo>
                      <a:pt x="300" y="724"/>
                    </a:lnTo>
                    <a:lnTo>
                      <a:pt x="299" y="723"/>
                    </a:lnTo>
                    <a:lnTo>
                      <a:pt x="293" y="718"/>
                    </a:lnTo>
                    <a:lnTo>
                      <a:pt x="293" y="718"/>
                    </a:lnTo>
                    <a:lnTo>
                      <a:pt x="294" y="711"/>
                    </a:lnTo>
                    <a:lnTo>
                      <a:pt x="295" y="710"/>
                    </a:lnTo>
                    <a:lnTo>
                      <a:pt x="297" y="709"/>
                    </a:lnTo>
                    <a:lnTo>
                      <a:pt x="298" y="708"/>
                    </a:lnTo>
                    <a:lnTo>
                      <a:pt x="300" y="707"/>
                    </a:lnTo>
                    <a:lnTo>
                      <a:pt x="300" y="706"/>
                    </a:lnTo>
                    <a:lnTo>
                      <a:pt x="298" y="707"/>
                    </a:lnTo>
                    <a:lnTo>
                      <a:pt x="297" y="706"/>
                    </a:lnTo>
                    <a:lnTo>
                      <a:pt x="296" y="705"/>
                    </a:lnTo>
                    <a:lnTo>
                      <a:pt x="294" y="704"/>
                    </a:lnTo>
                    <a:lnTo>
                      <a:pt x="294" y="706"/>
                    </a:lnTo>
                    <a:lnTo>
                      <a:pt x="293" y="706"/>
                    </a:lnTo>
                    <a:lnTo>
                      <a:pt x="290" y="705"/>
                    </a:lnTo>
                    <a:lnTo>
                      <a:pt x="289" y="704"/>
                    </a:lnTo>
                    <a:lnTo>
                      <a:pt x="287" y="705"/>
                    </a:lnTo>
                    <a:lnTo>
                      <a:pt x="283" y="708"/>
                    </a:lnTo>
                    <a:lnTo>
                      <a:pt x="280" y="710"/>
                    </a:lnTo>
                    <a:lnTo>
                      <a:pt x="277" y="711"/>
                    </a:lnTo>
                    <a:lnTo>
                      <a:pt x="276" y="711"/>
                    </a:lnTo>
                    <a:lnTo>
                      <a:pt x="275" y="711"/>
                    </a:lnTo>
                    <a:lnTo>
                      <a:pt x="274" y="710"/>
                    </a:lnTo>
                    <a:lnTo>
                      <a:pt x="273" y="707"/>
                    </a:lnTo>
                    <a:lnTo>
                      <a:pt x="272" y="707"/>
                    </a:lnTo>
                    <a:lnTo>
                      <a:pt x="272" y="706"/>
                    </a:lnTo>
                    <a:lnTo>
                      <a:pt x="272" y="705"/>
                    </a:lnTo>
                    <a:lnTo>
                      <a:pt x="272" y="705"/>
                    </a:lnTo>
                    <a:lnTo>
                      <a:pt x="273" y="703"/>
                    </a:lnTo>
                    <a:lnTo>
                      <a:pt x="274" y="702"/>
                    </a:lnTo>
                    <a:lnTo>
                      <a:pt x="276" y="702"/>
                    </a:lnTo>
                    <a:lnTo>
                      <a:pt x="276" y="701"/>
                    </a:lnTo>
                    <a:lnTo>
                      <a:pt x="275" y="700"/>
                    </a:lnTo>
                    <a:lnTo>
                      <a:pt x="276" y="699"/>
                    </a:lnTo>
                    <a:lnTo>
                      <a:pt x="277" y="698"/>
                    </a:lnTo>
                    <a:lnTo>
                      <a:pt x="278" y="698"/>
                    </a:lnTo>
                    <a:lnTo>
                      <a:pt x="280" y="697"/>
                    </a:lnTo>
                    <a:lnTo>
                      <a:pt x="280" y="697"/>
                    </a:lnTo>
                    <a:lnTo>
                      <a:pt x="281" y="697"/>
                    </a:lnTo>
                    <a:lnTo>
                      <a:pt x="283" y="697"/>
                    </a:lnTo>
                    <a:lnTo>
                      <a:pt x="284" y="697"/>
                    </a:lnTo>
                    <a:lnTo>
                      <a:pt x="286" y="696"/>
                    </a:lnTo>
                    <a:lnTo>
                      <a:pt x="289" y="691"/>
                    </a:lnTo>
                    <a:lnTo>
                      <a:pt x="289" y="690"/>
                    </a:lnTo>
                    <a:lnTo>
                      <a:pt x="286" y="690"/>
                    </a:lnTo>
                    <a:lnTo>
                      <a:pt x="284" y="689"/>
                    </a:lnTo>
                    <a:lnTo>
                      <a:pt x="284" y="692"/>
                    </a:lnTo>
                    <a:lnTo>
                      <a:pt x="284" y="693"/>
                    </a:lnTo>
                    <a:lnTo>
                      <a:pt x="283" y="693"/>
                    </a:lnTo>
                    <a:lnTo>
                      <a:pt x="282" y="693"/>
                    </a:lnTo>
                    <a:lnTo>
                      <a:pt x="281" y="692"/>
                    </a:lnTo>
                    <a:lnTo>
                      <a:pt x="281" y="692"/>
                    </a:lnTo>
                    <a:lnTo>
                      <a:pt x="280" y="692"/>
                    </a:lnTo>
                    <a:lnTo>
                      <a:pt x="280" y="694"/>
                    </a:lnTo>
                    <a:lnTo>
                      <a:pt x="280" y="695"/>
                    </a:lnTo>
                    <a:lnTo>
                      <a:pt x="279" y="695"/>
                    </a:lnTo>
                    <a:lnTo>
                      <a:pt x="276" y="697"/>
                    </a:lnTo>
                    <a:lnTo>
                      <a:pt x="271" y="701"/>
                    </a:lnTo>
                    <a:lnTo>
                      <a:pt x="270" y="702"/>
                    </a:lnTo>
                    <a:lnTo>
                      <a:pt x="270" y="700"/>
                    </a:lnTo>
                    <a:lnTo>
                      <a:pt x="271" y="699"/>
                    </a:lnTo>
                    <a:lnTo>
                      <a:pt x="270" y="698"/>
                    </a:lnTo>
                    <a:lnTo>
                      <a:pt x="269" y="700"/>
                    </a:lnTo>
                    <a:lnTo>
                      <a:pt x="268" y="700"/>
                    </a:lnTo>
                    <a:lnTo>
                      <a:pt x="268" y="699"/>
                    </a:lnTo>
                    <a:lnTo>
                      <a:pt x="268" y="697"/>
                    </a:lnTo>
                    <a:lnTo>
                      <a:pt x="268" y="696"/>
                    </a:lnTo>
                    <a:lnTo>
                      <a:pt x="268" y="695"/>
                    </a:lnTo>
                    <a:lnTo>
                      <a:pt x="269" y="693"/>
                    </a:lnTo>
                    <a:lnTo>
                      <a:pt x="269" y="692"/>
                    </a:lnTo>
                    <a:lnTo>
                      <a:pt x="268" y="692"/>
                    </a:lnTo>
                    <a:lnTo>
                      <a:pt x="267" y="693"/>
                    </a:lnTo>
                    <a:lnTo>
                      <a:pt x="266" y="692"/>
                    </a:lnTo>
                    <a:lnTo>
                      <a:pt x="267" y="690"/>
                    </a:lnTo>
                    <a:lnTo>
                      <a:pt x="267" y="689"/>
                    </a:lnTo>
                    <a:lnTo>
                      <a:pt x="268" y="689"/>
                    </a:lnTo>
                    <a:lnTo>
                      <a:pt x="268" y="688"/>
                    </a:lnTo>
                    <a:lnTo>
                      <a:pt x="268" y="687"/>
                    </a:lnTo>
                    <a:lnTo>
                      <a:pt x="269" y="687"/>
                    </a:lnTo>
                    <a:lnTo>
                      <a:pt x="271" y="686"/>
                    </a:lnTo>
                    <a:lnTo>
                      <a:pt x="271" y="685"/>
                    </a:lnTo>
                    <a:lnTo>
                      <a:pt x="273" y="685"/>
                    </a:lnTo>
                    <a:lnTo>
                      <a:pt x="274" y="685"/>
                    </a:lnTo>
                    <a:lnTo>
                      <a:pt x="276" y="686"/>
                    </a:lnTo>
                    <a:lnTo>
                      <a:pt x="278" y="687"/>
                    </a:lnTo>
                    <a:lnTo>
                      <a:pt x="279" y="687"/>
                    </a:lnTo>
                    <a:lnTo>
                      <a:pt x="280" y="688"/>
                    </a:lnTo>
                    <a:lnTo>
                      <a:pt x="282" y="684"/>
                    </a:lnTo>
                    <a:lnTo>
                      <a:pt x="284" y="683"/>
                    </a:lnTo>
                    <a:lnTo>
                      <a:pt x="285" y="684"/>
                    </a:lnTo>
                    <a:lnTo>
                      <a:pt x="285" y="683"/>
                    </a:lnTo>
                    <a:lnTo>
                      <a:pt x="286" y="680"/>
                    </a:lnTo>
                    <a:lnTo>
                      <a:pt x="285" y="678"/>
                    </a:lnTo>
                    <a:lnTo>
                      <a:pt x="284" y="677"/>
                    </a:lnTo>
                    <a:lnTo>
                      <a:pt x="284" y="676"/>
                    </a:lnTo>
                    <a:lnTo>
                      <a:pt x="283" y="674"/>
                    </a:lnTo>
                    <a:lnTo>
                      <a:pt x="283" y="671"/>
                    </a:lnTo>
                    <a:lnTo>
                      <a:pt x="282" y="670"/>
                    </a:lnTo>
                    <a:lnTo>
                      <a:pt x="283" y="670"/>
                    </a:lnTo>
                    <a:lnTo>
                      <a:pt x="284" y="670"/>
                    </a:lnTo>
                    <a:lnTo>
                      <a:pt x="286" y="672"/>
                    </a:lnTo>
                    <a:lnTo>
                      <a:pt x="287" y="671"/>
                    </a:lnTo>
                    <a:lnTo>
                      <a:pt x="288" y="670"/>
                    </a:lnTo>
                    <a:lnTo>
                      <a:pt x="289" y="670"/>
                    </a:lnTo>
                    <a:lnTo>
                      <a:pt x="290" y="670"/>
                    </a:lnTo>
                    <a:lnTo>
                      <a:pt x="291" y="672"/>
                    </a:lnTo>
                    <a:lnTo>
                      <a:pt x="289" y="675"/>
                    </a:lnTo>
                    <a:lnTo>
                      <a:pt x="289" y="676"/>
                    </a:lnTo>
                    <a:lnTo>
                      <a:pt x="289" y="675"/>
                    </a:lnTo>
                    <a:lnTo>
                      <a:pt x="290" y="679"/>
                    </a:lnTo>
                    <a:lnTo>
                      <a:pt x="292" y="679"/>
                    </a:lnTo>
                    <a:lnTo>
                      <a:pt x="293" y="676"/>
                    </a:lnTo>
                    <a:lnTo>
                      <a:pt x="294" y="675"/>
                    </a:lnTo>
                    <a:lnTo>
                      <a:pt x="294" y="676"/>
                    </a:lnTo>
                    <a:lnTo>
                      <a:pt x="295" y="676"/>
                    </a:lnTo>
                    <a:lnTo>
                      <a:pt x="296" y="677"/>
                    </a:lnTo>
                    <a:lnTo>
                      <a:pt x="296" y="678"/>
                    </a:lnTo>
                    <a:lnTo>
                      <a:pt x="296" y="679"/>
                    </a:lnTo>
                    <a:lnTo>
                      <a:pt x="295" y="679"/>
                    </a:lnTo>
                    <a:lnTo>
                      <a:pt x="295" y="680"/>
                    </a:lnTo>
                    <a:lnTo>
                      <a:pt x="297" y="684"/>
                    </a:lnTo>
                    <a:lnTo>
                      <a:pt x="297" y="685"/>
                    </a:lnTo>
                    <a:lnTo>
                      <a:pt x="298" y="685"/>
                    </a:lnTo>
                    <a:lnTo>
                      <a:pt x="300" y="688"/>
                    </a:lnTo>
                    <a:lnTo>
                      <a:pt x="301" y="690"/>
                    </a:lnTo>
                    <a:lnTo>
                      <a:pt x="302" y="689"/>
                    </a:lnTo>
                    <a:lnTo>
                      <a:pt x="301" y="688"/>
                    </a:lnTo>
                    <a:lnTo>
                      <a:pt x="301" y="688"/>
                    </a:lnTo>
                    <a:lnTo>
                      <a:pt x="301" y="687"/>
                    </a:lnTo>
                    <a:lnTo>
                      <a:pt x="302" y="686"/>
                    </a:lnTo>
                    <a:lnTo>
                      <a:pt x="302" y="685"/>
                    </a:lnTo>
                    <a:lnTo>
                      <a:pt x="299" y="679"/>
                    </a:lnTo>
                    <a:lnTo>
                      <a:pt x="298" y="677"/>
                    </a:lnTo>
                    <a:lnTo>
                      <a:pt x="297" y="675"/>
                    </a:lnTo>
                    <a:lnTo>
                      <a:pt x="300" y="673"/>
                    </a:lnTo>
                    <a:lnTo>
                      <a:pt x="300" y="675"/>
                    </a:lnTo>
                    <a:lnTo>
                      <a:pt x="301" y="677"/>
                    </a:lnTo>
                    <a:lnTo>
                      <a:pt x="302" y="678"/>
                    </a:lnTo>
                    <a:lnTo>
                      <a:pt x="304" y="678"/>
                    </a:lnTo>
                    <a:lnTo>
                      <a:pt x="306" y="678"/>
                    </a:lnTo>
                    <a:lnTo>
                      <a:pt x="306" y="679"/>
                    </a:lnTo>
                    <a:lnTo>
                      <a:pt x="307" y="679"/>
                    </a:lnTo>
                    <a:lnTo>
                      <a:pt x="309" y="679"/>
                    </a:lnTo>
                    <a:lnTo>
                      <a:pt x="309" y="680"/>
                    </a:lnTo>
                    <a:lnTo>
                      <a:pt x="310" y="681"/>
                    </a:lnTo>
                    <a:lnTo>
                      <a:pt x="310" y="681"/>
                    </a:lnTo>
                    <a:lnTo>
                      <a:pt x="313" y="683"/>
                    </a:lnTo>
                    <a:lnTo>
                      <a:pt x="313" y="683"/>
                    </a:lnTo>
                    <a:lnTo>
                      <a:pt x="313" y="684"/>
                    </a:lnTo>
                    <a:lnTo>
                      <a:pt x="312" y="685"/>
                    </a:lnTo>
                    <a:lnTo>
                      <a:pt x="314" y="687"/>
                    </a:lnTo>
                    <a:lnTo>
                      <a:pt x="316" y="688"/>
                    </a:lnTo>
                    <a:lnTo>
                      <a:pt x="319" y="688"/>
                    </a:lnTo>
                    <a:lnTo>
                      <a:pt x="318" y="686"/>
                    </a:lnTo>
                    <a:lnTo>
                      <a:pt x="321" y="686"/>
                    </a:lnTo>
                    <a:lnTo>
                      <a:pt x="328" y="687"/>
                    </a:lnTo>
                    <a:lnTo>
                      <a:pt x="329" y="685"/>
                    </a:lnTo>
                    <a:lnTo>
                      <a:pt x="329" y="683"/>
                    </a:lnTo>
                    <a:lnTo>
                      <a:pt x="328" y="683"/>
                    </a:lnTo>
                    <a:lnTo>
                      <a:pt x="325" y="683"/>
                    </a:lnTo>
                    <a:lnTo>
                      <a:pt x="323" y="683"/>
                    </a:lnTo>
                    <a:lnTo>
                      <a:pt x="323" y="682"/>
                    </a:lnTo>
                    <a:lnTo>
                      <a:pt x="322" y="681"/>
                    </a:lnTo>
                    <a:lnTo>
                      <a:pt x="322" y="680"/>
                    </a:lnTo>
                    <a:lnTo>
                      <a:pt x="323" y="679"/>
                    </a:lnTo>
                    <a:lnTo>
                      <a:pt x="323" y="679"/>
                    </a:lnTo>
                    <a:lnTo>
                      <a:pt x="324" y="679"/>
                    </a:lnTo>
                    <a:lnTo>
                      <a:pt x="324" y="679"/>
                    </a:lnTo>
                    <a:lnTo>
                      <a:pt x="323" y="678"/>
                    </a:lnTo>
                    <a:lnTo>
                      <a:pt x="323" y="678"/>
                    </a:lnTo>
                    <a:lnTo>
                      <a:pt x="322" y="678"/>
                    </a:lnTo>
                    <a:lnTo>
                      <a:pt x="322" y="677"/>
                    </a:lnTo>
                    <a:lnTo>
                      <a:pt x="321" y="676"/>
                    </a:lnTo>
                    <a:lnTo>
                      <a:pt x="322" y="675"/>
                    </a:lnTo>
                    <a:lnTo>
                      <a:pt x="323" y="675"/>
                    </a:lnTo>
                    <a:lnTo>
                      <a:pt x="323" y="675"/>
                    </a:lnTo>
                    <a:lnTo>
                      <a:pt x="325" y="673"/>
                    </a:lnTo>
                    <a:lnTo>
                      <a:pt x="328" y="672"/>
                    </a:lnTo>
                    <a:lnTo>
                      <a:pt x="328" y="671"/>
                    </a:lnTo>
                    <a:lnTo>
                      <a:pt x="327" y="670"/>
                    </a:lnTo>
                    <a:lnTo>
                      <a:pt x="323" y="672"/>
                    </a:lnTo>
                    <a:lnTo>
                      <a:pt x="321" y="671"/>
                    </a:lnTo>
                    <a:lnTo>
                      <a:pt x="319" y="670"/>
                    </a:lnTo>
                    <a:lnTo>
                      <a:pt x="319" y="670"/>
                    </a:lnTo>
                    <a:lnTo>
                      <a:pt x="318" y="670"/>
                    </a:lnTo>
                    <a:lnTo>
                      <a:pt x="317" y="670"/>
                    </a:lnTo>
                    <a:lnTo>
                      <a:pt x="317" y="670"/>
                    </a:lnTo>
                    <a:lnTo>
                      <a:pt x="316" y="669"/>
                    </a:lnTo>
                    <a:lnTo>
                      <a:pt x="315" y="669"/>
                    </a:lnTo>
                    <a:lnTo>
                      <a:pt x="315" y="670"/>
                    </a:lnTo>
                    <a:lnTo>
                      <a:pt x="315" y="670"/>
                    </a:lnTo>
                    <a:lnTo>
                      <a:pt x="314" y="670"/>
                    </a:lnTo>
                    <a:lnTo>
                      <a:pt x="313" y="670"/>
                    </a:lnTo>
                    <a:lnTo>
                      <a:pt x="312" y="670"/>
                    </a:lnTo>
                    <a:lnTo>
                      <a:pt x="311" y="670"/>
                    </a:lnTo>
                    <a:lnTo>
                      <a:pt x="311" y="669"/>
                    </a:lnTo>
                    <a:lnTo>
                      <a:pt x="311" y="668"/>
                    </a:lnTo>
                    <a:lnTo>
                      <a:pt x="312" y="666"/>
                    </a:lnTo>
                    <a:lnTo>
                      <a:pt x="311" y="666"/>
                    </a:lnTo>
                    <a:lnTo>
                      <a:pt x="310" y="667"/>
                    </a:lnTo>
                    <a:lnTo>
                      <a:pt x="309" y="668"/>
                    </a:lnTo>
                    <a:lnTo>
                      <a:pt x="307" y="668"/>
                    </a:lnTo>
                    <a:lnTo>
                      <a:pt x="307" y="666"/>
                    </a:lnTo>
                    <a:lnTo>
                      <a:pt x="306" y="666"/>
                    </a:lnTo>
                    <a:lnTo>
                      <a:pt x="305" y="666"/>
                    </a:lnTo>
                    <a:lnTo>
                      <a:pt x="305" y="667"/>
                    </a:lnTo>
                    <a:lnTo>
                      <a:pt x="303" y="667"/>
                    </a:lnTo>
                    <a:lnTo>
                      <a:pt x="302" y="666"/>
                    </a:lnTo>
                    <a:lnTo>
                      <a:pt x="302" y="666"/>
                    </a:lnTo>
                    <a:lnTo>
                      <a:pt x="301" y="666"/>
                    </a:lnTo>
                    <a:lnTo>
                      <a:pt x="302" y="665"/>
                    </a:lnTo>
                    <a:lnTo>
                      <a:pt x="303" y="664"/>
                    </a:lnTo>
                    <a:lnTo>
                      <a:pt x="304" y="663"/>
                    </a:lnTo>
                    <a:lnTo>
                      <a:pt x="304" y="662"/>
                    </a:lnTo>
                    <a:lnTo>
                      <a:pt x="304" y="662"/>
                    </a:lnTo>
                    <a:lnTo>
                      <a:pt x="306" y="662"/>
                    </a:lnTo>
                    <a:lnTo>
                      <a:pt x="307" y="661"/>
                    </a:lnTo>
                    <a:lnTo>
                      <a:pt x="308" y="661"/>
                    </a:lnTo>
                    <a:lnTo>
                      <a:pt x="309" y="661"/>
                    </a:lnTo>
                    <a:lnTo>
                      <a:pt x="309" y="662"/>
                    </a:lnTo>
                    <a:lnTo>
                      <a:pt x="310" y="662"/>
                    </a:lnTo>
                    <a:lnTo>
                      <a:pt x="311" y="662"/>
                    </a:lnTo>
                    <a:lnTo>
                      <a:pt x="312" y="662"/>
                    </a:lnTo>
                    <a:lnTo>
                      <a:pt x="313" y="662"/>
                    </a:lnTo>
                    <a:lnTo>
                      <a:pt x="313" y="661"/>
                    </a:lnTo>
                    <a:lnTo>
                      <a:pt x="312" y="660"/>
                    </a:lnTo>
                    <a:lnTo>
                      <a:pt x="314" y="658"/>
                    </a:lnTo>
                    <a:lnTo>
                      <a:pt x="313" y="657"/>
                    </a:lnTo>
                    <a:lnTo>
                      <a:pt x="310" y="656"/>
                    </a:lnTo>
                    <a:lnTo>
                      <a:pt x="306" y="656"/>
                    </a:lnTo>
                    <a:lnTo>
                      <a:pt x="305" y="655"/>
                    </a:lnTo>
                    <a:lnTo>
                      <a:pt x="302" y="655"/>
                    </a:lnTo>
                    <a:lnTo>
                      <a:pt x="301" y="653"/>
                    </a:lnTo>
                    <a:lnTo>
                      <a:pt x="300" y="648"/>
                    </a:lnTo>
                    <a:lnTo>
                      <a:pt x="299" y="647"/>
                    </a:lnTo>
                    <a:lnTo>
                      <a:pt x="298" y="648"/>
                    </a:lnTo>
                    <a:lnTo>
                      <a:pt x="297" y="648"/>
                    </a:lnTo>
                    <a:lnTo>
                      <a:pt x="297" y="648"/>
                    </a:lnTo>
                    <a:lnTo>
                      <a:pt x="297" y="646"/>
                    </a:lnTo>
                    <a:lnTo>
                      <a:pt x="296" y="646"/>
                    </a:lnTo>
                    <a:lnTo>
                      <a:pt x="295" y="646"/>
                    </a:lnTo>
                    <a:lnTo>
                      <a:pt x="295" y="645"/>
                    </a:lnTo>
                    <a:lnTo>
                      <a:pt x="294" y="644"/>
                    </a:lnTo>
                    <a:lnTo>
                      <a:pt x="295" y="642"/>
                    </a:lnTo>
                    <a:lnTo>
                      <a:pt x="297" y="642"/>
                    </a:lnTo>
                    <a:lnTo>
                      <a:pt x="297" y="642"/>
                    </a:lnTo>
                    <a:lnTo>
                      <a:pt x="299" y="642"/>
                    </a:lnTo>
                    <a:lnTo>
                      <a:pt x="298" y="641"/>
                    </a:lnTo>
                    <a:lnTo>
                      <a:pt x="298" y="640"/>
                    </a:lnTo>
                    <a:lnTo>
                      <a:pt x="298" y="640"/>
                    </a:lnTo>
                    <a:lnTo>
                      <a:pt x="299" y="639"/>
                    </a:lnTo>
                    <a:lnTo>
                      <a:pt x="300" y="639"/>
                    </a:lnTo>
                    <a:lnTo>
                      <a:pt x="301" y="639"/>
                    </a:lnTo>
                    <a:lnTo>
                      <a:pt x="302" y="639"/>
                    </a:lnTo>
                    <a:lnTo>
                      <a:pt x="301" y="637"/>
                    </a:lnTo>
                    <a:lnTo>
                      <a:pt x="302" y="635"/>
                    </a:lnTo>
                    <a:lnTo>
                      <a:pt x="302" y="635"/>
                    </a:lnTo>
                    <a:lnTo>
                      <a:pt x="306" y="635"/>
                    </a:lnTo>
                    <a:lnTo>
                      <a:pt x="307" y="635"/>
                    </a:lnTo>
                    <a:lnTo>
                      <a:pt x="307" y="633"/>
                    </a:lnTo>
                    <a:lnTo>
                      <a:pt x="308" y="633"/>
                    </a:lnTo>
                    <a:lnTo>
                      <a:pt x="310" y="632"/>
                    </a:lnTo>
                    <a:lnTo>
                      <a:pt x="311" y="631"/>
                    </a:lnTo>
                    <a:lnTo>
                      <a:pt x="309" y="631"/>
                    </a:lnTo>
                    <a:lnTo>
                      <a:pt x="306" y="631"/>
                    </a:lnTo>
                    <a:lnTo>
                      <a:pt x="305" y="631"/>
                    </a:lnTo>
                    <a:lnTo>
                      <a:pt x="304" y="629"/>
                    </a:lnTo>
                    <a:lnTo>
                      <a:pt x="305" y="627"/>
                    </a:lnTo>
                    <a:lnTo>
                      <a:pt x="307" y="625"/>
                    </a:lnTo>
                    <a:lnTo>
                      <a:pt x="310" y="623"/>
                    </a:lnTo>
                    <a:lnTo>
                      <a:pt x="311" y="624"/>
                    </a:lnTo>
                    <a:lnTo>
                      <a:pt x="312" y="624"/>
                    </a:lnTo>
                    <a:lnTo>
                      <a:pt x="313" y="622"/>
                    </a:lnTo>
                    <a:lnTo>
                      <a:pt x="314" y="622"/>
                    </a:lnTo>
                    <a:lnTo>
                      <a:pt x="314" y="621"/>
                    </a:lnTo>
                    <a:lnTo>
                      <a:pt x="314" y="618"/>
                    </a:lnTo>
                    <a:lnTo>
                      <a:pt x="315" y="616"/>
                    </a:lnTo>
                    <a:lnTo>
                      <a:pt x="315" y="616"/>
                    </a:lnTo>
                    <a:lnTo>
                      <a:pt x="316" y="616"/>
                    </a:lnTo>
                    <a:lnTo>
                      <a:pt x="316" y="623"/>
                    </a:lnTo>
                    <a:lnTo>
                      <a:pt x="316" y="625"/>
                    </a:lnTo>
                    <a:lnTo>
                      <a:pt x="315" y="627"/>
                    </a:lnTo>
                    <a:lnTo>
                      <a:pt x="317" y="625"/>
                    </a:lnTo>
                    <a:lnTo>
                      <a:pt x="319" y="623"/>
                    </a:lnTo>
                    <a:lnTo>
                      <a:pt x="320" y="622"/>
                    </a:lnTo>
                    <a:lnTo>
                      <a:pt x="320" y="620"/>
                    </a:lnTo>
                    <a:lnTo>
                      <a:pt x="322" y="621"/>
                    </a:lnTo>
                    <a:lnTo>
                      <a:pt x="326" y="630"/>
                    </a:lnTo>
                    <a:lnTo>
                      <a:pt x="326" y="631"/>
                    </a:lnTo>
                    <a:lnTo>
                      <a:pt x="326" y="630"/>
                    </a:lnTo>
                    <a:lnTo>
                      <a:pt x="327" y="628"/>
                    </a:lnTo>
                    <a:lnTo>
                      <a:pt x="326" y="626"/>
                    </a:lnTo>
                    <a:lnTo>
                      <a:pt x="326" y="625"/>
                    </a:lnTo>
                    <a:lnTo>
                      <a:pt x="328" y="625"/>
                    </a:lnTo>
                    <a:lnTo>
                      <a:pt x="328" y="624"/>
                    </a:lnTo>
                    <a:lnTo>
                      <a:pt x="328" y="622"/>
                    </a:lnTo>
                    <a:lnTo>
                      <a:pt x="328" y="622"/>
                    </a:lnTo>
                    <a:lnTo>
                      <a:pt x="329" y="621"/>
                    </a:lnTo>
                    <a:lnTo>
                      <a:pt x="328" y="620"/>
                    </a:lnTo>
                    <a:lnTo>
                      <a:pt x="328" y="619"/>
                    </a:lnTo>
                    <a:lnTo>
                      <a:pt x="328" y="618"/>
                    </a:lnTo>
                    <a:lnTo>
                      <a:pt x="328" y="618"/>
                    </a:lnTo>
                    <a:lnTo>
                      <a:pt x="331" y="619"/>
                    </a:lnTo>
                    <a:lnTo>
                      <a:pt x="330" y="617"/>
                    </a:lnTo>
                    <a:lnTo>
                      <a:pt x="330" y="615"/>
                    </a:lnTo>
                    <a:lnTo>
                      <a:pt x="331" y="613"/>
                    </a:lnTo>
                    <a:lnTo>
                      <a:pt x="332" y="613"/>
                    </a:lnTo>
                    <a:lnTo>
                      <a:pt x="332" y="613"/>
                    </a:lnTo>
                    <a:lnTo>
                      <a:pt x="333" y="613"/>
                    </a:lnTo>
                    <a:lnTo>
                      <a:pt x="334" y="613"/>
                    </a:lnTo>
                    <a:lnTo>
                      <a:pt x="335" y="614"/>
                    </a:lnTo>
                    <a:lnTo>
                      <a:pt x="336" y="613"/>
                    </a:lnTo>
                    <a:lnTo>
                      <a:pt x="337" y="613"/>
                    </a:lnTo>
                    <a:lnTo>
                      <a:pt x="337" y="616"/>
                    </a:lnTo>
                    <a:lnTo>
                      <a:pt x="336" y="618"/>
                    </a:lnTo>
                    <a:lnTo>
                      <a:pt x="335" y="618"/>
                    </a:lnTo>
                    <a:lnTo>
                      <a:pt x="335" y="619"/>
                    </a:lnTo>
                    <a:lnTo>
                      <a:pt x="336" y="620"/>
                    </a:lnTo>
                    <a:lnTo>
                      <a:pt x="338" y="620"/>
                    </a:lnTo>
                    <a:lnTo>
                      <a:pt x="340" y="619"/>
                    </a:lnTo>
                    <a:lnTo>
                      <a:pt x="341" y="619"/>
                    </a:lnTo>
                    <a:lnTo>
                      <a:pt x="341" y="618"/>
                    </a:lnTo>
                    <a:lnTo>
                      <a:pt x="341" y="617"/>
                    </a:lnTo>
                    <a:lnTo>
                      <a:pt x="341" y="615"/>
                    </a:lnTo>
                    <a:lnTo>
                      <a:pt x="342" y="615"/>
                    </a:lnTo>
                    <a:lnTo>
                      <a:pt x="342" y="614"/>
                    </a:lnTo>
                    <a:lnTo>
                      <a:pt x="342" y="613"/>
                    </a:lnTo>
                    <a:lnTo>
                      <a:pt x="341" y="613"/>
                    </a:lnTo>
                    <a:lnTo>
                      <a:pt x="342" y="606"/>
                    </a:lnTo>
                    <a:lnTo>
                      <a:pt x="343" y="604"/>
                    </a:lnTo>
                    <a:lnTo>
                      <a:pt x="343" y="603"/>
                    </a:lnTo>
                    <a:lnTo>
                      <a:pt x="342" y="601"/>
                    </a:lnTo>
                    <a:lnTo>
                      <a:pt x="341" y="600"/>
                    </a:lnTo>
                    <a:lnTo>
                      <a:pt x="340" y="597"/>
                    </a:lnTo>
                    <a:lnTo>
                      <a:pt x="340" y="596"/>
                    </a:lnTo>
                    <a:lnTo>
                      <a:pt x="340" y="595"/>
                    </a:lnTo>
                    <a:lnTo>
                      <a:pt x="339" y="593"/>
                    </a:lnTo>
                    <a:lnTo>
                      <a:pt x="339" y="591"/>
                    </a:lnTo>
                    <a:lnTo>
                      <a:pt x="340" y="589"/>
                    </a:lnTo>
                    <a:lnTo>
                      <a:pt x="340" y="588"/>
                    </a:lnTo>
                    <a:lnTo>
                      <a:pt x="339" y="587"/>
                    </a:lnTo>
                    <a:lnTo>
                      <a:pt x="339" y="586"/>
                    </a:lnTo>
                    <a:lnTo>
                      <a:pt x="340" y="585"/>
                    </a:lnTo>
                    <a:lnTo>
                      <a:pt x="341" y="586"/>
                    </a:lnTo>
                    <a:lnTo>
                      <a:pt x="341" y="584"/>
                    </a:lnTo>
                    <a:lnTo>
                      <a:pt x="342" y="583"/>
                    </a:lnTo>
                    <a:lnTo>
                      <a:pt x="344" y="584"/>
                    </a:lnTo>
                    <a:lnTo>
                      <a:pt x="345" y="587"/>
                    </a:lnTo>
                    <a:lnTo>
                      <a:pt x="345" y="587"/>
                    </a:lnTo>
                    <a:lnTo>
                      <a:pt x="345" y="586"/>
                    </a:lnTo>
                    <a:lnTo>
                      <a:pt x="346" y="586"/>
                    </a:lnTo>
                    <a:lnTo>
                      <a:pt x="347" y="587"/>
                    </a:lnTo>
                    <a:lnTo>
                      <a:pt x="350" y="589"/>
                    </a:lnTo>
                    <a:lnTo>
                      <a:pt x="352" y="590"/>
                    </a:lnTo>
                    <a:lnTo>
                      <a:pt x="352" y="589"/>
                    </a:lnTo>
                    <a:lnTo>
                      <a:pt x="353" y="588"/>
                    </a:lnTo>
                    <a:lnTo>
                      <a:pt x="353" y="587"/>
                    </a:lnTo>
                    <a:lnTo>
                      <a:pt x="354" y="587"/>
                    </a:lnTo>
                    <a:lnTo>
                      <a:pt x="354" y="587"/>
                    </a:lnTo>
                    <a:lnTo>
                      <a:pt x="354" y="589"/>
                    </a:lnTo>
                    <a:lnTo>
                      <a:pt x="353" y="592"/>
                    </a:lnTo>
                    <a:lnTo>
                      <a:pt x="354" y="592"/>
                    </a:lnTo>
                    <a:lnTo>
                      <a:pt x="354" y="594"/>
                    </a:lnTo>
                    <a:lnTo>
                      <a:pt x="353" y="595"/>
                    </a:lnTo>
                    <a:lnTo>
                      <a:pt x="351" y="596"/>
                    </a:lnTo>
                    <a:lnTo>
                      <a:pt x="350" y="596"/>
                    </a:lnTo>
                    <a:lnTo>
                      <a:pt x="350" y="595"/>
                    </a:lnTo>
                    <a:lnTo>
                      <a:pt x="349" y="594"/>
                    </a:lnTo>
                    <a:lnTo>
                      <a:pt x="347" y="595"/>
                    </a:lnTo>
                    <a:lnTo>
                      <a:pt x="348" y="596"/>
                    </a:lnTo>
                    <a:lnTo>
                      <a:pt x="348" y="596"/>
                    </a:lnTo>
                    <a:lnTo>
                      <a:pt x="347" y="597"/>
                    </a:lnTo>
                    <a:lnTo>
                      <a:pt x="347" y="598"/>
                    </a:lnTo>
                    <a:lnTo>
                      <a:pt x="350" y="609"/>
                    </a:lnTo>
                    <a:lnTo>
                      <a:pt x="350" y="610"/>
                    </a:lnTo>
                    <a:lnTo>
                      <a:pt x="351" y="614"/>
                    </a:lnTo>
                    <a:lnTo>
                      <a:pt x="347" y="624"/>
                    </a:lnTo>
                    <a:lnTo>
                      <a:pt x="347" y="628"/>
                    </a:lnTo>
                    <a:lnTo>
                      <a:pt x="349" y="627"/>
                    </a:lnTo>
                    <a:lnTo>
                      <a:pt x="353" y="613"/>
                    </a:lnTo>
                    <a:lnTo>
                      <a:pt x="354" y="613"/>
                    </a:lnTo>
                    <a:lnTo>
                      <a:pt x="354" y="609"/>
                    </a:lnTo>
                    <a:lnTo>
                      <a:pt x="354" y="605"/>
                    </a:lnTo>
                    <a:lnTo>
                      <a:pt x="354" y="602"/>
                    </a:lnTo>
                    <a:lnTo>
                      <a:pt x="355" y="602"/>
                    </a:lnTo>
                    <a:lnTo>
                      <a:pt x="357" y="603"/>
                    </a:lnTo>
                    <a:lnTo>
                      <a:pt x="356" y="605"/>
                    </a:lnTo>
                    <a:lnTo>
                      <a:pt x="357" y="605"/>
                    </a:lnTo>
                    <a:lnTo>
                      <a:pt x="357" y="607"/>
                    </a:lnTo>
                    <a:lnTo>
                      <a:pt x="356" y="609"/>
                    </a:lnTo>
                    <a:lnTo>
                      <a:pt x="360" y="609"/>
                    </a:lnTo>
                    <a:lnTo>
                      <a:pt x="361" y="608"/>
                    </a:lnTo>
                    <a:lnTo>
                      <a:pt x="362" y="606"/>
                    </a:lnTo>
                    <a:lnTo>
                      <a:pt x="362" y="605"/>
                    </a:lnTo>
                    <a:lnTo>
                      <a:pt x="363" y="605"/>
                    </a:lnTo>
                    <a:lnTo>
                      <a:pt x="363" y="605"/>
                    </a:lnTo>
                    <a:lnTo>
                      <a:pt x="364" y="606"/>
                    </a:lnTo>
                    <a:lnTo>
                      <a:pt x="364" y="607"/>
                    </a:lnTo>
                    <a:lnTo>
                      <a:pt x="363" y="608"/>
                    </a:lnTo>
                    <a:lnTo>
                      <a:pt x="365" y="608"/>
                    </a:lnTo>
                    <a:lnTo>
                      <a:pt x="366" y="608"/>
                    </a:lnTo>
                    <a:lnTo>
                      <a:pt x="366" y="607"/>
                    </a:lnTo>
                    <a:lnTo>
                      <a:pt x="367" y="606"/>
                    </a:lnTo>
                    <a:lnTo>
                      <a:pt x="367" y="606"/>
                    </a:lnTo>
                    <a:lnTo>
                      <a:pt x="368" y="607"/>
                    </a:lnTo>
                    <a:lnTo>
                      <a:pt x="368" y="609"/>
                    </a:lnTo>
                    <a:lnTo>
                      <a:pt x="367" y="609"/>
                    </a:lnTo>
                    <a:lnTo>
                      <a:pt x="367" y="609"/>
                    </a:lnTo>
                    <a:lnTo>
                      <a:pt x="365" y="610"/>
                    </a:lnTo>
                    <a:lnTo>
                      <a:pt x="367" y="614"/>
                    </a:lnTo>
                    <a:lnTo>
                      <a:pt x="366" y="616"/>
                    </a:lnTo>
                    <a:lnTo>
                      <a:pt x="366" y="617"/>
                    </a:lnTo>
                    <a:lnTo>
                      <a:pt x="367" y="617"/>
                    </a:lnTo>
                    <a:lnTo>
                      <a:pt x="368" y="618"/>
                    </a:lnTo>
                    <a:lnTo>
                      <a:pt x="367" y="619"/>
                    </a:lnTo>
                    <a:lnTo>
                      <a:pt x="367" y="620"/>
                    </a:lnTo>
                    <a:lnTo>
                      <a:pt x="367" y="622"/>
                    </a:lnTo>
                    <a:lnTo>
                      <a:pt x="368" y="622"/>
                    </a:lnTo>
                    <a:lnTo>
                      <a:pt x="369" y="623"/>
                    </a:lnTo>
                    <a:lnTo>
                      <a:pt x="371" y="623"/>
                    </a:lnTo>
                    <a:lnTo>
                      <a:pt x="374" y="626"/>
                    </a:lnTo>
                    <a:lnTo>
                      <a:pt x="376" y="627"/>
                    </a:lnTo>
                    <a:lnTo>
                      <a:pt x="377" y="627"/>
                    </a:lnTo>
                    <a:lnTo>
                      <a:pt x="377" y="622"/>
                    </a:lnTo>
                    <a:lnTo>
                      <a:pt x="377" y="622"/>
                    </a:lnTo>
                    <a:lnTo>
                      <a:pt x="377" y="621"/>
                    </a:lnTo>
                    <a:lnTo>
                      <a:pt x="376" y="620"/>
                    </a:lnTo>
                    <a:lnTo>
                      <a:pt x="375" y="619"/>
                    </a:lnTo>
                    <a:lnTo>
                      <a:pt x="376" y="618"/>
                    </a:lnTo>
                    <a:lnTo>
                      <a:pt x="376" y="616"/>
                    </a:lnTo>
                    <a:lnTo>
                      <a:pt x="376" y="614"/>
                    </a:lnTo>
                    <a:lnTo>
                      <a:pt x="377" y="613"/>
                    </a:lnTo>
                    <a:lnTo>
                      <a:pt x="380" y="613"/>
                    </a:lnTo>
                    <a:lnTo>
                      <a:pt x="381" y="613"/>
                    </a:lnTo>
                    <a:lnTo>
                      <a:pt x="381" y="614"/>
                    </a:lnTo>
                    <a:lnTo>
                      <a:pt x="383" y="616"/>
                    </a:lnTo>
                    <a:lnTo>
                      <a:pt x="384" y="616"/>
                    </a:lnTo>
                    <a:lnTo>
                      <a:pt x="384" y="615"/>
                    </a:lnTo>
                    <a:lnTo>
                      <a:pt x="385" y="614"/>
                    </a:lnTo>
                    <a:lnTo>
                      <a:pt x="384" y="613"/>
                    </a:lnTo>
                    <a:lnTo>
                      <a:pt x="385" y="612"/>
                    </a:lnTo>
                    <a:lnTo>
                      <a:pt x="386" y="612"/>
                    </a:lnTo>
                    <a:lnTo>
                      <a:pt x="388" y="613"/>
                    </a:lnTo>
                    <a:lnTo>
                      <a:pt x="389" y="613"/>
                    </a:lnTo>
                    <a:lnTo>
                      <a:pt x="389" y="612"/>
                    </a:lnTo>
                    <a:lnTo>
                      <a:pt x="389" y="610"/>
                    </a:lnTo>
                    <a:lnTo>
                      <a:pt x="389" y="609"/>
                    </a:lnTo>
                    <a:lnTo>
                      <a:pt x="389" y="608"/>
                    </a:lnTo>
                    <a:lnTo>
                      <a:pt x="388" y="606"/>
                    </a:lnTo>
                    <a:lnTo>
                      <a:pt x="386" y="605"/>
                    </a:lnTo>
                    <a:lnTo>
                      <a:pt x="386" y="604"/>
                    </a:lnTo>
                    <a:lnTo>
                      <a:pt x="385" y="603"/>
                    </a:lnTo>
                    <a:lnTo>
                      <a:pt x="385" y="602"/>
                    </a:lnTo>
                    <a:lnTo>
                      <a:pt x="384" y="602"/>
                    </a:lnTo>
                    <a:lnTo>
                      <a:pt x="384" y="601"/>
                    </a:lnTo>
                    <a:lnTo>
                      <a:pt x="383" y="600"/>
                    </a:lnTo>
                    <a:lnTo>
                      <a:pt x="382" y="600"/>
                    </a:lnTo>
                    <a:lnTo>
                      <a:pt x="382" y="600"/>
                    </a:lnTo>
                    <a:lnTo>
                      <a:pt x="382" y="598"/>
                    </a:lnTo>
                    <a:lnTo>
                      <a:pt x="384" y="597"/>
                    </a:lnTo>
                    <a:lnTo>
                      <a:pt x="385" y="596"/>
                    </a:lnTo>
                    <a:lnTo>
                      <a:pt x="385" y="596"/>
                    </a:lnTo>
                    <a:lnTo>
                      <a:pt x="388" y="595"/>
                    </a:lnTo>
                    <a:lnTo>
                      <a:pt x="390" y="594"/>
                    </a:lnTo>
                    <a:lnTo>
                      <a:pt x="390" y="593"/>
                    </a:lnTo>
                    <a:lnTo>
                      <a:pt x="390" y="592"/>
                    </a:lnTo>
                    <a:lnTo>
                      <a:pt x="390" y="591"/>
                    </a:lnTo>
                    <a:lnTo>
                      <a:pt x="390" y="590"/>
                    </a:lnTo>
                    <a:lnTo>
                      <a:pt x="391" y="589"/>
                    </a:lnTo>
                    <a:lnTo>
                      <a:pt x="392" y="588"/>
                    </a:lnTo>
                    <a:lnTo>
                      <a:pt x="391" y="587"/>
                    </a:lnTo>
                    <a:lnTo>
                      <a:pt x="390" y="585"/>
                    </a:lnTo>
                    <a:lnTo>
                      <a:pt x="389" y="584"/>
                    </a:lnTo>
                    <a:lnTo>
                      <a:pt x="389" y="583"/>
                    </a:lnTo>
                    <a:lnTo>
                      <a:pt x="389" y="582"/>
                    </a:lnTo>
                    <a:lnTo>
                      <a:pt x="390" y="580"/>
                    </a:lnTo>
                    <a:lnTo>
                      <a:pt x="393" y="580"/>
                    </a:lnTo>
                    <a:lnTo>
                      <a:pt x="394" y="579"/>
                    </a:lnTo>
                    <a:lnTo>
                      <a:pt x="395" y="579"/>
                    </a:lnTo>
                    <a:lnTo>
                      <a:pt x="397" y="577"/>
                    </a:lnTo>
                    <a:lnTo>
                      <a:pt x="398" y="577"/>
                    </a:lnTo>
                    <a:lnTo>
                      <a:pt x="398" y="574"/>
                    </a:lnTo>
                    <a:lnTo>
                      <a:pt x="397" y="573"/>
                    </a:lnTo>
                    <a:lnTo>
                      <a:pt x="397" y="571"/>
                    </a:lnTo>
                    <a:lnTo>
                      <a:pt x="398" y="570"/>
                    </a:lnTo>
                    <a:lnTo>
                      <a:pt x="396" y="565"/>
                    </a:lnTo>
                    <a:lnTo>
                      <a:pt x="393" y="564"/>
                    </a:lnTo>
                    <a:lnTo>
                      <a:pt x="383" y="565"/>
                    </a:lnTo>
                    <a:lnTo>
                      <a:pt x="381" y="564"/>
                    </a:lnTo>
                    <a:lnTo>
                      <a:pt x="380" y="562"/>
                    </a:lnTo>
                    <a:lnTo>
                      <a:pt x="380" y="561"/>
                    </a:lnTo>
                    <a:lnTo>
                      <a:pt x="379" y="560"/>
                    </a:lnTo>
                    <a:lnTo>
                      <a:pt x="379" y="559"/>
                    </a:lnTo>
                    <a:lnTo>
                      <a:pt x="379" y="558"/>
                    </a:lnTo>
                    <a:lnTo>
                      <a:pt x="379" y="557"/>
                    </a:lnTo>
                    <a:lnTo>
                      <a:pt x="379" y="555"/>
                    </a:lnTo>
                    <a:lnTo>
                      <a:pt x="380" y="556"/>
                    </a:lnTo>
                    <a:lnTo>
                      <a:pt x="383" y="559"/>
                    </a:lnTo>
                    <a:lnTo>
                      <a:pt x="384" y="560"/>
                    </a:lnTo>
                    <a:lnTo>
                      <a:pt x="385" y="559"/>
                    </a:lnTo>
                    <a:lnTo>
                      <a:pt x="385" y="558"/>
                    </a:lnTo>
                    <a:lnTo>
                      <a:pt x="384" y="557"/>
                    </a:lnTo>
                    <a:lnTo>
                      <a:pt x="384" y="555"/>
                    </a:lnTo>
                    <a:lnTo>
                      <a:pt x="386" y="554"/>
                    </a:lnTo>
                    <a:lnTo>
                      <a:pt x="389" y="558"/>
                    </a:lnTo>
                    <a:lnTo>
                      <a:pt x="392" y="558"/>
                    </a:lnTo>
                    <a:lnTo>
                      <a:pt x="391" y="557"/>
                    </a:lnTo>
                    <a:lnTo>
                      <a:pt x="391" y="557"/>
                    </a:lnTo>
                    <a:lnTo>
                      <a:pt x="391" y="555"/>
                    </a:lnTo>
                    <a:lnTo>
                      <a:pt x="391" y="553"/>
                    </a:lnTo>
                    <a:lnTo>
                      <a:pt x="390" y="552"/>
                    </a:lnTo>
                    <a:lnTo>
                      <a:pt x="389" y="552"/>
                    </a:lnTo>
                    <a:lnTo>
                      <a:pt x="389" y="552"/>
                    </a:lnTo>
                    <a:lnTo>
                      <a:pt x="384" y="549"/>
                    </a:lnTo>
                    <a:lnTo>
                      <a:pt x="384" y="549"/>
                    </a:lnTo>
                    <a:lnTo>
                      <a:pt x="383" y="548"/>
                    </a:lnTo>
                    <a:lnTo>
                      <a:pt x="384" y="548"/>
                    </a:lnTo>
                    <a:lnTo>
                      <a:pt x="387" y="548"/>
                    </a:lnTo>
                    <a:lnTo>
                      <a:pt x="388" y="548"/>
                    </a:lnTo>
                    <a:lnTo>
                      <a:pt x="388" y="546"/>
                    </a:lnTo>
                    <a:lnTo>
                      <a:pt x="389" y="544"/>
                    </a:lnTo>
                    <a:lnTo>
                      <a:pt x="389" y="543"/>
                    </a:lnTo>
                    <a:lnTo>
                      <a:pt x="391" y="543"/>
                    </a:lnTo>
                    <a:lnTo>
                      <a:pt x="392" y="544"/>
                    </a:lnTo>
                    <a:lnTo>
                      <a:pt x="391" y="545"/>
                    </a:lnTo>
                    <a:lnTo>
                      <a:pt x="390" y="547"/>
                    </a:lnTo>
                    <a:lnTo>
                      <a:pt x="390" y="548"/>
                    </a:lnTo>
                    <a:lnTo>
                      <a:pt x="393" y="548"/>
                    </a:lnTo>
                    <a:lnTo>
                      <a:pt x="394" y="548"/>
                    </a:lnTo>
                    <a:lnTo>
                      <a:pt x="396" y="548"/>
                    </a:lnTo>
                    <a:lnTo>
                      <a:pt x="397" y="547"/>
                    </a:lnTo>
                    <a:lnTo>
                      <a:pt x="397" y="548"/>
                    </a:lnTo>
                    <a:lnTo>
                      <a:pt x="396" y="548"/>
                    </a:lnTo>
                    <a:lnTo>
                      <a:pt x="395" y="550"/>
                    </a:lnTo>
                    <a:lnTo>
                      <a:pt x="395" y="551"/>
                    </a:lnTo>
                    <a:lnTo>
                      <a:pt x="397" y="551"/>
                    </a:lnTo>
                    <a:lnTo>
                      <a:pt x="397" y="551"/>
                    </a:lnTo>
                    <a:lnTo>
                      <a:pt x="397" y="552"/>
                    </a:lnTo>
                    <a:lnTo>
                      <a:pt x="396" y="552"/>
                    </a:lnTo>
                    <a:lnTo>
                      <a:pt x="394" y="554"/>
                    </a:lnTo>
                    <a:lnTo>
                      <a:pt x="393" y="556"/>
                    </a:lnTo>
                    <a:lnTo>
                      <a:pt x="393" y="557"/>
                    </a:lnTo>
                    <a:lnTo>
                      <a:pt x="395" y="557"/>
                    </a:lnTo>
                    <a:lnTo>
                      <a:pt x="397" y="556"/>
                    </a:lnTo>
                    <a:lnTo>
                      <a:pt x="399" y="552"/>
                    </a:lnTo>
                    <a:lnTo>
                      <a:pt x="401" y="552"/>
                    </a:lnTo>
                    <a:lnTo>
                      <a:pt x="402" y="551"/>
                    </a:lnTo>
                    <a:lnTo>
                      <a:pt x="405" y="550"/>
                    </a:lnTo>
                    <a:lnTo>
                      <a:pt x="403" y="552"/>
                    </a:lnTo>
                    <a:lnTo>
                      <a:pt x="400" y="554"/>
                    </a:lnTo>
                    <a:lnTo>
                      <a:pt x="399" y="557"/>
                    </a:lnTo>
                    <a:lnTo>
                      <a:pt x="402" y="557"/>
                    </a:lnTo>
                    <a:lnTo>
                      <a:pt x="404" y="557"/>
                    </a:lnTo>
                    <a:lnTo>
                      <a:pt x="404" y="559"/>
                    </a:lnTo>
                    <a:lnTo>
                      <a:pt x="402" y="560"/>
                    </a:lnTo>
                    <a:lnTo>
                      <a:pt x="400" y="561"/>
                    </a:lnTo>
                    <a:lnTo>
                      <a:pt x="399" y="561"/>
                    </a:lnTo>
                    <a:lnTo>
                      <a:pt x="400" y="563"/>
                    </a:lnTo>
                    <a:lnTo>
                      <a:pt x="400" y="565"/>
                    </a:lnTo>
                    <a:lnTo>
                      <a:pt x="403" y="563"/>
                    </a:lnTo>
                    <a:lnTo>
                      <a:pt x="405" y="564"/>
                    </a:lnTo>
                    <a:lnTo>
                      <a:pt x="405" y="565"/>
                    </a:lnTo>
                    <a:lnTo>
                      <a:pt x="402" y="568"/>
                    </a:lnTo>
                    <a:lnTo>
                      <a:pt x="402" y="570"/>
                    </a:lnTo>
                    <a:lnTo>
                      <a:pt x="403" y="569"/>
                    </a:lnTo>
                    <a:lnTo>
                      <a:pt x="402" y="572"/>
                    </a:lnTo>
                    <a:lnTo>
                      <a:pt x="406" y="574"/>
                    </a:lnTo>
                    <a:lnTo>
                      <a:pt x="408" y="574"/>
                    </a:lnTo>
                    <a:lnTo>
                      <a:pt x="409" y="576"/>
                    </a:lnTo>
                    <a:lnTo>
                      <a:pt x="408" y="577"/>
                    </a:lnTo>
                    <a:lnTo>
                      <a:pt x="407" y="577"/>
                    </a:lnTo>
                    <a:lnTo>
                      <a:pt x="407" y="578"/>
                    </a:lnTo>
                    <a:lnTo>
                      <a:pt x="409" y="578"/>
                    </a:lnTo>
                    <a:lnTo>
                      <a:pt x="410" y="578"/>
                    </a:lnTo>
                    <a:lnTo>
                      <a:pt x="411" y="577"/>
                    </a:lnTo>
                    <a:lnTo>
                      <a:pt x="413" y="577"/>
                    </a:lnTo>
                    <a:lnTo>
                      <a:pt x="414" y="579"/>
                    </a:lnTo>
                    <a:lnTo>
                      <a:pt x="415" y="579"/>
                    </a:lnTo>
                    <a:lnTo>
                      <a:pt x="415" y="578"/>
                    </a:lnTo>
                    <a:lnTo>
                      <a:pt x="415" y="576"/>
                    </a:lnTo>
                    <a:lnTo>
                      <a:pt x="415" y="575"/>
                    </a:lnTo>
                    <a:lnTo>
                      <a:pt x="419" y="574"/>
                    </a:lnTo>
                    <a:lnTo>
                      <a:pt x="419" y="573"/>
                    </a:lnTo>
                    <a:lnTo>
                      <a:pt x="418" y="571"/>
                    </a:lnTo>
                    <a:lnTo>
                      <a:pt x="416" y="570"/>
                    </a:lnTo>
                    <a:lnTo>
                      <a:pt x="415" y="570"/>
                    </a:lnTo>
                    <a:lnTo>
                      <a:pt x="414" y="570"/>
                    </a:lnTo>
                    <a:lnTo>
                      <a:pt x="414" y="569"/>
                    </a:lnTo>
                    <a:lnTo>
                      <a:pt x="414" y="568"/>
                    </a:lnTo>
                    <a:lnTo>
                      <a:pt x="415" y="566"/>
                    </a:lnTo>
                    <a:lnTo>
                      <a:pt x="415" y="565"/>
                    </a:lnTo>
                    <a:lnTo>
                      <a:pt x="415" y="563"/>
                    </a:lnTo>
                    <a:lnTo>
                      <a:pt x="416" y="563"/>
                    </a:lnTo>
                    <a:lnTo>
                      <a:pt x="419" y="561"/>
                    </a:lnTo>
                    <a:lnTo>
                      <a:pt x="418" y="561"/>
                    </a:lnTo>
                    <a:lnTo>
                      <a:pt x="417" y="561"/>
                    </a:lnTo>
                    <a:lnTo>
                      <a:pt x="419" y="559"/>
                    </a:lnTo>
                    <a:lnTo>
                      <a:pt x="420" y="559"/>
                    </a:lnTo>
                    <a:lnTo>
                      <a:pt x="422" y="558"/>
                    </a:lnTo>
                    <a:lnTo>
                      <a:pt x="423" y="554"/>
                    </a:lnTo>
                    <a:lnTo>
                      <a:pt x="426" y="552"/>
                    </a:lnTo>
                    <a:lnTo>
                      <a:pt x="427" y="550"/>
                    </a:lnTo>
                    <a:lnTo>
                      <a:pt x="429" y="552"/>
                    </a:lnTo>
                    <a:lnTo>
                      <a:pt x="432" y="552"/>
                    </a:lnTo>
                    <a:lnTo>
                      <a:pt x="433" y="551"/>
                    </a:lnTo>
                    <a:lnTo>
                      <a:pt x="434" y="548"/>
                    </a:lnTo>
                    <a:lnTo>
                      <a:pt x="436" y="546"/>
                    </a:lnTo>
                    <a:lnTo>
                      <a:pt x="437" y="545"/>
                    </a:lnTo>
                    <a:lnTo>
                      <a:pt x="439" y="545"/>
                    </a:lnTo>
                    <a:lnTo>
                      <a:pt x="441" y="546"/>
                    </a:lnTo>
                    <a:lnTo>
                      <a:pt x="441" y="547"/>
                    </a:lnTo>
                    <a:lnTo>
                      <a:pt x="439" y="548"/>
                    </a:lnTo>
                    <a:lnTo>
                      <a:pt x="437" y="548"/>
                    </a:lnTo>
                    <a:lnTo>
                      <a:pt x="437" y="550"/>
                    </a:lnTo>
                    <a:lnTo>
                      <a:pt x="437" y="551"/>
                    </a:lnTo>
                    <a:lnTo>
                      <a:pt x="436" y="552"/>
                    </a:lnTo>
                    <a:lnTo>
                      <a:pt x="435" y="552"/>
                    </a:lnTo>
                    <a:lnTo>
                      <a:pt x="435" y="552"/>
                    </a:lnTo>
                    <a:lnTo>
                      <a:pt x="434" y="555"/>
                    </a:lnTo>
                    <a:lnTo>
                      <a:pt x="434" y="557"/>
                    </a:lnTo>
                    <a:lnTo>
                      <a:pt x="432" y="560"/>
                    </a:lnTo>
                    <a:lnTo>
                      <a:pt x="430" y="561"/>
                    </a:lnTo>
                    <a:lnTo>
                      <a:pt x="431" y="562"/>
                    </a:lnTo>
                    <a:lnTo>
                      <a:pt x="433" y="561"/>
                    </a:lnTo>
                    <a:lnTo>
                      <a:pt x="437" y="560"/>
                    </a:lnTo>
                    <a:lnTo>
                      <a:pt x="438" y="561"/>
                    </a:lnTo>
                    <a:lnTo>
                      <a:pt x="435" y="565"/>
                    </a:lnTo>
                    <a:lnTo>
                      <a:pt x="436" y="565"/>
                    </a:lnTo>
                    <a:lnTo>
                      <a:pt x="437" y="568"/>
                    </a:lnTo>
                    <a:lnTo>
                      <a:pt x="438" y="569"/>
                    </a:lnTo>
                    <a:lnTo>
                      <a:pt x="440" y="569"/>
                    </a:lnTo>
                    <a:lnTo>
                      <a:pt x="441" y="568"/>
                    </a:lnTo>
                    <a:lnTo>
                      <a:pt x="442" y="567"/>
                    </a:lnTo>
                    <a:lnTo>
                      <a:pt x="443" y="568"/>
                    </a:lnTo>
                    <a:lnTo>
                      <a:pt x="443" y="569"/>
                    </a:lnTo>
                    <a:lnTo>
                      <a:pt x="443" y="572"/>
                    </a:lnTo>
                    <a:lnTo>
                      <a:pt x="443" y="574"/>
                    </a:lnTo>
                    <a:lnTo>
                      <a:pt x="444" y="575"/>
                    </a:lnTo>
                    <a:lnTo>
                      <a:pt x="445" y="575"/>
                    </a:lnTo>
                    <a:lnTo>
                      <a:pt x="445" y="576"/>
                    </a:lnTo>
                    <a:lnTo>
                      <a:pt x="447" y="577"/>
                    </a:lnTo>
                    <a:lnTo>
                      <a:pt x="447" y="574"/>
                    </a:lnTo>
                    <a:lnTo>
                      <a:pt x="447" y="573"/>
                    </a:lnTo>
                    <a:lnTo>
                      <a:pt x="448" y="571"/>
                    </a:lnTo>
                    <a:lnTo>
                      <a:pt x="449" y="570"/>
                    </a:lnTo>
                    <a:lnTo>
                      <a:pt x="450" y="570"/>
                    </a:lnTo>
                    <a:lnTo>
                      <a:pt x="451" y="569"/>
                    </a:lnTo>
                    <a:lnTo>
                      <a:pt x="452" y="567"/>
                    </a:lnTo>
                    <a:lnTo>
                      <a:pt x="451" y="566"/>
                    </a:lnTo>
                    <a:lnTo>
                      <a:pt x="451" y="565"/>
                    </a:lnTo>
                    <a:lnTo>
                      <a:pt x="451" y="564"/>
                    </a:lnTo>
                    <a:lnTo>
                      <a:pt x="452" y="563"/>
                    </a:lnTo>
                    <a:lnTo>
                      <a:pt x="452" y="562"/>
                    </a:lnTo>
                    <a:lnTo>
                      <a:pt x="451" y="561"/>
                    </a:lnTo>
                    <a:lnTo>
                      <a:pt x="451" y="561"/>
                    </a:lnTo>
                    <a:lnTo>
                      <a:pt x="451" y="559"/>
                    </a:lnTo>
                    <a:lnTo>
                      <a:pt x="452" y="560"/>
                    </a:lnTo>
                    <a:lnTo>
                      <a:pt x="454" y="561"/>
                    </a:lnTo>
                    <a:lnTo>
                      <a:pt x="454" y="561"/>
                    </a:lnTo>
                    <a:lnTo>
                      <a:pt x="454" y="562"/>
                    </a:lnTo>
                    <a:lnTo>
                      <a:pt x="455" y="564"/>
                    </a:lnTo>
                    <a:lnTo>
                      <a:pt x="456" y="565"/>
                    </a:lnTo>
                    <a:lnTo>
                      <a:pt x="458" y="564"/>
                    </a:lnTo>
                    <a:lnTo>
                      <a:pt x="458" y="561"/>
                    </a:lnTo>
                    <a:lnTo>
                      <a:pt x="460" y="559"/>
                    </a:lnTo>
                    <a:lnTo>
                      <a:pt x="459" y="557"/>
                    </a:lnTo>
                    <a:lnTo>
                      <a:pt x="460" y="556"/>
                    </a:lnTo>
                    <a:lnTo>
                      <a:pt x="461" y="554"/>
                    </a:lnTo>
                    <a:lnTo>
                      <a:pt x="461" y="552"/>
                    </a:lnTo>
                    <a:lnTo>
                      <a:pt x="460" y="552"/>
                    </a:lnTo>
                    <a:lnTo>
                      <a:pt x="460" y="553"/>
                    </a:lnTo>
                    <a:lnTo>
                      <a:pt x="459" y="553"/>
                    </a:lnTo>
                    <a:lnTo>
                      <a:pt x="458" y="555"/>
                    </a:lnTo>
                    <a:lnTo>
                      <a:pt x="457" y="553"/>
                    </a:lnTo>
                    <a:lnTo>
                      <a:pt x="456" y="552"/>
                    </a:lnTo>
                    <a:lnTo>
                      <a:pt x="456" y="551"/>
                    </a:lnTo>
                    <a:lnTo>
                      <a:pt x="457" y="549"/>
                    </a:lnTo>
                    <a:lnTo>
                      <a:pt x="459" y="550"/>
                    </a:lnTo>
                    <a:lnTo>
                      <a:pt x="461" y="550"/>
                    </a:lnTo>
                    <a:lnTo>
                      <a:pt x="461" y="549"/>
                    </a:lnTo>
                    <a:lnTo>
                      <a:pt x="463" y="548"/>
                    </a:lnTo>
                    <a:lnTo>
                      <a:pt x="463" y="548"/>
                    </a:lnTo>
                    <a:lnTo>
                      <a:pt x="465" y="548"/>
                    </a:lnTo>
                    <a:lnTo>
                      <a:pt x="468" y="548"/>
                    </a:lnTo>
                    <a:lnTo>
                      <a:pt x="470" y="548"/>
                    </a:lnTo>
                    <a:lnTo>
                      <a:pt x="471" y="547"/>
                    </a:lnTo>
                    <a:lnTo>
                      <a:pt x="469" y="547"/>
                    </a:lnTo>
                    <a:lnTo>
                      <a:pt x="467" y="546"/>
                    </a:lnTo>
                    <a:lnTo>
                      <a:pt x="467" y="545"/>
                    </a:lnTo>
                    <a:lnTo>
                      <a:pt x="468" y="544"/>
                    </a:lnTo>
                    <a:lnTo>
                      <a:pt x="470" y="544"/>
                    </a:lnTo>
                    <a:lnTo>
                      <a:pt x="472" y="545"/>
                    </a:lnTo>
                    <a:lnTo>
                      <a:pt x="471" y="543"/>
                    </a:lnTo>
                    <a:lnTo>
                      <a:pt x="471" y="543"/>
                    </a:lnTo>
                    <a:lnTo>
                      <a:pt x="470" y="543"/>
                    </a:lnTo>
                    <a:lnTo>
                      <a:pt x="468" y="543"/>
                    </a:lnTo>
                    <a:lnTo>
                      <a:pt x="467" y="543"/>
                    </a:lnTo>
                    <a:lnTo>
                      <a:pt x="466" y="541"/>
                    </a:lnTo>
                    <a:lnTo>
                      <a:pt x="466" y="539"/>
                    </a:lnTo>
                    <a:lnTo>
                      <a:pt x="465" y="538"/>
                    </a:lnTo>
                    <a:lnTo>
                      <a:pt x="465" y="537"/>
                    </a:lnTo>
                    <a:lnTo>
                      <a:pt x="463" y="535"/>
                    </a:lnTo>
                    <a:lnTo>
                      <a:pt x="463" y="534"/>
                    </a:lnTo>
                    <a:lnTo>
                      <a:pt x="461" y="530"/>
                    </a:lnTo>
                    <a:lnTo>
                      <a:pt x="459" y="528"/>
                    </a:lnTo>
                    <a:lnTo>
                      <a:pt x="462" y="528"/>
                    </a:lnTo>
                    <a:lnTo>
                      <a:pt x="463" y="527"/>
                    </a:lnTo>
                    <a:lnTo>
                      <a:pt x="466" y="526"/>
                    </a:lnTo>
                    <a:lnTo>
                      <a:pt x="466" y="526"/>
                    </a:lnTo>
                    <a:lnTo>
                      <a:pt x="467" y="526"/>
                    </a:lnTo>
                    <a:lnTo>
                      <a:pt x="467" y="526"/>
                    </a:lnTo>
                    <a:lnTo>
                      <a:pt x="468" y="528"/>
                    </a:lnTo>
                    <a:lnTo>
                      <a:pt x="468" y="530"/>
                    </a:lnTo>
                    <a:lnTo>
                      <a:pt x="469" y="530"/>
                    </a:lnTo>
                    <a:lnTo>
                      <a:pt x="470" y="530"/>
                    </a:lnTo>
                    <a:lnTo>
                      <a:pt x="470" y="530"/>
                    </a:lnTo>
                    <a:lnTo>
                      <a:pt x="471" y="529"/>
                    </a:lnTo>
                    <a:lnTo>
                      <a:pt x="472" y="528"/>
                    </a:lnTo>
                    <a:lnTo>
                      <a:pt x="473" y="528"/>
                    </a:lnTo>
                    <a:lnTo>
                      <a:pt x="473" y="527"/>
                    </a:lnTo>
                    <a:lnTo>
                      <a:pt x="471" y="526"/>
                    </a:lnTo>
                    <a:lnTo>
                      <a:pt x="470" y="525"/>
                    </a:lnTo>
                    <a:lnTo>
                      <a:pt x="470" y="524"/>
                    </a:lnTo>
                    <a:lnTo>
                      <a:pt x="471" y="522"/>
                    </a:lnTo>
                    <a:lnTo>
                      <a:pt x="474" y="522"/>
                    </a:lnTo>
                    <a:lnTo>
                      <a:pt x="476" y="523"/>
                    </a:lnTo>
                    <a:lnTo>
                      <a:pt x="477" y="524"/>
                    </a:lnTo>
                    <a:lnTo>
                      <a:pt x="479" y="523"/>
                    </a:lnTo>
                    <a:lnTo>
                      <a:pt x="477" y="522"/>
                    </a:lnTo>
                    <a:lnTo>
                      <a:pt x="476" y="522"/>
                    </a:lnTo>
                    <a:lnTo>
                      <a:pt x="477" y="521"/>
                    </a:lnTo>
                    <a:lnTo>
                      <a:pt x="479" y="521"/>
                    </a:lnTo>
                    <a:lnTo>
                      <a:pt x="481" y="520"/>
                    </a:lnTo>
                    <a:lnTo>
                      <a:pt x="484" y="522"/>
                    </a:lnTo>
                    <a:lnTo>
                      <a:pt x="485" y="524"/>
                    </a:lnTo>
                    <a:lnTo>
                      <a:pt x="488" y="524"/>
                    </a:lnTo>
                    <a:lnTo>
                      <a:pt x="489" y="525"/>
                    </a:lnTo>
                    <a:lnTo>
                      <a:pt x="489" y="526"/>
                    </a:lnTo>
                    <a:lnTo>
                      <a:pt x="489" y="530"/>
                    </a:lnTo>
                    <a:lnTo>
                      <a:pt x="491" y="529"/>
                    </a:lnTo>
                    <a:lnTo>
                      <a:pt x="492" y="529"/>
                    </a:lnTo>
                    <a:lnTo>
                      <a:pt x="493" y="530"/>
                    </a:lnTo>
                    <a:lnTo>
                      <a:pt x="492" y="531"/>
                    </a:lnTo>
                    <a:lnTo>
                      <a:pt x="494" y="530"/>
                    </a:lnTo>
                    <a:lnTo>
                      <a:pt x="494" y="532"/>
                    </a:lnTo>
                    <a:lnTo>
                      <a:pt x="494" y="535"/>
                    </a:lnTo>
                    <a:lnTo>
                      <a:pt x="493" y="537"/>
                    </a:lnTo>
                    <a:lnTo>
                      <a:pt x="496" y="536"/>
                    </a:lnTo>
                    <a:lnTo>
                      <a:pt x="497" y="538"/>
                    </a:lnTo>
                    <a:lnTo>
                      <a:pt x="497" y="541"/>
                    </a:lnTo>
                    <a:lnTo>
                      <a:pt x="499" y="543"/>
                    </a:lnTo>
                    <a:lnTo>
                      <a:pt x="502" y="545"/>
                    </a:lnTo>
                    <a:lnTo>
                      <a:pt x="503" y="543"/>
                    </a:lnTo>
                    <a:lnTo>
                      <a:pt x="504" y="541"/>
                    </a:lnTo>
                    <a:lnTo>
                      <a:pt x="506" y="539"/>
                    </a:lnTo>
                    <a:lnTo>
                      <a:pt x="505" y="539"/>
                    </a:lnTo>
                    <a:lnTo>
                      <a:pt x="504" y="538"/>
                    </a:lnTo>
                    <a:lnTo>
                      <a:pt x="504" y="537"/>
                    </a:lnTo>
                    <a:lnTo>
                      <a:pt x="505" y="535"/>
                    </a:lnTo>
                    <a:lnTo>
                      <a:pt x="506" y="536"/>
                    </a:lnTo>
                    <a:lnTo>
                      <a:pt x="507" y="538"/>
                    </a:lnTo>
                    <a:lnTo>
                      <a:pt x="507" y="541"/>
                    </a:lnTo>
                    <a:lnTo>
                      <a:pt x="508" y="543"/>
                    </a:lnTo>
                    <a:lnTo>
                      <a:pt x="509" y="543"/>
                    </a:lnTo>
                    <a:lnTo>
                      <a:pt x="510" y="542"/>
                    </a:lnTo>
                    <a:lnTo>
                      <a:pt x="511" y="541"/>
                    </a:lnTo>
                    <a:lnTo>
                      <a:pt x="511" y="538"/>
                    </a:lnTo>
                    <a:lnTo>
                      <a:pt x="512" y="536"/>
                    </a:lnTo>
                    <a:lnTo>
                      <a:pt x="514" y="537"/>
                    </a:lnTo>
                    <a:lnTo>
                      <a:pt x="518" y="541"/>
                    </a:lnTo>
                    <a:lnTo>
                      <a:pt x="519" y="542"/>
                    </a:lnTo>
                    <a:lnTo>
                      <a:pt x="523" y="543"/>
                    </a:lnTo>
                    <a:lnTo>
                      <a:pt x="523" y="541"/>
                    </a:lnTo>
                    <a:lnTo>
                      <a:pt x="522" y="539"/>
                    </a:lnTo>
                    <a:lnTo>
                      <a:pt x="523" y="536"/>
                    </a:lnTo>
                    <a:lnTo>
                      <a:pt x="524" y="537"/>
                    </a:lnTo>
                    <a:lnTo>
                      <a:pt x="525" y="538"/>
                    </a:lnTo>
                    <a:lnTo>
                      <a:pt x="526" y="539"/>
                    </a:lnTo>
                    <a:lnTo>
                      <a:pt x="527" y="540"/>
                    </a:lnTo>
                    <a:lnTo>
                      <a:pt x="528" y="540"/>
                    </a:lnTo>
                    <a:lnTo>
                      <a:pt x="529" y="541"/>
                    </a:lnTo>
                    <a:lnTo>
                      <a:pt x="529" y="542"/>
                    </a:lnTo>
                    <a:lnTo>
                      <a:pt x="530" y="543"/>
                    </a:lnTo>
                    <a:lnTo>
                      <a:pt x="531" y="543"/>
                    </a:lnTo>
                    <a:lnTo>
                      <a:pt x="531" y="542"/>
                    </a:lnTo>
                    <a:lnTo>
                      <a:pt x="532" y="540"/>
                    </a:lnTo>
                    <a:lnTo>
                      <a:pt x="533" y="542"/>
                    </a:lnTo>
                    <a:lnTo>
                      <a:pt x="535" y="543"/>
                    </a:lnTo>
                    <a:lnTo>
                      <a:pt x="536" y="545"/>
                    </a:lnTo>
                    <a:lnTo>
                      <a:pt x="536" y="547"/>
                    </a:lnTo>
                    <a:lnTo>
                      <a:pt x="537" y="548"/>
                    </a:lnTo>
                    <a:lnTo>
                      <a:pt x="536" y="552"/>
                    </a:lnTo>
                    <a:lnTo>
                      <a:pt x="537" y="552"/>
                    </a:lnTo>
                    <a:lnTo>
                      <a:pt x="538" y="554"/>
                    </a:lnTo>
                    <a:lnTo>
                      <a:pt x="540" y="555"/>
                    </a:lnTo>
                    <a:lnTo>
                      <a:pt x="541" y="552"/>
                    </a:lnTo>
                    <a:lnTo>
                      <a:pt x="542" y="553"/>
                    </a:lnTo>
                    <a:lnTo>
                      <a:pt x="544" y="555"/>
                    </a:lnTo>
                    <a:lnTo>
                      <a:pt x="545" y="557"/>
                    </a:lnTo>
                    <a:lnTo>
                      <a:pt x="547" y="557"/>
                    </a:lnTo>
                    <a:lnTo>
                      <a:pt x="550" y="559"/>
                    </a:lnTo>
                    <a:lnTo>
                      <a:pt x="552" y="561"/>
                    </a:lnTo>
                    <a:lnTo>
                      <a:pt x="554" y="560"/>
                    </a:lnTo>
                    <a:lnTo>
                      <a:pt x="554" y="561"/>
                    </a:lnTo>
                    <a:lnTo>
                      <a:pt x="555" y="561"/>
                    </a:lnTo>
                    <a:lnTo>
                      <a:pt x="560" y="565"/>
                    </a:lnTo>
                    <a:lnTo>
                      <a:pt x="560" y="566"/>
                    </a:lnTo>
                    <a:lnTo>
                      <a:pt x="562" y="569"/>
                    </a:lnTo>
                    <a:lnTo>
                      <a:pt x="563" y="570"/>
                    </a:lnTo>
                    <a:lnTo>
                      <a:pt x="570" y="576"/>
                    </a:lnTo>
                    <a:lnTo>
                      <a:pt x="571" y="577"/>
                    </a:lnTo>
                    <a:lnTo>
                      <a:pt x="574" y="584"/>
                    </a:lnTo>
                    <a:lnTo>
                      <a:pt x="575" y="585"/>
                    </a:lnTo>
                    <a:lnTo>
                      <a:pt x="577" y="585"/>
                    </a:lnTo>
                    <a:lnTo>
                      <a:pt x="578" y="586"/>
                    </a:lnTo>
                    <a:lnTo>
                      <a:pt x="578" y="587"/>
                    </a:lnTo>
                    <a:lnTo>
                      <a:pt x="578" y="591"/>
                    </a:lnTo>
                    <a:lnTo>
                      <a:pt x="579" y="592"/>
                    </a:lnTo>
                    <a:lnTo>
                      <a:pt x="580" y="592"/>
                    </a:lnTo>
                    <a:lnTo>
                      <a:pt x="580" y="592"/>
                    </a:lnTo>
                    <a:lnTo>
                      <a:pt x="580" y="591"/>
                    </a:lnTo>
                    <a:lnTo>
                      <a:pt x="581" y="590"/>
                    </a:lnTo>
                    <a:lnTo>
                      <a:pt x="582" y="589"/>
                    </a:lnTo>
                    <a:lnTo>
                      <a:pt x="583" y="590"/>
                    </a:lnTo>
                    <a:lnTo>
                      <a:pt x="585" y="592"/>
                    </a:lnTo>
                    <a:lnTo>
                      <a:pt x="582" y="595"/>
                    </a:lnTo>
                    <a:lnTo>
                      <a:pt x="582" y="596"/>
                    </a:lnTo>
                    <a:lnTo>
                      <a:pt x="584" y="595"/>
                    </a:lnTo>
                    <a:lnTo>
                      <a:pt x="585" y="596"/>
                    </a:lnTo>
                    <a:lnTo>
                      <a:pt x="587" y="598"/>
                    </a:lnTo>
                    <a:lnTo>
                      <a:pt x="591" y="600"/>
                    </a:lnTo>
                    <a:lnTo>
                      <a:pt x="593" y="601"/>
                    </a:lnTo>
                    <a:lnTo>
                      <a:pt x="592" y="602"/>
                    </a:lnTo>
                    <a:lnTo>
                      <a:pt x="591" y="603"/>
                    </a:lnTo>
                    <a:lnTo>
                      <a:pt x="591" y="604"/>
                    </a:lnTo>
                    <a:lnTo>
                      <a:pt x="592" y="605"/>
                    </a:lnTo>
                    <a:lnTo>
                      <a:pt x="592" y="606"/>
                    </a:lnTo>
                    <a:lnTo>
                      <a:pt x="593" y="606"/>
                    </a:lnTo>
                    <a:lnTo>
                      <a:pt x="594" y="606"/>
                    </a:lnTo>
                    <a:lnTo>
                      <a:pt x="597" y="605"/>
                    </a:lnTo>
                    <a:lnTo>
                      <a:pt x="598" y="605"/>
                    </a:lnTo>
                    <a:lnTo>
                      <a:pt x="598" y="605"/>
                    </a:lnTo>
                    <a:lnTo>
                      <a:pt x="600" y="605"/>
                    </a:lnTo>
                    <a:lnTo>
                      <a:pt x="602" y="607"/>
                    </a:lnTo>
                    <a:lnTo>
                      <a:pt x="603" y="608"/>
                    </a:lnTo>
                    <a:lnTo>
                      <a:pt x="604" y="609"/>
                    </a:lnTo>
                    <a:lnTo>
                      <a:pt x="604" y="610"/>
                    </a:lnTo>
                    <a:lnTo>
                      <a:pt x="605" y="612"/>
                    </a:lnTo>
                    <a:lnTo>
                      <a:pt x="606" y="613"/>
                    </a:lnTo>
                    <a:lnTo>
                      <a:pt x="608" y="613"/>
                    </a:lnTo>
                    <a:lnTo>
                      <a:pt x="610" y="613"/>
                    </a:lnTo>
                    <a:lnTo>
                      <a:pt x="611" y="613"/>
                    </a:lnTo>
                    <a:lnTo>
                      <a:pt x="615" y="617"/>
                    </a:lnTo>
                    <a:lnTo>
                      <a:pt x="617" y="618"/>
                    </a:lnTo>
                    <a:lnTo>
                      <a:pt x="619" y="618"/>
                    </a:lnTo>
                    <a:lnTo>
                      <a:pt x="620" y="618"/>
                    </a:lnTo>
                    <a:lnTo>
                      <a:pt x="621" y="618"/>
                    </a:lnTo>
                    <a:lnTo>
                      <a:pt x="622" y="618"/>
                    </a:lnTo>
                    <a:lnTo>
                      <a:pt x="623" y="619"/>
                    </a:lnTo>
                    <a:lnTo>
                      <a:pt x="624" y="620"/>
                    </a:lnTo>
                    <a:lnTo>
                      <a:pt x="624" y="621"/>
                    </a:lnTo>
                    <a:lnTo>
                      <a:pt x="624" y="622"/>
                    </a:lnTo>
                    <a:lnTo>
                      <a:pt x="623" y="622"/>
                    </a:lnTo>
                    <a:lnTo>
                      <a:pt x="621" y="622"/>
                    </a:lnTo>
                    <a:lnTo>
                      <a:pt x="619" y="622"/>
                    </a:lnTo>
                    <a:lnTo>
                      <a:pt x="619" y="622"/>
                    </a:lnTo>
                    <a:lnTo>
                      <a:pt x="618" y="624"/>
                    </a:lnTo>
                    <a:lnTo>
                      <a:pt x="618" y="626"/>
                    </a:lnTo>
                    <a:lnTo>
                      <a:pt x="619" y="630"/>
                    </a:lnTo>
                    <a:lnTo>
                      <a:pt x="620" y="631"/>
                    </a:lnTo>
                    <a:lnTo>
                      <a:pt x="619" y="632"/>
                    </a:lnTo>
                    <a:lnTo>
                      <a:pt x="619" y="633"/>
                    </a:lnTo>
                    <a:lnTo>
                      <a:pt x="616" y="633"/>
                    </a:lnTo>
                    <a:lnTo>
                      <a:pt x="615" y="633"/>
                    </a:lnTo>
                    <a:lnTo>
                      <a:pt x="614" y="634"/>
                    </a:lnTo>
                    <a:lnTo>
                      <a:pt x="612" y="635"/>
                    </a:lnTo>
                    <a:lnTo>
                      <a:pt x="614" y="636"/>
                    </a:lnTo>
                    <a:lnTo>
                      <a:pt x="614" y="640"/>
                    </a:lnTo>
                    <a:lnTo>
                      <a:pt x="612" y="647"/>
                    </a:lnTo>
                    <a:lnTo>
                      <a:pt x="612" y="648"/>
                    </a:lnTo>
                    <a:lnTo>
                      <a:pt x="611" y="651"/>
                    </a:lnTo>
                    <a:lnTo>
                      <a:pt x="611" y="653"/>
                    </a:lnTo>
                    <a:lnTo>
                      <a:pt x="611" y="655"/>
                    </a:lnTo>
                    <a:lnTo>
                      <a:pt x="611" y="657"/>
                    </a:lnTo>
                    <a:lnTo>
                      <a:pt x="611" y="658"/>
                    </a:lnTo>
                    <a:lnTo>
                      <a:pt x="609" y="662"/>
                    </a:lnTo>
                    <a:lnTo>
                      <a:pt x="608" y="663"/>
                    </a:lnTo>
                    <a:lnTo>
                      <a:pt x="608" y="665"/>
                    </a:lnTo>
                    <a:lnTo>
                      <a:pt x="609" y="667"/>
                    </a:lnTo>
                    <a:lnTo>
                      <a:pt x="611" y="669"/>
                    </a:lnTo>
                    <a:lnTo>
                      <a:pt x="611" y="670"/>
                    </a:lnTo>
                    <a:lnTo>
                      <a:pt x="611" y="682"/>
                    </a:lnTo>
                    <a:lnTo>
                      <a:pt x="610" y="683"/>
                    </a:lnTo>
                    <a:lnTo>
                      <a:pt x="609" y="683"/>
                    </a:lnTo>
                    <a:lnTo>
                      <a:pt x="607" y="683"/>
                    </a:lnTo>
                    <a:lnTo>
                      <a:pt x="611" y="692"/>
                    </a:lnTo>
                    <a:lnTo>
                      <a:pt x="611" y="696"/>
                    </a:lnTo>
                    <a:lnTo>
                      <a:pt x="610" y="700"/>
                    </a:lnTo>
                    <a:lnTo>
                      <a:pt x="606" y="704"/>
                    </a:lnTo>
                    <a:lnTo>
                      <a:pt x="606" y="705"/>
                    </a:lnTo>
                    <a:lnTo>
                      <a:pt x="606" y="705"/>
                    </a:lnTo>
                    <a:lnTo>
                      <a:pt x="609" y="705"/>
                    </a:lnTo>
                    <a:lnTo>
                      <a:pt x="611" y="703"/>
                    </a:lnTo>
                    <a:lnTo>
                      <a:pt x="612" y="701"/>
                    </a:lnTo>
                    <a:lnTo>
                      <a:pt x="614" y="697"/>
                    </a:lnTo>
                    <a:lnTo>
                      <a:pt x="615" y="692"/>
                    </a:lnTo>
                    <a:lnTo>
                      <a:pt x="615" y="688"/>
                    </a:lnTo>
                    <a:lnTo>
                      <a:pt x="615" y="683"/>
                    </a:lnTo>
                    <a:lnTo>
                      <a:pt x="613" y="676"/>
                    </a:lnTo>
                    <a:lnTo>
                      <a:pt x="614" y="675"/>
                    </a:lnTo>
                    <a:lnTo>
                      <a:pt x="614" y="675"/>
                    </a:lnTo>
                    <a:lnTo>
                      <a:pt x="613" y="673"/>
                    </a:lnTo>
                    <a:lnTo>
                      <a:pt x="614" y="672"/>
                    </a:lnTo>
                    <a:lnTo>
                      <a:pt x="615" y="671"/>
                    </a:lnTo>
                    <a:lnTo>
                      <a:pt x="616" y="671"/>
                    </a:lnTo>
                    <a:lnTo>
                      <a:pt x="617" y="673"/>
                    </a:lnTo>
                    <a:lnTo>
                      <a:pt x="620" y="674"/>
                    </a:lnTo>
                    <a:lnTo>
                      <a:pt x="626" y="679"/>
                    </a:lnTo>
                    <a:lnTo>
                      <a:pt x="627" y="680"/>
                    </a:lnTo>
                    <a:lnTo>
                      <a:pt x="628" y="681"/>
                    </a:lnTo>
                    <a:lnTo>
                      <a:pt x="629" y="684"/>
                    </a:lnTo>
                    <a:lnTo>
                      <a:pt x="632" y="692"/>
                    </a:lnTo>
                    <a:lnTo>
                      <a:pt x="633" y="694"/>
                    </a:lnTo>
                    <a:lnTo>
                      <a:pt x="634" y="684"/>
                    </a:lnTo>
                    <a:lnTo>
                      <a:pt x="633" y="682"/>
                    </a:lnTo>
                    <a:lnTo>
                      <a:pt x="632" y="679"/>
                    </a:lnTo>
                    <a:lnTo>
                      <a:pt x="628" y="676"/>
                    </a:lnTo>
                    <a:lnTo>
                      <a:pt x="626" y="675"/>
                    </a:lnTo>
                    <a:lnTo>
                      <a:pt x="625" y="673"/>
                    </a:lnTo>
                    <a:lnTo>
                      <a:pt x="624" y="670"/>
                    </a:lnTo>
                    <a:lnTo>
                      <a:pt x="625" y="669"/>
                    </a:lnTo>
                    <a:lnTo>
                      <a:pt x="625" y="668"/>
                    </a:lnTo>
                    <a:lnTo>
                      <a:pt x="624" y="663"/>
                    </a:lnTo>
                    <a:lnTo>
                      <a:pt x="624" y="662"/>
                    </a:lnTo>
                    <a:lnTo>
                      <a:pt x="623" y="662"/>
                    </a:lnTo>
                    <a:lnTo>
                      <a:pt x="622" y="662"/>
                    </a:lnTo>
                    <a:lnTo>
                      <a:pt x="622" y="657"/>
                    </a:lnTo>
                    <a:lnTo>
                      <a:pt x="624" y="653"/>
                    </a:lnTo>
                    <a:lnTo>
                      <a:pt x="628" y="647"/>
                    </a:lnTo>
                    <a:lnTo>
                      <a:pt x="629" y="647"/>
                    </a:lnTo>
                    <a:lnTo>
                      <a:pt x="630" y="647"/>
                    </a:lnTo>
                    <a:lnTo>
                      <a:pt x="630" y="646"/>
                    </a:lnTo>
                    <a:lnTo>
                      <a:pt x="630" y="644"/>
                    </a:lnTo>
                    <a:lnTo>
                      <a:pt x="630" y="644"/>
                    </a:lnTo>
                    <a:lnTo>
                      <a:pt x="631" y="642"/>
                    </a:lnTo>
                    <a:lnTo>
                      <a:pt x="633" y="640"/>
                    </a:lnTo>
                    <a:lnTo>
                      <a:pt x="634" y="640"/>
                    </a:lnTo>
                    <a:lnTo>
                      <a:pt x="635" y="643"/>
                    </a:lnTo>
                    <a:lnTo>
                      <a:pt x="637" y="652"/>
                    </a:lnTo>
                    <a:lnTo>
                      <a:pt x="637" y="654"/>
                    </a:lnTo>
                    <a:lnTo>
                      <a:pt x="639" y="655"/>
                    </a:lnTo>
                    <a:lnTo>
                      <a:pt x="638" y="651"/>
                    </a:lnTo>
                    <a:lnTo>
                      <a:pt x="638" y="649"/>
                    </a:lnTo>
                    <a:lnTo>
                      <a:pt x="639" y="648"/>
                    </a:lnTo>
                    <a:lnTo>
                      <a:pt x="643" y="652"/>
                    </a:lnTo>
                    <a:lnTo>
                      <a:pt x="645" y="653"/>
                    </a:lnTo>
                    <a:lnTo>
                      <a:pt x="648" y="654"/>
                    </a:lnTo>
                    <a:lnTo>
                      <a:pt x="649" y="653"/>
                    </a:lnTo>
                    <a:lnTo>
                      <a:pt x="650" y="652"/>
                    </a:lnTo>
                    <a:lnTo>
                      <a:pt x="650" y="651"/>
                    </a:lnTo>
                    <a:lnTo>
                      <a:pt x="649" y="649"/>
                    </a:lnTo>
                    <a:lnTo>
                      <a:pt x="649" y="648"/>
                    </a:lnTo>
                    <a:lnTo>
                      <a:pt x="648" y="648"/>
                    </a:lnTo>
                    <a:lnTo>
                      <a:pt x="648" y="648"/>
                    </a:lnTo>
                    <a:lnTo>
                      <a:pt x="645" y="643"/>
                    </a:lnTo>
                    <a:lnTo>
                      <a:pt x="644" y="640"/>
                    </a:lnTo>
                    <a:lnTo>
                      <a:pt x="643" y="638"/>
                    </a:lnTo>
                    <a:lnTo>
                      <a:pt x="643" y="637"/>
                    </a:lnTo>
                    <a:lnTo>
                      <a:pt x="643" y="635"/>
                    </a:lnTo>
                    <a:lnTo>
                      <a:pt x="643" y="635"/>
                    </a:lnTo>
                    <a:lnTo>
                      <a:pt x="644" y="635"/>
                    </a:lnTo>
                    <a:lnTo>
                      <a:pt x="645" y="634"/>
                    </a:lnTo>
                    <a:lnTo>
                      <a:pt x="645" y="634"/>
                    </a:lnTo>
                    <a:lnTo>
                      <a:pt x="645" y="633"/>
                    </a:lnTo>
                    <a:lnTo>
                      <a:pt x="646" y="633"/>
                    </a:lnTo>
                    <a:lnTo>
                      <a:pt x="645" y="632"/>
                    </a:lnTo>
                    <a:lnTo>
                      <a:pt x="645" y="631"/>
                    </a:lnTo>
                    <a:lnTo>
                      <a:pt x="643" y="631"/>
                    </a:lnTo>
                    <a:lnTo>
                      <a:pt x="642" y="631"/>
                    </a:lnTo>
                    <a:lnTo>
                      <a:pt x="641" y="628"/>
                    </a:lnTo>
                    <a:lnTo>
                      <a:pt x="641" y="627"/>
                    </a:lnTo>
                    <a:lnTo>
                      <a:pt x="645" y="627"/>
                    </a:lnTo>
                    <a:lnTo>
                      <a:pt x="650" y="625"/>
                    </a:lnTo>
                    <a:lnTo>
                      <a:pt x="652" y="624"/>
                    </a:lnTo>
                    <a:lnTo>
                      <a:pt x="653" y="623"/>
                    </a:lnTo>
                    <a:lnTo>
                      <a:pt x="655" y="622"/>
                    </a:lnTo>
                    <a:lnTo>
                      <a:pt x="658" y="622"/>
                    </a:lnTo>
                    <a:lnTo>
                      <a:pt x="662" y="624"/>
                    </a:lnTo>
                    <a:lnTo>
                      <a:pt x="671" y="625"/>
                    </a:lnTo>
                    <a:lnTo>
                      <a:pt x="675" y="626"/>
                    </a:lnTo>
                    <a:lnTo>
                      <a:pt x="678" y="629"/>
                    </a:lnTo>
                    <a:lnTo>
                      <a:pt x="680" y="628"/>
                    </a:lnTo>
                    <a:lnTo>
                      <a:pt x="683" y="628"/>
                    </a:lnTo>
                    <a:lnTo>
                      <a:pt x="685" y="629"/>
                    </a:lnTo>
                    <a:lnTo>
                      <a:pt x="688" y="630"/>
                    </a:lnTo>
                    <a:lnTo>
                      <a:pt x="697" y="629"/>
                    </a:lnTo>
                    <a:lnTo>
                      <a:pt x="698" y="630"/>
                    </a:lnTo>
                    <a:lnTo>
                      <a:pt x="702" y="631"/>
                    </a:lnTo>
                    <a:lnTo>
                      <a:pt x="704" y="631"/>
                    </a:lnTo>
                    <a:lnTo>
                      <a:pt x="706" y="631"/>
                    </a:lnTo>
                    <a:lnTo>
                      <a:pt x="711" y="633"/>
                    </a:lnTo>
                    <a:lnTo>
                      <a:pt x="715" y="635"/>
                    </a:lnTo>
                    <a:lnTo>
                      <a:pt x="716" y="635"/>
                    </a:lnTo>
                    <a:lnTo>
                      <a:pt x="717" y="636"/>
                    </a:lnTo>
                    <a:lnTo>
                      <a:pt x="718" y="637"/>
                    </a:lnTo>
                    <a:lnTo>
                      <a:pt x="718" y="639"/>
                    </a:lnTo>
                    <a:lnTo>
                      <a:pt x="719" y="640"/>
                    </a:lnTo>
                    <a:lnTo>
                      <a:pt x="719" y="640"/>
                    </a:lnTo>
                    <a:lnTo>
                      <a:pt x="722" y="640"/>
                    </a:lnTo>
                    <a:lnTo>
                      <a:pt x="724" y="641"/>
                    </a:lnTo>
                    <a:lnTo>
                      <a:pt x="725" y="643"/>
                    </a:lnTo>
                    <a:lnTo>
                      <a:pt x="726" y="645"/>
                    </a:lnTo>
                    <a:lnTo>
                      <a:pt x="725" y="647"/>
                    </a:lnTo>
                    <a:lnTo>
                      <a:pt x="725" y="649"/>
                    </a:lnTo>
                    <a:lnTo>
                      <a:pt x="724" y="651"/>
                    </a:lnTo>
                    <a:lnTo>
                      <a:pt x="726" y="653"/>
                    </a:lnTo>
                    <a:lnTo>
                      <a:pt x="728" y="656"/>
                    </a:lnTo>
                    <a:lnTo>
                      <a:pt x="728" y="657"/>
                    </a:lnTo>
                    <a:lnTo>
                      <a:pt x="727" y="660"/>
                    </a:lnTo>
                    <a:lnTo>
                      <a:pt x="725" y="664"/>
                    </a:lnTo>
                    <a:lnTo>
                      <a:pt x="724" y="670"/>
                    </a:lnTo>
                    <a:lnTo>
                      <a:pt x="725" y="669"/>
                    </a:lnTo>
                    <a:lnTo>
                      <a:pt x="728" y="663"/>
                    </a:lnTo>
                    <a:lnTo>
                      <a:pt x="730" y="663"/>
                    </a:lnTo>
                    <a:lnTo>
                      <a:pt x="729" y="665"/>
                    </a:lnTo>
                    <a:lnTo>
                      <a:pt x="729" y="667"/>
                    </a:lnTo>
                    <a:lnTo>
                      <a:pt x="729" y="669"/>
                    </a:lnTo>
                    <a:lnTo>
                      <a:pt x="730" y="670"/>
                    </a:lnTo>
                    <a:lnTo>
                      <a:pt x="733" y="657"/>
                    </a:lnTo>
                    <a:lnTo>
                      <a:pt x="734" y="656"/>
                    </a:lnTo>
                    <a:lnTo>
                      <a:pt x="734" y="654"/>
                    </a:lnTo>
                    <a:lnTo>
                      <a:pt x="733" y="648"/>
                    </a:lnTo>
                    <a:lnTo>
                      <a:pt x="733" y="647"/>
                    </a:lnTo>
                    <a:lnTo>
                      <a:pt x="732" y="645"/>
                    </a:lnTo>
                    <a:lnTo>
                      <a:pt x="731" y="643"/>
                    </a:lnTo>
                    <a:lnTo>
                      <a:pt x="730" y="638"/>
                    </a:lnTo>
                    <a:lnTo>
                      <a:pt x="728" y="631"/>
                    </a:lnTo>
                    <a:lnTo>
                      <a:pt x="728" y="627"/>
                    </a:lnTo>
                    <a:lnTo>
                      <a:pt x="729" y="627"/>
                    </a:lnTo>
                    <a:lnTo>
                      <a:pt x="731" y="627"/>
                    </a:lnTo>
                    <a:lnTo>
                      <a:pt x="733" y="630"/>
                    </a:lnTo>
                    <a:lnTo>
                      <a:pt x="733" y="632"/>
                    </a:lnTo>
                    <a:lnTo>
                      <a:pt x="736" y="629"/>
                    </a:lnTo>
                    <a:lnTo>
                      <a:pt x="739" y="629"/>
                    </a:lnTo>
                    <a:lnTo>
                      <a:pt x="743" y="631"/>
                    </a:lnTo>
                    <a:lnTo>
                      <a:pt x="745" y="634"/>
                    </a:lnTo>
                    <a:lnTo>
                      <a:pt x="756" y="636"/>
                    </a:lnTo>
                    <a:lnTo>
                      <a:pt x="758" y="638"/>
                    </a:lnTo>
                    <a:lnTo>
                      <a:pt x="759" y="639"/>
                    </a:lnTo>
                    <a:lnTo>
                      <a:pt x="760" y="644"/>
                    </a:lnTo>
                    <a:lnTo>
                      <a:pt x="761" y="644"/>
                    </a:lnTo>
                    <a:lnTo>
                      <a:pt x="764" y="646"/>
                    </a:lnTo>
                    <a:lnTo>
                      <a:pt x="766" y="647"/>
                    </a:lnTo>
                    <a:lnTo>
                      <a:pt x="767" y="648"/>
                    </a:lnTo>
                    <a:lnTo>
                      <a:pt x="768" y="653"/>
                    </a:lnTo>
                    <a:lnTo>
                      <a:pt x="769" y="654"/>
                    </a:lnTo>
                    <a:lnTo>
                      <a:pt x="770" y="655"/>
                    </a:lnTo>
                    <a:lnTo>
                      <a:pt x="768" y="659"/>
                    </a:lnTo>
                    <a:lnTo>
                      <a:pt x="768" y="661"/>
                    </a:lnTo>
                    <a:lnTo>
                      <a:pt x="773" y="657"/>
                    </a:lnTo>
                    <a:lnTo>
                      <a:pt x="775" y="657"/>
                    </a:lnTo>
                    <a:lnTo>
                      <a:pt x="776" y="657"/>
                    </a:lnTo>
                    <a:lnTo>
                      <a:pt x="777" y="658"/>
                    </a:lnTo>
                    <a:lnTo>
                      <a:pt x="777" y="662"/>
                    </a:lnTo>
                    <a:lnTo>
                      <a:pt x="778" y="663"/>
                    </a:lnTo>
                    <a:lnTo>
                      <a:pt x="778" y="664"/>
                    </a:lnTo>
                    <a:lnTo>
                      <a:pt x="780" y="663"/>
                    </a:lnTo>
                    <a:lnTo>
                      <a:pt x="782" y="663"/>
                    </a:lnTo>
                    <a:lnTo>
                      <a:pt x="784" y="663"/>
                    </a:lnTo>
                    <a:lnTo>
                      <a:pt x="784" y="662"/>
                    </a:lnTo>
                    <a:lnTo>
                      <a:pt x="784" y="660"/>
                    </a:lnTo>
                    <a:lnTo>
                      <a:pt x="783" y="659"/>
                    </a:lnTo>
                    <a:lnTo>
                      <a:pt x="776" y="652"/>
                    </a:lnTo>
                    <a:lnTo>
                      <a:pt x="775" y="651"/>
                    </a:lnTo>
                    <a:lnTo>
                      <a:pt x="772" y="644"/>
                    </a:lnTo>
                    <a:lnTo>
                      <a:pt x="771" y="638"/>
                    </a:lnTo>
                    <a:lnTo>
                      <a:pt x="770" y="636"/>
                    </a:lnTo>
                    <a:lnTo>
                      <a:pt x="771" y="635"/>
                    </a:lnTo>
                    <a:lnTo>
                      <a:pt x="772" y="632"/>
                    </a:lnTo>
                    <a:lnTo>
                      <a:pt x="772" y="631"/>
                    </a:lnTo>
                    <a:lnTo>
                      <a:pt x="773" y="625"/>
                    </a:lnTo>
                    <a:lnTo>
                      <a:pt x="773" y="624"/>
                    </a:lnTo>
                    <a:lnTo>
                      <a:pt x="775" y="624"/>
                    </a:lnTo>
                    <a:lnTo>
                      <a:pt x="778" y="626"/>
                    </a:lnTo>
                    <a:lnTo>
                      <a:pt x="779" y="627"/>
                    </a:lnTo>
                    <a:lnTo>
                      <a:pt x="782" y="626"/>
                    </a:lnTo>
                    <a:lnTo>
                      <a:pt x="786" y="627"/>
                    </a:lnTo>
                    <a:lnTo>
                      <a:pt x="788" y="627"/>
                    </a:lnTo>
                    <a:lnTo>
                      <a:pt x="789" y="627"/>
                    </a:lnTo>
                    <a:lnTo>
                      <a:pt x="792" y="626"/>
                    </a:lnTo>
                    <a:lnTo>
                      <a:pt x="794" y="624"/>
                    </a:lnTo>
                    <a:lnTo>
                      <a:pt x="795" y="624"/>
                    </a:lnTo>
                    <a:lnTo>
                      <a:pt x="796" y="624"/>
                    </a:lnTo>
                    <a:lnTo>
                      <a:pt x="797" y="623"/>
                    </a:lnTo>
                    <a:lnTo>
                      <a:pt x="797" y="622"/>
                    </a:lnTo>
                    <a:lnTo>
                      <a:pt x="797" y="622"/>
                    </a:lnTo>
                    <a:lnTo>
                      <a:pt x="802" y="618"/>
                    </a:lnTo>
                    <a:lnTo>
                      <a:pt x="802" y="618"/>
                    </a:lnTo>
                    <a:lnTo>
                      <a:pt x="803" y="618"/>
                    </a:lnTo>
                    <a:lnTo>
                      <a:pt x="805" y="618"/>
                    </a:lnTo>
                    <a:lnTo>
                      <a:pt x="808" y="619"/>
                    </a:lnTo>
                    <a:lnTo>
                      <a:pt x="808" y="617"/>
                    </a:lnTo>
                    <a:lnTo>
                      <a:pt x="809" y="611"/>
                    </a:lnTo>
                    <a:lnTo>
                      <a:pt x="807" y="609"/>
                    </a:lnTo>
                    <a:lnTo>
                      <a:pt x="807" y="613"/>
                    </a:lnTo>
                    <a:lnTo>
                      <a:pt x="805" y="614"/>
                    </a:lnTo>
                    <a:lnTo>
                      <a:pt x="798" y="616"/>
                    </a:lnTo>
                    <a:lnTo>
                      <a:pt x="789" y="622"/>
                    </a:lnTo>
                    <a:lnTo>
                      <a:pt x="785" y="622"/>
                    </a:lnTo>
                    <a:lnTo>
                      <a:pt x="789" y="618"/>
                    </a:lnTo>
                    <a:lnTo>
                      <a:pt x="789" y="616"/>
                    </a:lnTo>
                    <a:lnTo>
                      <a:pt x="788" y="616"/>
                    </a:lnTo>
                    <a:lnTo>
                      <a:pt x="785" y="618"/>
                    </a:lnTo>
                    <a:lnTo>
                      <a:pt x="782" y="619"/>
                    </a:lnTo>
                    <a:lnTo>
                      <a:pt x="781" y="619"/>
                    </a:lnTo>
                    <a:lnTo>
                      <a:pt x="780" y="618"/>
                    </a:lnTo>
                    <a:lnTo>
                      <a:pt x="775" y="615"/>
                    </a:lnTo>
                    <a:lnTo>
                      <a:pt x="775" y="614"/>
                    </a:lnTo>
                    <a:lnTo>
                      <a:pt x="776" y="612"/>
                    </a:lnTo>
                    <a:lnTo>
                      <a:pt x="773" y="611"/>
                    </a:lnTo>
                    <a:lnTo>
                      <a:pt x="770" y="609"/>
                    </a:lnTo>
                    <a:lnTo>
                      <a:pt x="768" y="607"/>
                    </a:lnTo>
                    <a:lnTo>
                      <a:pt x="766" y="602"/>
                    </a:lnTo>
                    <a:lnTo>
                      <a:pt x="766" y="600"/>
                    </a:lnTo>
                    <a:lnTo>
                      <a:pt x="767" y="600"/>
                    </a:lnTo>
                    <a:lnTo>
                      <a:pt x="767" y="600"/>
                    </a:lnTo>
                    <a:lnTo>
                      <a:pt x="772" y="599"/>
                    </a:lnTo>
                    <a:lnTo>
                      <a:pt x="776" y="599"/>
                    </a:lnTo>
                    <a:lnTo>
                      <a:pt x="779" y="598"/>
                    </a:lnTo>
                    <a:lnTo>
                      <a:pt x="780" y="596"/>
                    </a:lnTo>
                    <a:lnTo>
                      <a:pt x="781" y="595"/>
                    </a:lnTo>
                    <a:lnTo>
                      <a:pt x="785" y="592"/>
                    </a:lnTo>
                    <a:lnTo>
                      <a:pt x="786" y="591"/>
                    </a:lnTo>
                    <a:lnTo>
                      <a:pt x="785" y="591"/>
                    </a:lnTo>
                    <a:lnTo>
                      <a:pt x="781" y="592"/>
                    </a:lnTo>
                    <a:lnTo>
                      <a:pt x="779" y="593"/>
                    </a:lnTo>
                    <a:lnTo>
                      <a:pt x="776" y="596"/>
                    </a:lnTo>
                    <a:lnTo>
                      <a:pt x="774" y="596"/>
                    </a:lnTo>
                    <a:lnTo>
                      <a:pt x="769" y="596"/>
                    </a:lnTo>
                    <a:lnTo>
                      <a:pt x="768" y="596"/>
                    </a:lnTo>
                    <a:lnTo>
                      <a:pt x="766" y="596"/>
                    </a:lnTo>
                    <a:lnTo>
                      <a:pt x="765" y="596"/>
                    </a:lnTo>
                    <a:lnTo>
                      <a:pt x="764" y="596"/>
                    </a:lnTo>
                    <a:lnTo>
                      <a:pt x="764" y="595"/>
                    </a:lnTo>
                    <a:lnTo>
                      <a:pt x="763" y="595"/>
                    </a:lnTo>
                    <a:lnTo>
                      <a:pt x="762" y="595"/>
                    </a:lnTo>
                    <a:lnTo>
                      <a:pt x="759" y="594"/>
                    </a:lnTo>
                    <a:lnTo>
                      <a:pt x="753" y="589"/>
                    </a:lnTo>
                    <a:lnTo>
                      <a:pt x="751" y="589"/>
                    </a:lnTo>
                    <a:lnTo>
                      <a:pt x="750" y="588"/>
                    </a:lnTo>
                    <a:lnTo>
                      <a:pt x="750" y="587"/>
                    </a:lnTo>
                    <a:lnTo>
                      <a:pt x="750" y="587"/>
                    </a:lnTo>
                    <a:lnTo>
                      <a:pt x="750" y="587"/>
                    </a:lnTo>
                    <a:lnTo>
                      <a:pt x="748" y="587"/>
                    </a:lnTo>
                    <a:lnTo>
                      <a:pt x="748" y="586"/>
                    </a:lnTo>
                    <a:lnTo>
                      <a:pt x="747" y="586"/>
                    </a:lnTo>
                    <a:lnTo>
                      <a:pt x="747" y="584"/>
                    </a:lnTo>
                    <a:lnTo>
                      <a:pt x="746" y="583"/>
                    </a:lnTo>
                    <a:lnTo>
                      <a:pt x="741" y="581"/>
                    </a:lnTo>
                    <a:lnTo>
                      <a:pt x="741" y="580"/>
                    </a:lnTo>
                    <a:lnTo>
                      <a:pt x="741" y="571"/>
                    </a:lnTo>
                    <a:lnTo>
                      <a:pt x="741" y="570"/>
                    </a:lnTo>
                    <a:lnTo>
                      <a:pt x="745" y="567"/>
                    </a:lnTo>
                    <a:lnTo>
                      <a:pt x="745" y="566"/>
                    </a:lnTo>
                    <a:lnTo>
                      <a:pt x="745" y="565"/>
                    </a:lnTo>
                    <a:lnTo>
                      <a:pt x="745" y="564"/>
                    </a:lnTo>
                    <a:lnTo>
                      <a:pt x="746" y="562"/>
                    </a:lnTo>
                    <a:lnTo>
                      <a:pt x="746" y="561"/>
                    </a:lnTo>
                    <a:lnTo>
                      <a:pt x="747" y="559"/>
                    </a:lnTo>
                    <a:lnTo>
                      <a:pt x="751" y="554"/>
                    </a:lnTo>
                    <a:lnTo>
                      <a:pt x="752" y="552"/>
                    </a:lnTo>
                    <a:lnTo>
                      <a:pt x="753" y="551"/>
                    </a:lnTo>
                    <a:lnTo>
                      <a:pt x="754" y="548"/>
                    </a:lnTo>
                    <a:lnTo>
                      <a:pt x="753" y="544"/>
                    </a:lnTo>
                    <a:lnTo>
                      <a:pt x="753" y="543"/>
                    </a:lnTo>
                    <a:lnTo>
                      <a:pt x="751" y="542"/>
                    </a:lnTo>
                    <a:lnTo>
                      <a:pt x="751" y="540"/>
                    </a:lnTo>
                    <a:lnTo>
                      <a:pt x="752" y="540"/>
                    </a:lnTo>
                    <a:lnTo>
                      <a:pt x="754" y="541"/>
                    </a:lnTo>
                    <a:lnTo>
                      <a:pt x="755" y="541"/>
                    </a:lnTo>
                    <a:lnTo>
                      <a:pt x="756" y="540"/>
                    </a:lnTo>
                    <a:lnTo>
                      <a:pt x="757" y="541"/>
                    </a:lnTo>
                    <a:lnTo>
                      <a:pt x="757" y="543"/>
                    </a:lnTo>
                    <a:lnTo>
                      <a:pt x="758" y="543"/>
                    </a:lnTo>
                    <a:lnTo>
                      <a:pt x="759" y="543"/>
                    </a:lnTo>
                    <a:lnTo>
                      <a:pt x="760" y="543"/>
                    </a:lnTo>
                    <a:lnTo>
                      <a:pt x="761" y="543"/>
                    </a:lnTo>
                    <a:lnTo>
                      <a:pt x="762" y="543"/>
                    </a:lnTo>
                    <a:lnTo>
                      <a:pt x="763" y="544"/>
                    </a:lnTo>
                    <a:lnTo>
                      <a:pt x="764" y="542"/>
                    </a:lnTo>
                    <a:lnTo>
                      <a:pt x="764" y="539"/>
                    </a:lnTo>
                    <a:lnTo>
                      <a:pt x="763" y="535"/>
                    </a:lnTo>
                    <a:lnTo>
                      <a:pt x="764" y="534"/>
                    </a:lnTo>
                    <a:lnTo>
                      <a:pt x="765" y="537"/>
                    </a:lnTo>
                    <a:lnTo>
                      <a:pt x="767" y="538"/>
                    </a:lnTo>
                    <a:lnTo>
                      <a:pt x="773" y="537"/>
                    </a:lnTo>
                    <a:lnTo>
                      <a:pt x="776" y="535"/>
                    </a:lnTo>
                    <a:lnTo>
                      <a:pt x="778" y="533"/>
                    </a:lnTo>
                    <a:lnTo>
                      <a:pt x="779" y="530"/>
                    </a:lnTo>
                    <a:lnTo>
                      <a:pt x="779" y="526"/>
                    </a:lnTo>
                    <a:lnTo>
                      <a:pt x="778" y="524"/>
                    </a:lnTo>
                    <a:lnTo>
                      <a:pt x="777" y="523"/>
                    </a:lnTo>
                    <a:lnTo>
                      <a:pt x="776" y="522"/>
                    </a:lnTo>
                    <a:lnTo>
                      <a:pt x="775" y="521"/>
                    </a:lnTo>
                    <a:lnTo>
                      <a:pt x="775" y="519"/>
                    </a:lnTo>
                    <a:lnTo>
                      <a:pt x="776" y="517"/>
                    </a:lnTo>
                    <a:lnTo>
                      <a:pt x="778" y="515"/>
                    </a:lnTo>
                    <a:lnTo>
                      <a:pt x="783" y="510"/>
                    </a:lnTo>
                    <a:lnTo>
                      <a:pt x="785" y="508"/>
                    </a:lnTo>
                    <a:lnTo>
                      <a:pt x="784" y="505"/>
                    </a:lnTo>
                    <a:lnTo>
                      <a:pt x="784" y="506"/>
                    </a:lnTo>
                    <a:lnTo>
                      <a:pt x="783" y="507"/>
                    </a:lnTo>
                    <a:lnTo>
                      <a:pt x="782" y="508"/>
                    </a:lnTo>
                    <a:lnTo>
                      <a:pt x="781" y="507"/>
                    </a:lnTo>
                    <a:lnTo>
                      <a:pt x="782" y="505"/>
                    </a:lnTo>
                    <a:lnTo>
                      <a:pt x="782" y="504"/>
                    </a:lnTo>
                    <a:lnTo>
                      <a:pt x="781" y="500"/>
                    </a:lnTo>
                    <a:lnTo>
                      <a:pt x="781" y="499"/>
                    </a:lnTo>
                    <a:lnTo>
                      <a:pt x="784" y="491"/>
                    </a:lnTo>
                    <a:lnTo>
                      <a:pt x="785" y="488"/>
                    </a:lnTo>
                    <a:lnTo>
                      <a:pt x="785" y="487"/>
                    </a:lnTo>
                    <a:lnTo>
                      <a:pt x="785" y="483"/>
                    </a:lnTo>
                    <a:lnTo>
                      <a:pt x="786" y="482"/>
                    </a:lnTo>
                    <a:lnTo>
                      <a:pt x="786" y="480"/>
                    </a:lnTo>
                    <a:lnTo>
                      <a:pt x="787" y="479"/>
                    </a:lnTo>
                    <a:lnTo>
                      <a:pt x="789" y="479"/>
                    </a:lnTo>
                    <a:lnTo>
                      <a:pt x="789" y="478"/>
                    </a:lnTo>
                    <a:lnTo>
                      <a:pt x="790" y="475"/>
                    </a:lnTo>
                    <a:lnTo>
                      <a:pt x="790" y="473"/>
                    </a:lnTo>
                    <a:lnTo>
                      <a:pt x="792" y="472"/>
                    </a:lnTo>
                    <a:lnTo>
                      <a:pt x="793" y="472"/>
                    </a:lnTo>
                    <a:lnTo>
                      <a:pt x="793" y="473"/>
                    </a:lnTo>
                    <a:lnTo>
                      <a:pt x="793" y="475"/>
                    </a:lnTo>
                    <a:lnTo>
                      <a:pt x="793" y="479"/>
                    </a:lnTo>
                    <a:lnTo>
                      <a:pt x="794" y="480"/>
                    </a:lnTo>
                    <a:lnTo>
                      <a:pt x="796" y="481"/>
                    </a:lnTo>
                    <a:lnTo>
                      <a:pt x="800" y="482"/>
                    </a:lnTo>
                    <a:lnTo>
                      <a:pt x="802" y="481"/>
                    </a:lnTo>
                    <a:lnTo>
                      <a:pt x="808" y="478"/>
                    </a:lnTo>
                    <a:lnTo>
                      <a:pt x="810" y="478"/>
                    </a:lnTo>
                    <a:lnTo>
                      <a:pt x="815" y="472"/>
                    </a:lnTo>
                    <a:lnTo>
                      <a:pt x="817" y="473"/>
                    </a:lnTo>
                    <a:lnTo>
                      <a:pt x="820" y="470"/>
                    </a:lnTo>
                    <a:lnTo>
                      <a:pt x="825" y="462"/>
                    </a:lnTo>
                    <a:lnTo>
                      <a:pt x="828" y="460"/>
                    </a:lnTo>
                    <a:lnTo>
                      <a:pt x="829" y="458"/>
                    </a:lnTo>
                    <a:lnTo>
                      <a:pt x="831" y="457"/>
                    </a:lnTo>
                    <a:lnTo>
                      <a:pt x="833" y="458"/>
                    </a:lnTo>
                    <a:lnTo>
                      <a:pt x="836" y="460"/>
                    </a:lnTo>
                    <a:lnTo>
                      <a:pt x="837" y="460"/>
                    </a:lnTo>
                    <a:lnTo>
                      <a:pt x="837" y="457"/>
                    </a:lnTo>
                    <a:lnTo>
                      <a:pt x="836" y="456"/>
                    </a:lnTo>
                    <a:lnTo>
                      <a:pt x="833" y="455"/>
                    </a:lnTo>
                    <a:lnTo>
                      <a:pt x="831" y="454"/>
                    </a:lnTo>
                    <a:lnTo>
                      <a:pt x="829" y="454"/>
                    </a:lnTo>
                    <a:lnTo>
                      <a:pt x="828" y="453"/>
                    </a:lnTo>
                    <a:lnTo>
                      <a:pt x="827" y="452"/>
                    </a:lnTo>
                    <a:lnTo>
                      <a:pt x="824" y="449"/>
                    </a:lnTo>
                    <a:lnTo>
                      <a:pt x="819" y="442"/>
                    </a:lnTo>
                    <a:lnTo>
                      <a:pt x="818" y="442"/>
                    </a:lnTo>
                    <a:lnTo>
                      <a:pt x="815" y="442"/>
                    </a:lnTo>
                    <a:lnTo>
                      <a:pt x="815" y="442"/>
                    </a:lnTo>
                    <a:lnTo>
                      <a:pt x="814" y="441"/>
                    </a:lnTo>
                    <a:lnTo>
                      <a:pt x="814" y="429"/>
                    </a:lnTo>
                    <a:lnTo>
                      <a:pt x="814" y="427"/>
                    </a:lnTo>
                    <a:lnTo>
                      <a:pt x="815" y="425"/>
                    </a:lnTo>
                    <a:lnTo>
                      <a:pt x="815" y="424"/>
                    </a:lnTo>
                    <a:lnTo>
                      <a:pt x="815" y="421"/>
                    </a:lnTo>
                    <a:lnTo>
                      <a:pt x="815" y="417"/>
                    </a:lnTo>
                    <a:lnTo>
                      <a:pt x="816" y="415"/>
                    </a:lnTo>
                    <a:lnTo>
                      <a:pt x="817" y="415"/>
                    </a:lnTo>
                    <a:lnTo>
                      <a:pt x="819" y="415"/>
                    </a:lnTo>
                    <a:lnTo>
                      <a:pt x="820" y="414"/>
                    </a:lnTo>
                    <a:lnTo>
                      <a:pt x="820" y="412"/>
                    </a:lnTo>
                    <a:lnTo>
                      <a:pt x="821" y="414"/>
                    </a:lnTo>
                    <a:lnTo>
                      <a:pt x="821" y="416"/>
                    </a:lnTo>
                    <a:lnTo>
                      <a:pt x="822" y="417"/>
                    </a:lnTo>
                    <a:lnTo>
                      <a:pt x="824" y="417"/>
                    </a:lnTo>
                    <a:lnTo>
                      <a:pt x="827" y="417"/>
                    </a:lnTo>
                    <a:lnTo>
                      <a:pt x="831" y="414"/>
                    </a:lnTo>
                    <a:lnTo>
                      <a:pt x="833" y="413"/>
                    </a:lnTo>
                    <a:lnTo>
                      <a:pt x="834" y="412"/>
                    </a:lnTo>
                    <a:lnTo>
                      <a:pt x="836" y="410"/>
                    </a:lnTo>
                    <a:lnTo>
                      <a:pt x="837" y="408"/>
                    </a:lnTo>
                    <a:lnTo>
                      <a:pt x="837" y="406"/>
                    </a:lnTo>
                    <a:lnTo>
                      <a:pt x="837" y="399"/>
                    </a:lnTo>
                    <a:lnTo>
                      <a:pt x="838" y="395"/>
                    </a:lnTo>
                    <a:lnTo>
                      <a:pt x="837" y="394"/>
                    </a:lnTo>
                    <a:lnTo>
                      <a:pt x="837" y="391"/>
                    </a:lnTo>
                    <a:lnTo>
                      <a:pt x="836" y="390"/>
                    </a:lnTo>
                    <a:lnTo>
                      <a:pt x="837" y="387"/>
                    </a:lnTo>
                    <a:lnTo>
                      <a:pt x="838" y="387"/>
                    </a:lnTo>
                    <a:lnTo>
                      <a:pt x="840" y="388"/>
                    </a:lnTo>
                    <a:lnTo>
                      <a:pt x="841" y="388"/>
                    </a:lnTo>
                    <a:lnTo>
                      <a:pt x="842" y="387"/>
                    </a:lnTo>
                    <a:lnTo>
                      <a:pt x="842" y="386"/>
                    </a:lnTo>
                    <a:lnTo>
                      <a:pt x="842" y="385"/>
                    </a:lnTo>
                    <a:lnTo>
                      <a:pt x="843" y="384"/>
                    </a:lnTo>
                    <a:lnTo>
                      <a:pt x="844" y="384"/>
                    </a:lnTo>
                    <a:lnTo>
                      <a:pt x="846" y="382"/>
                    </a:lnTo>
                    <a:lnTo>
                      <a:pt x="846" y="382"/>
                    </a:lnTo>
                    <a:lnTo>
                      <a:pt x="848" y="382"/>
                    </a:lnTo>
                    <a:lnTo>
                      <a:pt x="852" y="384"/>
                    </a:lnTo>
                    <a:lnTo>
                      <a:pt x="854" y="385"/>
                    </a:lnTo>
                    <a:lnTo>
                      <a:pt x="852" y="382"/>
                    </a:lnTo>
                    <a:lnTo>
                      <a:pt x="851" y="381"/>
                    </a:lnTo>
                    <a:lnTo>
                      <a:pt x="852" y="379"/>
                    </a:lnTo>
                    <a:lnTo>
                      <a:pt x="853" y="378"/>
                    </a:lnTo>
                    <a:lnTo>
                      <a:pt x="854" y="379"/>
                    </a:lnTo>
                    <a:lnTo>
                      <a:pt x="859" y="387"/>
                    </a:lnTo>
                    <a:lnTo>
                      <a:pt x="859" y="388"/>
                    </a:lnTo>
                    <a:lnTo>
                      <a:pt x="861" y="388"/>
                    </a:lnTo>
                    <a:lnTo>
                      <a:pt x="862" y="389"/>
                    </a:lnTo>
                    <a:lnTo>
                      <a:pt x="862" y="390"/>
                    </a:lnTo>
                    <a:lnTo>
                      <a:pt x="863" y="390"/>
                    </a:lnTo>
                    <a:lnTo>
                      <a:pt x="863" y="390"/>
                    </a:lnTo>
                    <a:lnTo>
                      <a:pt x="865" y="390"/>
                    </a:lnTo>
                    <a:lnTo>
                      <a:pt x="866" y="390"/>
                    </a:lnTo>
                    <a:lnTo>
                      <a:pt x="867" y="390"/>
                    </a:lnTo>
                    <a:lnTo>
                      <a:pt x="867" y="389"/>
                    </a:lnTo>
                    <a:lnTo>
                      <a:pt x="868" y="390"/>
                    </a:lnTo>
                    <a:lnTo>
                      <a:pt x="869" y="390"/>
                    </a:lnTo>
                    <a:lnTo>
                      <a:pt x="870" y="390"/>
                    </a:lnTo>
                    <a:lnTo>
                      <a:pt x="871" y="390"/>
                    </a:lnTo>
                    <a:lnTo>
                      <a:pt x="872" y="390"/>
                    </a:lnTo>
                    <a:lnTo>
                      <a:pt x="873" y="389"/>
                    </a:lnTo>
                    <a:lnTo>
                      <a:pt x="873" y="388"/>
                    </a:lnTo>
                    <a:lnTo>
                      <a:pt x="864" y="386"/>
                    </a:lnTo>
                    <a:lnTo>
                      <a:pt x="864" y="386"/>
                    </a:lnTo>
                    <a:lnTo>
                      <a:pt x="863" y="386"/>
                    </a:lnTo>
                    <a:lnTo>
                      <a:pt x="863" y="386"/>
                    </a:lnTo>
                    <a:lnTo>
                      <a:pt x="862" y="385"/>
                    </a:lnTo>
                    <a:lnTo>
                      <a:pt x="860" y="383"/>
                    </a:lnTo>
                    <a:lnTo>
                      <a:pt x="860" y="382"/>
                    </a:lnTo>
                    <a:lnTo>
                      <a:pt x="859" y="382"/>
                    </a:lnTo>
                    <a:lnTo>
                      <a:pt x="859" y="382"/>
                    </a:lnTo>
                    <a:lnTo>
                      <a:pt x="859" y="381"/>
                    </a:lnTo>
                    <a:lnTo>
                      <a:pt x="860" y="381"/>
                    </a:lnTo>
                    <a:lnTo>
                      <a:pt x="862" y="381"/>
                    </a:lnTo>
                    <a:lnTo>
                      <a:pt x="863" y="381"/>
                    </a:lnTo>
                    <a:lnTo>
                      <a:pt x="863" y="381"/>
                    </a:lnTo>
                    <a:lnTo>
                      <a:pt x="864" y="379"/>
                    </a:lnTo>
                    <a:lnTo>
                      <a:pt x="864" y="378"/>
                    </a:lnTo>
                    <a:lnTo>
                      <a:pt x="864" y="377"/>
                    </a:lnTo>
                    <a:lnTo>
                      <a:pt x="863" y="377"/>
                    </a:lnTo>
                    <a:lnTo>
                      <a:pt x="861" y="377"/>
                    </a:lnTo>
                    <a:lnTo>
                      <a:pt x="860" y="377"/>
                    </a:lnTo>
                    <a:lnTo>
                      <a:pt x="860" y="375"/>
                    </a:lnTo>
                    <a:lnTo>
                      <a:pt x="863" y="368"/>
                    </a:lnTo>
                    <a:lnTo>
                      <a:pt x="863" y="366"/>
                    </a:lnTo>
                    <a:lnTo>
                      <a:pt x="861" y="364"/>
                    </a:lnTo>
                    <a:lnTo>
                      <a:pt x="861" y="363"/>
                    </a:lnTo>
                    <a:lnTo>
                      <a:pt x="862" y="361"/>
                    </a:lnTo>
                    <a:lnTo>
                      <a:pt x="864" y="360"/>
                    </a:lnTo>
                    <a:lnTo>
                      <a:pt x="863" y="360"/>
                    </a:lnTo>
                    <a:lnTo>
                      <a:pt x="862" y="358"/>
                    </a:lnTo>
                    <a:lnTo>
                      <a:pt x="861" y="358"/>
                    </a:lnTo>
                    <a:lnTo>
                      <a:pt x="859" y="358"/>
                    </a:lnTo>
                    <a:lnTo>
                      <a:pt x="859" y="357"/>
                    </a:lnTo>
                    <a:lnTo>
                      <a:pt x="863" y="355"/>
                    </a:lnTo>
                    <a:lnTo>
                      <a:pt x="866" y="355"/>
                    </a:lnTo>
                    <a:lnTo>
                      <a:pt x="870" y="355"/>
                    </a:lnTo>
                    <a:lnTo>
                      <a:pt x="872" y="358"/>
                    </a:lnTo>
                    <a:lnTo>
                      <a:pt x="874" y="357"/>
                    </a:lnTo>
                    <a:lnTo>
                      <a:pt x="876" y="358"/>
                    </a:lnTo>
                    <a:lnTo>
                      <a:pt x="880" y="359"/>
                    </a:lnTo>
                    <a:lnTo>
                      <a:pt x="881" y="360"/>
                    </a:lnTo>
                    <a:lnTo>
                      <a:pt x="881" y="362"/>
                    </a:lnTo>
                    <a:lnTo>
                      <a:pt x="881" y="364"/>
                    </a:lnTo>
                    <a:lnTo>
                      <a:pt x="881" y="367"/>
                    </a:lnTo>
                    <a:lnTo>
                      <a:pt x="882" y="374"/>
                    </a:lnTo>
                    <a:lnTo>
                      <a:pt x="883" y="376"/>
                    </a:lnTo>
                    <a:lnTo>
                      <a:pt x="883" y="374"/>
                    </a:lnTo>
                    <a:lnTo>
                      <a:pt x="883" y="373"/>
                    </a:lnTo>
                    <a:lnTo>
                      <a:pt x="884" y="372"/>
                    </a:lnTo>
                    <a:lnTo>
                      <a:pt x="885" y="371"/>
                    </a:lnTo>
                    <a:lnTo>
                      <a:pt x="888" y="373"/>
                    </a:lnTo>
                    <a:lnTo>
                      <a:pt x="892" y="379"/>
                    </a:lnTo>
                    <a:lnTo>
                      <a:pt x="894" y="382"/>
                    </a:lnTo>
                    <a:lnTo>
                      <a:pt x="894" y="380"/>
                    </a:lnTo>
                    <a:lnTo>
                      <a:pt x="894" y="379"/>
                    </a:lnTo>
                    <a:lnTo>
                      <a:pt x="894" y="378"/>
                    </a:lnTo>
                    <a:lnTo>
                      <a:pt x="895" y="377"/>
                    </a:lnTo>
                    <a:lnTo>
                      <a:pt x="898" y="377"/>
                    </a:lnTo>
                    <a:lnTo>
                      <a:pt x="902" y="380"/>
                    </a:lnTo>
                    <a:lnTo>
                      <a:pt x="901" y="377"/>
                    </a:lnTo>
                    <a:lnTo>
                      <a:pt x="898" y="375"/>
                    </a:lnTo>
                    <a:lnTo>
                      <a:pt x="895" y="373"/>
                    </a:lnTo>
                    <a:lnTo>
                      <a:pt x="893" y="371"/>
                    </a:lnTo>
                    <a:lnTo>
                      <a:pt x="892" y="369"/>
                    </a:lnTo>
                    <a:lnTo>
                      <a:pt x="891" y="368"/>
                    </a:lnTo>
                    <a:lnTo>
                      <a:pt x="892" y="368"/>
                    </a:lnTo>
                    <a:lnTo>
                      <a:pt x="894" y="368"/>
                    </a:lnTo>
                    <a:lnTo>
                      <a:pt x="896" y="368"/>
                    </a:lnTo>
                    <a:lnTo>
                      <a:pt x="899" y="369"/>
                    </a:lnTo>
                    <a:lnTo>
                      <a:pt x="902" y="370"/>
                    </a:lnTo>
                    <a:lnTo>
                      <a:pt x="901" y="368"/>
                    </a:lnTo>
                    <a:lnTo>
                      <a:pt x="899" y="367"/>
                    </a:lnTo>
                    <a:lnTo>
                      <a:pt x="898" y="364"/>
                    </a:lnTo>
                    <a:lnTo>
                      <a:pt x="897" y="364"/>
                    </a:lnTo>
                    <a:lnTo>
                      <a:pt x="894" y="364"/>
                    </a:lnTo>
                    <a:lnTo>
                      <a:pt x="894" y="364"/>
                    </a:lnTo>
                    <a:lnTo>
                      <a:pt x="894" y="364"/>
                    </a:lnTo>
                    <a:lnTo>
                      <a:pt x="893" y="363"/>
                    </a:lnTo>
                    <a:lnTo>
                      <a:pt x="892" y="361"/>
                    </a:lnTo>
                    <a:lnTo>
                      <a:pt x="890" y="360"/>
                    </a:lnTo>
                    <a:lnTo>
                      <a:pt x="889" y="361"/>
                    </a:lnTo>
                    <a:lnTo>
                      <a:pt x="888" y="362"/>
                    </a:lnTo>
                    <a:lnTo>
                      <a:pt x="885" y="361"/>
                    </a:lnTo>
                    <a:lnTo>
                      <a:pt x="885" y="360"/>
                    </a:lnTo>
                    <a:lnTo>
                      <a:pt x="886" y="359"/>
                    </a:lnTo>
                    <a:lnTo>
                      <a:pt x="886" y="358"/>
                    </a:lnTo>
                    <a:lnTo>
                      <a:pt x="885" y="356"/>
                    </a:lnTo>
                    <a:lnTo>
                      <a:pt x="889" y="355"/>
                    </a:lnTo>
                    <a:lnTo>
                      <a:pt x="888" y="354"/>
                    </a:lnTo>
                    <a:lnTo>
                      <a:pt x="889" y="352"/>
                    </a:lnTo>
                    <a:lnTo>
                      <a:pt x="892" y="351"/>
                    </a:lnTo>
                    <a:lnTo>
                      <a:pt x="893" y="350"/>
                    </a:lnTo>
                    <a:lnTo>
                      <a:pt x="893" y="349"/>
                    </a:lnTo>
                    <a:lnTo>
                      <a:pt x="893" y="348"/>
                    </a:lnTo>
                    <a:lnTo>
                      <a:pt x="894" y="348"/>
                    </a:lnTo>
                    <a:lnTo>
                      <a:pt x="895" y="348"/>
                    </a:lnTo>
                    <a:lnTo>
                      <a:pt x="896" y="349"/>
                    </a:lnTo>
                    <a:lnTo>
                      <a:pt x="897" y="350"/>
                    </a:lnTo>
                    <a:lnTo>
                      <a:pt x="907" y="351"/>
                    </a:lnTo>
                    <a:lnTo>
                      <a:pt x="910" y="352"/>
                    </a:lnTo>
                    <a:lnTo>
                      <a:pt x="910" y="350"/>
                    </a:lnTo>
                    <a:lnTo>
                      <a:pt x="909" y="348"/>
                    </a:lnTo>
                    <a:lnTo>
                      <a:pt x="907" y="347"/>
                    </a:lnTo>
                    <a:lnTo>
                      <a:pt x="907" y="345"/>
                    </a:lnTo>
                    <a:lnTo>
                      <a:pt x="907" y="339"/>
                    </a:lnTo>
                    <a:lnTo>
                      <a:pt x="906" y="337"/>
                    </a:lnTo>
                    <a:lnTo>
                      <a:pt x="903" y="334"/>
                    </a:lnTo>
                    <a:lnTo>
                      <a:pt x="903" y="333"/>
                    </a:lnTo>
                    <a:lnTo>
                      <a:pt x="903" y="330"/>
                    </a:lnTo>
                    <a:lnTo>
                      <a:pt x="904" y="329"/>
                    </a:lnTo>
                    <a:lnTo>
                      <a:pt x="906" y="328"/>
                    </a:lnTo>
                    <a:lnTo>
                      <a:pt x="908" y="328"/>
                    </a:lnTo>
                    <a:lnTo>
                      <a:pt x="909" y="328"/>
                    </a:lnTo>
                    <a:lnTo>
                      <a:pt x="911" y="329"/>
                    </a:lnTo>
                    <a:lnTo>
                      <a:pt x="911" y="329"/>
                    </a:lnTo>
                    <a:lnTo>
                      <a:pt x="912" y="329"/>
                    </a:lnTo>
                    <a:lnTo>
                      <a:pt x="913" y="328"/>
                    </a:lnTo>
                    <a:lnTo>
                      <a:pt x="915" y="327"/>
                    </a:lnTo>
                    <a:lnTo>
                      <a:pt x="915" y="329"/>
                    </a:lnTo>
                    <a:lnTo>
                      <a:pt x="916" y="330"/>
                    </a:lnTo>
                    <a:lnTo>
                      <a:pt x="918" y="331"/>
                    </a:lnTo>
                    <a:lnTo>
                      <a:pt x="920" y="330"/>
                    </a:lnTo>
                    <a:lnTo>
                      <a:pt x="924" y="333"/>
                    </a:lnTo>
                    <a:lnTo>
                      <a:pt x="925" y="333"/>
                    </a:lnTo>
                    <a:lnTo>
                      <a:pt x="926" y="334"/>
                    </a:lnTo>
                    <a:lnTo>
                      <a:pt x="927" y="336"/>
                    </a:lnTo>
                    <a:lnTo>
                      <a:pt x="928" y="337"/>
                    </a:lnTo>
                    <a:lnTo>
                      <a:pt x="931" y="337"/>
                    </a:lnTo>
                    <a:lnTo>
                      <a:pt x="928" y="334"/>
                    </a:lnTo>
                    <a:lnTo>
                      <a:pt x="928" y="333"/>
                    </a:lnTo>
                    <a:lnTo>
                      <a:pt x="928" y="332"/>
                    </a:lnTo>
                    <a:lnTo>
                      <a:pt x="930" y="330"/>
                    </a:lnTo>
                    <a:lnTo>
                      <a:pt x="930" y="329"/>
                    </a:lnTo>
                    <a:lnTo>
                      <a:pt x="930" y="327"/>
                    </a:lnTo>
                    <a:lnTo>
                      <a:pt x="931" y="325"/>
                    </a:lnTo>
                    <a:lnTo>
                      <a:pt x="932" y="321"/>
                    </a:lnTo>
                    <a:lnTo>
                      <a:pt x="932" y="318"/>
                    </a:lnTo>
                    <a:lnTo>
                      <a:pt x="932" y="317"/>
                    </a:lnTo>
                    <a:lnTo>
                      <a:pt x="933" y="316"/>
                    </a:lnTo>
                    <a:lnTo>
                      <a:pt x="934" y="316"/>
                    </a:lnTo>
                    <a:lnTo>
                      <a:pt x="935" y="316"/>
                    </a:lnTo>
                    <a:lnTo>
                      <a:pt x="935" y="319"/>
                    </a:lnTo>
                    <a:lnTo>
                      <a:pt x="937" y="320"/>
                    </a:lnTo>
                    <a:lnTo>
                      <a:pt x="937" y="321"/>
                    </a:lnTo>
                    <a:lnTo>
                      <a:pt x="937" y="326"/>
                    </a:lnTo>
                    <a:lnTo>
                      <a:pt x="938" y="331"/>
                    </a:lnTo>
                    <a:lnTo>
                      <a:pt x="940" y="334"/>
                    </a:lnTo>
                    <a:lnTo>
                      <a:pt x="943" y="337"/>
                    </a:lnTo>
                    <a:lnTo>
                      <a:pt x="946" y="339"/>
                    </a:lnTo>
                    <a:lnTo>
                      <a:pt x="949" y="341"/>
                    </a:lnTo>
                    <a:lnTo>
                      <a:pt x="951" y="342"/>
                    </a:lnTo>
                    <a:lnTo>
                      <a:pt x="954" y="342"/>
                    </a:lnTo>
                    <a:lnTo>
                      <a:pt x="956" y="342"/>
                    </a:lnTo>
                    <a:lnTo>
                      <a:pt x="959" y="342"/>
                    </a:lnTo>
                    <a:lnTo>
                      <a:pt x="963" y="341"/>
                    </a:lnTo>
                    <a:lnTo>
                      <a:pt x="965" y="340"/>
                    </a:lnTo>
                    <a:lnTo>
                      <a:pt x="966" y="341"/>
                    </a:lnTo>
                    <a:lnTo>
                      <a:pt x="968" y="342"/>
                    </a:lnTo>
                    <a:lnTo>
                      <a:pt x="970" y="342"/>
                    </a:lnTo>
                    <a:lnTo>
                      <a:pt x="978" y="340"/>
                    </a:lnTo>
                    <a:lnTo>
                      <a:pt x="986" y="338"/>
                    </a:lnTo>
                    <a:lnTo>
                      <a:pt x="990" y="337"/>
                    </a:lnTo>
                    <a:lnTo>
                      <a:pt x="993" y="335"/>
                    </a:lnTo>
                    <a:lnTo>
                      <a:pt x="995" y="333"/>
                    </a:lnTo>
                    <a:lnTo>
                      <a:pt x="996" y="333"/>
                    </a:lnTo>
                    <a:lnTo>
                      <a:pt x="997" y="332"/>
                    </a:lnTo>
                    <a:lnTo>
                      <a:pt x="998" y="332"/>
                    </a:lnTo>
                    <a:lnTo>
                      <a:pt x="999" y="333"/>
                    </a:lnTo>
                    <a:lnTo>
                      <a:pt x="999" y="333"/>
                    </a:lnTo>
                    <a:lnTo>
                      <a:pt x="1000" y="334"/>
                    </a:lnTo>
                    <a:lnTo>
                      <a:pt x="1000" y="335"/>
                    </a:lnTo>
                    <a:lnTo>
                      <a:pt x="1002" y="337"/>
                    </a:lnTo>
                    <a:lnTo>
                      <a:pt x="1007" y="338"/>
                    </a:lnTo>
                    <a:lnTo>
                      <a:pt x="1010" y="340"/>
                    </a:lnTo>
                    <a:lnTo>
                      <a:pt x="1012" y="340"/>
                    </a:lnTo>
                    <a:lnTo>
                      <a:pt x="1015" y="341"/>
                    </a:lnTo>
                    <a:lnTo>
                      <a:pt x="1015" y="341"/>
                    </a:lnTo>
                    <a:lnTo>
                      <a:pt x="1018" y="340"/>
                    </a:lnTo>
                    <a:lnTo>
                      <a:pt x="1022" y="338"/>
                    </a:lnTo>
                    <a:lnTo>
                      <a:pt x="1025" y="334"/>
                    </a:lnTo>
                    <a:lnTo>
                      <a:pt x="1027" y="332"/>
                    </a:lnTo>
                    <a:lnTo>
                      <a:pt x="1028" y="332"/>
                    </a:lnTo>
                    <a:lnTo>
                      <a:pt x="1032" y="330"/>
                    </a:lnTo>
                    <a:lnTo>
                      <a:pt x="1033" y="329"/>
                    </a:lnTo>
                    <a:lnTo>
                      <a:pt x="1033" y="326"/>
                    </a:lnTo>
                    <a:lnTo>
                      <a:pt x="1034" y="325"/>
                    </a:lnTo>
                    <a:lnTo>
                      <a:pt x="1036" y="325"/>
                    </a:lnTo>
                    <a:lnTo>
                      <a:pt x="1037" y="325"/>
                    </a:lnTo>
                    <a:lnTo>
                      <a:pt x="1037" y="327"/>
                    </a:lnTo>
                    <a:lnTo>
                      <a:pt x="1037" y="329"/>
                    </a:lnTo>
                    <a:lnTo>
                      <a:pt x="1038" y="332"/>
                    </a:lnTo>
                    <a:lnTo>
                      <a:pt x="1041" y="332"/>
                    </a:lnTo>
                    <a:lnTo>
                      <a:pt x="1043" y="330"/>
                    </a:lnTo>
                    <a:lnTo>
                      <a:pt x="1046" y="329"/>
                    </a:lnTo>
                    <a:lnTo>
                      <a:pt x="1047" y="329"/>
                    </a:lnTo>
                    <a:lnTo>
                      <a:pt x="1049" y="329"/>
                    </a:lnTo>
                    <a:lnTo>
                      <a:pt x="1050" y="330"/>
                    </a:lnTo>
                    <a:lnTo>
                      <a:pt x="1053" y="336"/>
                    </a:lnTo>
                    <a:lnTo>
                      <a:pt x="1054" y="338"/>
                    </a:lnTo>
                    <a:lnTo>
                      <a:pt x="1054" y="339"/>
                    </a:lnTo>
                    <a:lnTo>
                      <a:pt x="1054" y="340"/>
                    </a:lnTo>
                    <a:lnTo>
                      <a:pt x="1054" y="341"/>
                    </a:lnTo>
                    <a:lnTo>
                      <a:pt x="1052" y="342"/>
                    </a:lnTo>
                    <a:lnTo>
                      <a:pt x="1052" y="342"/>
                    </a:lnTo>
                    <a:lnTo>
                      <a:pt x="1051" y="343"/>
                    </a:lnTo>
                    <a:lnTo>
                      <a:pt x="1050" y="344"/>
                    </a:lnTo>
                    <a:lnTo>
                      <a:pt x="1050" y="345"/>
                    </a:lnTo>
                    <a:lnTo>
                      <a:pt x="1050" y="348"/>
                    </a:lnTo>
                    <a:lnTo>
                      <a:pt x="1052" y="346"/>
                    </a:lnTo>
                    <a:lnTo>
                      <a:pt x="1055" y="342"/>
                    </a:lnTo>
                    <a:lnTo>
                      <a:pt x="1057" y="339"/>
                    </a:lnTo>
                    <a:lnTo>
                      <a:pt x="1054" y="332"/>
                    </a:lnTo>
                    <a:lnTo>
                      <a:pt x="1054" y="327"/>
                    </a:lnTo>
                    <a:lnTo>
                      <a:pt x="1055" y="324"/>
                    </a:lnTo>
                    <a:lnTo>
                      <a:pt x="1058" y="322"/>
                    </a:lnTo>
                    <a:lnTo>
                      <a:pt x="1060" y="321"/>
                    </a:lnTo>
                    <a:lnTo>
                      <a:pt x="1066" y="317"/>
                    </a:lnTo>
                    <a:lnTo>
                      <a:pt x="1068" y="316"/>
                    </a:lnTo>
                    <a:lnTo>
                      <a:pt x="1070" y="316"/>
                    </a:lnTo>
                    <a:lnTo>
                      <a:pt x="1073" y="318"/>
                    </a:lnTo>
                    <a:lnTo>
                      <a:pt x="1076" y="320"/>
                    </a:lnTo>
                    <a:lnTo>
                      <a:pt x="1081" y="320"/>
                    </a:lnTo>
                    <a:lnTo>
                      <a:pt x="1085" y="321"/>
                    </a:lnTo>
                    <a:lnTo>
                      <a:pt x="1089" y="320"/>
                    </a:lnTo>
                    <a:lnTo>
                      <a:pt x="1088" y="320"/>
                    </a:lnTo>
                    <a:lnTo>
                      <a:pt x="1085" y="320"/>
                    </a:lnTo>
                    <a:lnTo>
                      <a:pt x="1085" y="320"/>
                    </a:lnTo>
                    <a:lnTo>
                      <a:pt x="1084" y="319"/>
                    </a:lnTo>
                    <a:lnTo>
                      <a:pt x="1082" y="318"/>
                    </a:lnTo>
                    <a:lnTo>
                      <a:pt x="1081" y="317"/>
                    </a:lnTo>
                    <a:lnTo>
                      <a:pt x="1077" y="315"/>
                    </a:lnTo>
                    <a:lnTo>
                      <a:pt x="1076" y="313"/>
                    </a:lnTo>
                    <a:lnTo>
                      <a:pt x="1075" y="311"/>
                    </a:lnTo>
                    <a:lnTo>
                      <a:pt x="1075" y="307"/>
                    </a:lnTo>
                    <a:lnTo>
                      <a:pt x="1076" y="292"/>
                    </a:lnTo>
                    <a:lnTo>
                      <a:pt x="1076" y="290"/>
                    </a:lnTo>
                    <a:lnTo>
                      <a:pt x="1076" y="288"/>
                    </a:lnTo>
                    <a:lnTo>
                      <a:pt x="1076" y="287"/>
                    </a:lnTo>
                    <a:lnTo>
                      <a:pt x="1071" y="284"/>
                    </a:lnTo>
                    <a:lnTo>
                      <a:pt x="1071" y="283"/>
                    </a:lnTo>
                    <a:lnTo>
                      <a:pt x="1071" y="281"/>
                    </a:lnTo>
                    <a:lnTo>
                      <a:pt x="1075" y="277"/>
                    </a:lnTo>
                    <a:lnTo>
                      <a:pt x="1076" y="275"/>
                    </a:lnTo>
                    <a:lnTo>
                      <a:pt x="1078" y="271"/>
                    </a:lnTo>
                    <a:lnTo>
                      <a:pt x="1079" y="270"/>
                    </a:lnTo>
                    <a:lnTo>
                      <a:pt x="1081" y="269"/>
                    </a:lnTo>
                    <a:lnTo>
                      <a:pt x="1076" y="267"/>
                    </a:lnTo>
                    <a:lnTo>
                      <a:pt x="1072" y="267"/>
                    </a:lnTo>
                    <a:lnTo>
                      <a:pt x="1070" y="266"/>
                    </a:lnTo>
                    <a:lnTo>
                      <a:pt x="1068" y="264"/>
                    </a:lnTo>
                    <a:lnTo>
                      <a:pt x="1067" y="263"/>
                    </a:lnTo>
                    <a:lnTo>
                      <a:pt x="1065" y="262"/>
                    </a:lnTo>
                    <a:lnTo>
                      <a:pt x="1065" y="261"/>
                    </a:lnTo>
                    <a:lnTo>
                      <a:pt x="1066" y="260"/>
                    </a:lnTo>
                    <a:lnTo>
                      <a:pt x="1066" y="259"/>
                    </a:lnTo>
                    <a:lnTo>
                      <a:pt x="1065" y="258"/>
                    </a:lnTo>
                    <a:lnTo>
                      <a:pt x="1063" y="257"/>
                    </a:lnTo>
                    <a:lnTo>
                      <a:pt x="1063" y="256"/>
                    </a:lnTo>
                    <a:lnTo>
                      <a:pt x="1063" y="254"/>
                    </a:lnTo>
                    <a:lnTo>
                      <a:pt x="1061" y="254"/>
                    </a:lnTo>
                    <a:lnTo>
                      <a:pt x="1059" y="250"/>
                    </a:lnTo>
                    <a:lnTo>
                      <a:pt x="1053" y="247"/>
                    </a:lnTo>
                    <a:lnTo>
                      <a:pt x="1050" y="247"/>
                    </a:lnTo>
                    <a:lnTo>
                      <a:pt x="1046" y="246"/>
                    </a:lnTo>
                    <a:lnTo>
                      <a:pt x="1043" y="246"/>
                    </a:lnTo>
                    <a:lnTo>
                      <a:pt x="1040" y="250"/>
                    </a:lnTo>
                    <a:lnTo>
                      <a:pt x="1037" y="250"/>
                    </a:lnTo>
                    <a:lnTo>
                      <a:pt x="1035" y="249"/>
                    </a:lnTo>
                    <a:lnTo>
                      <a:pt x="1033" y="249"/>
                    </a:lnTo>
                    <a:lnTo>
                      <a:pt x="1031" y="249"/>
                    </a:lnTo>
                    <a:lnTo>
                      <a:pt x="1031" y="250"/>
                    </a:lnTo>
                    <a:lnTo>
                      <a:pt x="1030" y="250"/>
                    </a:lnTo>
                    <a:lnTo>
                      <a:pt x="1029" y="251"/>
                    </a:lnTo>
                    <a:lnTo>
                      <a:pt x="1028" y="252"/>
                    </a:lnTo>
                    <a:lnTo>
                      <a:pt x="1028" y="253"/>
                    </a:lnTo>
                    <a:lnTo>
                      <a:pt x="1027" y="253"/>
                    </a:lnTo>
                    <a:lnTo>
                      <a:pt x="1026" y="252"/>
                    </a:lnTo>
                    <a:lnTo>
                      <a:pt x="1025" y="252"/>
                    </a:lnTo>
                    <a:lnTo>
                      <a:pt x="1024" y="252"/>
                    </a:lnTo>
                    <a:lnTo>
                      <a:pt x="1022" y="255"/>
                    </a:lnTo>
                    <a:lnTo>
                      <a:pt x="1020" y="256"/>
                    </a:lnTo>
                    <a:lnTo>
                      <a:pt x="1018" y="257"/>
                    </a:lnTo>
                    <a:lnTo>
                      <a:pt x="1015" y="256"/>
                    </a:lnTo>
                    <a:lnTo>
                      <a:pt x="1014" y="255"/>
                    </a:lnTo>
                    <a:lnTo>
                      <a:pt x="1013" y="254"/>
                    </a:lnTo>
                    <a:lnTo>
                      <a:pt x="1011" y="253"/>
                    </a:lnTo>
                    <a:lnTo>
                      <a:pt x="1011" y="251"/>
                    </a:lnTo>
                    <a:lnTo>
                      <a:pt x="1010" y="250"/>
                    </a:lnTo>
                    <a:lnTo>
                      <a:pt x="1010" y="249"/>
                    </a:lnTo>
                    <a:lnTo>
                      <a:pt x="1011" y="249"/>
                    </a:lnTo>
                    <a:lnTo>
                      <a:pt x="1011" y="249"/>
                    </a:lnTo>
                    <a:lnTo>
                      <a:pt x="1012" y="248"/>
                    </a:lnTo>
                    <a:lnTo>
                      <a:pt x="1012" y="247"/>
                    </a:lnTo>
                    <a:lnTo>
                      <a:pt x="1011" y="246"/>
                    </a:lnTo>
                    <a:lnTo>
                      <a:pt x="1008" y="246"/>
                    </a:lnTo>
                    <a:lnTo>
                      <a:pt x="1006" y="246"/>
                    </a:lnTo>
                    <a:lnTo>
                      <a:pt x="1004" y="244"/>
                    </a:lnTo>
                    <a:lnTo>
                      <a:pt x="1002" y="245"/>
                    </a:lnTo>
                    <a:lnTo>
                      <a:pt x="1002" y="245"/>
                    </a:lnTo>
                    <a:lnTo>
                      <a:pt x="1001" y="243"/>
                    </a:lnTo>
                    <a:lnTo>
                      <a:pt x="1001" y="242"/>
                    </a:lnTo>
                    <a:lnTo>
                      <a:pt x="1003" y="241"/>
                    </a:lnTo>
                    <a:lnTo>
                      <a:pt x="1004" y="240"/>
                    </a:lnTo>
                    <a:lnTo>
                      <a:pt x="1003" y="238"/>
                    </a:lnTo>
                    <a:lnTo>
                      <a:pt x="1002" y="238"/>
                    </a:lnTo>
                    <a:lnTo>
                      <a:pt x="1000" y="239"/>
                    </a:lnTo>
                    <a:lnTo>
                      <a:pt x="998" y="239"/>
                    </a:lnTo>
                    <a:lnTo>
                      <a:pt x="998" y="237"/>
                    </a:lnTo>
                    <a:lnTo>
                      <a:pt x="998" y="237"/>
                    </a:lnTo>
                    <a:lnTo>
                      <a:pt x="998" y="236"/>
                    </a:lnTo>
                    <a:lnTo>
                      <a:pt x="997" y="235"/>
                    </a:lnTo>
                    <a:lnTo>
                      <a:pt x="995" y="235"/>
                    </a:lnTo>
                    <a:lnTo>
                      <a:pt x="993" y="234"/>
                    </a:lnTo>
                    <a:lnTo>
                      <a:pt x="991" y="234"/>
                    </a:lnTo>
                    <a:lnTo>
                      <a:pt x="989" y="234"/>
                    </a:lnTo>
                    <a:lnTo>
                      <a:pt x="988" y="235"/>
                    </a:lnTo>
                    <a:lnTo>
                      <a:pt x="986" y="236"/>
                    </a:lnTo>
                    <a:lnTo>
                      <a:pt x="981" y="235"/>
                    </a:lnTo>
                    <a:lnTo>
                      <a:pt x="982" y="233"/>
                    </a:lnTo>
                    <a:lnTo>
                      <a:pt x="984" y="233"/>
                    </a:lnTo>
                    <a:lnTo>
                      <a:pt x="985" y="233"/>
                    </a:lnTo>
                    <a:lnTo>
                      <a:pt x="984" y="230"/>
                    </a:lnTo>
                    <a:lnTo>
                      <a:pt x="985" y="230"/>
                    </a:lnTo>
                    <a:lnTo>
                      <a:pt x="987" y="231"/>
                    </a:lnTo>
                    <a:lnTo>
                      <a:pt x="989" y="231"/>
                    </a:lnTo>
                    <a:lnTo>
                      <a:pt x="989" y="229"/>
                    </a:lnTo>
                    <a:lnTo>
                      <a:pt x="989" y="228"/>
                    </a:lnTo>
                    <a:lnTo>
                      <a:pt x="987" y="225"/>
                    </a:lnTo>
                    <a:lnTo>
                      <a:pt x="986" y="223"/>
                    </a:lnTo>
                    <a:lnTo>
                      <a:pt x="987" y="224"/>
                    </a:lnTo>
                    <a:lnTo>
                      <a:pt x="989" y="224"/>
                    </a:lnTo>
                    <a:lnTo>
                      <a:pt x="990" y="224"/>
                    </a:lnTo>
                    <a:lnTo>
                      <a:pt x="992" y="225"/>
                    </a:lnTo>
                    <a:lnTo>
                      <a:pt x="993" y="224"/>
                    </a:lnTo>
                    <a:lnTo>
                      <a:pt x="993" y="224"/>
                    </a:lnTo>
                    <a:lnTo>
                      <a:pt x="993" y="223"/>
                    </a:lnTo>
                    <a:lnTo>
                      <a:pt x="992" y="222"/>
                    </a:lnTo>
                    <a:lnTo>
                      <a:pt x="992" y="220"/>
                    </a:lnTo>
                    <a:lnTo>
                      <a:pt x="993" y="220"/>
                    </a:lnTo>
                    <a:lnTo>
                      <a:pt x="994" y="220"/>
                    </a:lnTo>
                    <a:lnTo>
                      <a:pt x="994" y="221"/>
                    </a:lnTo>
                    <a:lnTo>
                      <a:pt x="996" y="223"/>
                    </a:lnTo>
                    <a:lnTo>
                      <a:pt x="999" y="228"/>
                    </a:lnTo>
                    <a:lnTo>
                      <a:pt x="1000" y="228"/>
                    </a:lnTo>
                    <a:lnTo>
                      <a:pt x="1002" y="227"/>
                    </a:lnTo>
                    <a:lnTo>
                      <a:pt x="1004" y="225"/>
                    </a:lnTo>
                    <a:lnTo>
                      <a:pt x="1004" y="224"/>
                    </a:lnTo>
                    <a:lnTo>
                      <a:pt x="1002" y="221"/>
                    </a:lnTo>
                    <a:lnTo>
                      <a:pt x="1002" y="219"/>
                    </a:lnTo>
                    <a:lnTo>
                      <a:pt x="1004" y="220"/>
                    </a:lnTo>
                    <a:lnTo>
                      <a:pt x="1004" y="219"/>
                    </a:lnTo>
                    <a:lnTo>
                      <a:pt x="1003" y="216"/>
                    </a:lnTo>
                    <a:lnTo>
                      <a:pt x="1003" y="215"/>
                    </a:lnTo>
                    <a:lnTo>
                      <a:pt x="1004" y="215"/>
                    </a:lnTo>
                    <a:lnTo>
                      <a:pt x="1005" y="215"/>
                    </a:lnTo>
                    <a:lnTo>
                      <a:pt x="1007" y="215"/>
                    </a:lnTo>
                    <a:lnTo>
                      <a:pt x="1008" y="216"/>
                    </a:lnTo>
                    <a:lnTo>
                      <a:pt x="1009" y="218"/>
                    </a:lnTo>
                    <a:lnTo>
                      <a:pt x="1011" y="220"/>
                    </a:lnTo>
                    <a:lnTo>
                      <a:pt x="1014" y="221"/>
                    </a:lnTo>
                    <a:lnTo>
                      <a:pt x="1014" y="224"/>
                    </a:lnTo>
                    <a:lnTo>
                      <a:pt x="1015" y="225"/>
                    </a:lnTo>
                    <a:lnTo>
                      <a:pt x="1016" y="224"/>
                    </a:lnTo>
                    <a:lnTo>
                      <a:pt x="1017" y="224"/>
                    </a:lnTo>
                    <a:lnTo>
                      <a:pt x="1018" y="223"/>
                    </a:lnTo>
                    <a:lnTo>
                      <a:pt x="1019" y="224"/>
                    </a:lnTo>
                    <a:lnTo>
                      <a:pt x="1018" y="225"/>
                    </a:lnTo>
                    <a:lnTo>
                      <a:pt x="1017" y="227"/>
                    </a:lnTo>
                    <a:lnTo>
                      <a:pt x="1017" y="228"/>
                    </a:lnTo>
                    <a:lnTo>
                      <a:pt x="1017" y="228"/>
                    </a:lnTo>
                    <a:lnTo>
                      <a:pt x="1018" y="230"/>
                    </a:lnTo>
                    <a:lnTo>
                      <a:pt x="1018" y="231"/>
                    </a:lnTo>
                    <a:lnTo>
                      <a:pt x="1017" y="234"/>
                    </a:lnTo>
                    <a:lnTo>
                      <a:pt x="1017" y="236"/>
                    </a:lnTo>
                    <a:lnTo>
                      <a:pt x="1019" y="237"/>
                    </a:lnTo>
                    <a:lnTo>
                      <a:pt x="1020" y="237"/>
                    </a:lnTo>
                    <a:lnTo>
                      <a:pt x="1020" y="237"/>
                    </a:lnTo>
                    <a:lnTo>
                      <a:pt x="1020" y="236"/>
                    </a:lnTo>
                    <a:lnTo>
                      <a:pt x="1020" y="235"/>
                    </a:lnTo>
                    <a:lnTo>
                      <a:pt x="1020" y="234"/>
                    </a:lnTo>
                    <a:lnTo>
                      <a:pt x="1021" y="233"/>
                    </a:lnTo>
                    <a:lnTo>
                      <a:pt x="1022" y="235"/>
                    </a:lnTo>
                    <a:lnTo>
                      <a:pt x="1022" y="238"/>
                    </a:lnTo>
                    <a:lnTo>
                      <a:pt x="1023" y="242"/>
                    </a:lnTo>
                    <a:lnTo>
                      <a:pt x="1025" y="244"/>
                    </a:lnTo>
                    <a:lnTo>
                      <a:pt x="1028" y="244"/>
                    </a:lnTo>
                    <a:lnTo>
                      <a:pt x="1028" y="242"/>
                    </a:lnTo>
                    <a:lnTo>
                      <a:pt x="1027" y="240"/>
                    </a:lnTo>
                    <a:lnTo>
                      <a:pt x="1026" y="238"/>
                    </a:lnTo>
                    <a:lnTo>
                      <a:pt x="1028" y="237"/>
                    </a:lnTo>
                    <a:lnTo>
                      <a:pt x="1029" y="238"/>
                    </a:lnTo>
                    <a:lnTo>
                      <a:pt x="1030" y="239"/>
                    </a:lnTo>
                    <a:lnTo>
                      <a:pt x="1031" y="237"/>
                    </a:lnTo>
                    <a:lnTo>
                      <a:pt x="1031" y="237"/>
                    </a:lnTo>
                    <a:lnTo>
                      <a:pt x="1030" y="235"/>
                    </a:lnTo>
                    <a:lnTo>
                      <a:pt x="1029" y="233"/>
                    </a:lnTo>
                    <a:lnTo>
                      <a:pt x="1028" y="233"/>
                    </a:lnTo>
                    <a:lnTo>
                      <a:pt x="1027" y="233"/>
                    </a:lnTo>
                    <a:lnTo>
                      <a:pt x="1026" y="233"/>
                    </a:lnTo>
                    <a:lnTo>
                      <a:pt x="1027" y="232"/>
                    </a:lnTo>
                    <a:lnTo>
                      <a:pt x="1027" y="231"/>
                    </a:lnTo>
                    <a:lnTo>
                      <a:pt x="1027" y="229"/>
                    </a:lnTo>
                    <a:lnTo>
                      <a:pt x="1027" y="228"/>
                    </a:lnTo>
                    <a:lnTo>
                      <a:pt x="1026" y="226"/>
                    </a:lnTo>
                    <a:lnTo>
                      <a:pt x="1025" y="224"/>
                    </a:lnTo>
                    <a:lnTo>
                      <a:pt x="1026" y="224"/>
                    </a:lnTo>
                    <a:lnTo>
                      <a:pt x="1025" y="221"/>
                    </a:lnTo>
                    <a:lnTo>
                      <a:pt x="1024" y="220"/>
                    </a:lnTo>
                    <a:lnTo>
                      <a:pt x="1022" y="218"/>
                    </a:lnTo>
                    <a:lnTo>
                      <a:pt x="1021" y="217"/>
                    </a:lnTo>
                    <a:lnTo>
                      <a:pt x="1021" y="215"/>
                    </a:lnTo>
                    <a:lnTo>
                      <a:pt x="1023" y="214"/>
                    </a:lnTo>
                    <a:lnTo>
                      <a:pt x="1025" y="215"/>
                    </a:lnTo>
                    <a:lnTo>
                      <a:pt x="1027" y="216"/>
                    </a:lnTo>
                    <a:lnTo>
                      <a:pt x="1028" y="218"/>
                    </a:lnTo>
                    <a:lnTo>
                      <a:pt x="1029" y="220"/>
                    </a:lnTo>
                    <a:lnTo>
                      <a:pt x="1030" y="220"/>
                    </a:lnTo>
                    <a:lnTo>
                      <a:pt x="1031" y="221"/>
                    </a:lnTo>
                    <a:lnTo>
                      <a:pt x="1033" y="226"/>
                    </a:lnTo>
                    <a:lnTo>
                      <a:pt x="1034" y="228"/>
                    </a:lnTo>
                    <a:lnTo>
                      <a:pt x="1036" y="228"/>
                    </a:lnTo>
                    <a:lnTo>
                      <a:pt x="1037" y="228"/>
                    </a:lnTo>
                    <a:lnTo>
                      <a:pt x="1035" y="224"/>
                    </a:lnTo>
                    <a:lnTo>
                      <a:pt x="1034" y="219"/>
                    </a:lnTo>
                    <a:lnTo>
                      <a:pt x="1035" y="217"/>
                    </a:lnTo>
                    <a:lnTo>
                      <a:pt x="1037" y="216"/>
                    </a:lnTo>
                    <a:lnTo>
                      <a:pt x="1038" y="216"/>
                    </a:lnTo>
                    <a:lnTo>
                      <a:pt x="1039" y="217"/>
                    </a:lnTo>
                    <a:lnTo>
                      <a:pt x="1041" y="216"/>
                    </a:lnTo>
                    <a:lnTo>
                      <a:pt x="1041" y="215"/>
                    </a:lnTo>
                    <a:lnTo>
                      <a:pt x="1042" y="214"/>
                    </a:lnTo>
                    <a:lnTo>
                      <a:pt x="1042" y="213"/>
                    </a:lnTo>
                    <a:lnTo>
                      <a:pt x="1042" y="214"/>
                    </a:lnTo>
                    <a:lnTo>
                      <a:pt x="1042" y="215"/>
                    </a:lnTo>
                    <a:lnTo>
                      <a:pt x="1046" y="223"/>
                    </a:lnTo>
                    <a:lnTo>
                      <a:pt x="1046" y="224"/>
                    </a:lnTo>
                    <a:lnTo>
                      <a:pt x="1046" y="224"/>
                    </a:lnTo>
                    <a:lnTo>
                      <a:pt x="1047" y="226"/>
                    </a:lnTo>
                    <a:lnTo>
                      <a:pt x="1046" y="230"/>
                    </a:lnTo>
                    <a:lnTo>
                      <a:pt x="1047" y="231"/>
                    </a:lnTo>
                    <a:lnTo>
                      <a:pt x="1049" y="230"/>
                    </a:lnTo>
                    <a:lnTo>
                      <a:pt x="1050" y="228"/>
                    </a:lnTo>
                    <a:lnTo>
                      <a:pt x="1050" y="224"/>
                    </a:lnTo>
                    <a:lnTo>
                      <a:pt x="1053" y="222"/>
                    </a:lnTo>
                    <a:lnTo>
                      <a:pt x="1056" y="224"/>
                    </a:lnTo>
                    <a:lnTo>
                      <a:pt x="1059" y="228"/>
                    </a:lnTo>
                    <a:lnTo>
                      <a:pt x="1061" y="233"/>
                    </a:lnTo>
                    <a:lnTo>
                      <a:pt x="1060" y="233"/>
                    </a:lnTo>
                    <a:lnTo>
                      <a:pt x="1060" y="235"/>
                    </a:lnTo>
                    <a:lnTo>
                      <a:pt x="1061" y="236"/>
                    </a:lnTo>
                    <a:lnTo>
                      <a:pt x="1062" y="236"/>
                    </a:lnTo>
                    <a:lnTo>
                      <a:pt x="1063" y="235"/>
                    </a:lnTo>
                    <a:lnTo>
                      <a:pt x="1063" y="235"/>
                    </a:lnTo>
                    <a:lnTo>
                      <a:pt x="1065" y="237"/>
                    </a:lnTo>
                    <a:lnTo>
                      <a:pt x="1066" y="237"/>
                    </a:lnTo>
                    <a:lnTo>
                      <a:pt x="1067" y="239"/>
                    </a:lnTo>
                    <a:lnTo>
                      <a:pt x="1072" y="242"/>
                    </a:lnTo>
                    <a:lnTo>
                      <a:pt x="1073" y="246"/>
                    </a:lnTo>
                    <a:lnTo>
                      <a:pt x="1076" y="250"/>
                    </a:lnTo>
                    <a:lnTo>
                      <a:pt x="1078" y="253"/>
                    </a:lnTo>
                    <a:lnTo>
                      <a:pt x="1082" y="254"/>
                    </a:lnTo>
                    <a:lnTo>
                      <a:pt x="1085" y="253"/>
                    </a:lnTo>
                    <a:lnTo>
                      <a:pt x="1087" y="251"/>
                    </a:lnTo>
                    <a:lnTo>
                      <a:pt x="1089" y="249"/>
                    </a:lnTo>
                    <a:lnTo>
                      <a:pt x="1090" y="246"/>
                    </a:lnTo>
                    <a:lnTo>
                      <a:pt x="1091" y="246"/>
                    </a:lnTo>
                    <a:lnTo>
                      <a:pt x="1092" y="246"/>
                    </a:lnTo>
                    <a:lnTo>
                      <a:pt x="1093" y="245"/>
                    </a:lnTo>
                    <a:lnTo>
                      <a:pt x="1094" y="244"/>
                    </a:lnTo>
                    <a:lnTo>
                      <a:pt x="1094" y="243"/>
                    </a:lnTo>
                    <a:lnTo>
                      <a:pt x="1094" y="242"/>
                    </a:lnTo>
                    <a:lnTo>
                      <a:pt x="1094" y="242"/>
                    </a:lnTo>
                    <a:lnTo>
                      <a:pt x="1097" y="242"/>
                    </a:lnTo>
                    <a:lnTo>
                      <a:pt x="1099" y="242"/>
                    </a:lnTo>
                    <a:lnTo>
                      <a:pt x="1101" y="243"/>
                    </a:lnTo>
                    <a:lnTo>
                      <a:pt x="1102" y="241"/>
                    </a:lnTo>
                    <a:lnTo>
                      <a:pt x="1102" y="238"/>
                    </a:lnTo>
                    <a:lnTo>
                      <a:pt x="1101" y="237"/>
                    </a:lnTo>
                    <a:lnTo>
                      <a:pt x="1098" y="234"/>
                    </a:lnTo>
                    <a:lnTo>
                      <a:pt x="1098" y="233"/>
                    </a:lnTo>
                    <a:lnTo>
                      <a:pt x="1099" y="233"/>
                    </a:lnTo>
                    <a:lnTo>
                      <a:pt x="1100" y="233"/>
                    </a:lnTo>
                    <a:lnTo>
                      <a:pt x="1103" y="233"/>
                    </a:lnTo>
                    <a:lnTo>
                      <a:pt x="1103" y="234"/>
                    </a:lnTo>
                    <a:lnTo>
                      <a:pt x="1104" y="235"/>
                    </a:lnTo>
                    <a:lnTo>
                      <a:pt x="1105" y="236"/>
                    </a:lnTo>
                    <a:lnTo>
                      <a:pt x="1106" y="236"/>
                    </a:lnTo>
                    <a:lnTo>
                      <a:pt x="1106" y="237"/>
                    </a:lnTo>
                    <a:lnTo>
                      <a:pt x="1107" y="239"/>
                    </a:lnTo>
                    <a:lnTo>
                      <a:pt x="1108" y="240"/>
                    </a:lnTo>
                    <a:lnTo>
                      <a:pt x="1111" y="242"/>
                    </a:lnTo>
                    <a:lnTo>
                      <a:pt x="1114" y="244"/>
                    </a:lnTo>
                    <a:lnTo>
                      <a:pt x="1116" y="248"/>
                    </a:lnTo>
                    <a:lnTo>
                      <a:pt x="1117" y="250"/>
                    </a:lnTo>
                    <a:lnTo>
                      <a:pt x="1118" y="250"/>
                    </a:lnTo>
                    <a:lnTo>
                      <a:pt x="1119" y="251"/>
                    </a:lnTo>
                    <a:lnTo>
                      <a:pt x="1120" y="251"/>
                    </a:lnTo>
                    <a:lnTo>
                      <a:pt x="1120" y="252"/>
                    </a:lnTo>
                    <a:lnTo>
                      <a:pt x="1121" y="253"/>
                    </a:lnTo>
                    <a:lnTo>
                      <a:pt x="1120" y="256"/>
                    </a:lnTo>
                    <a:lnTo>
                      <a:pt x="1120" y="258"/>
                    </a:lnTo>
                    <a:lnTo>
                      <a:pt x="1124" y="262"/>
                    </a:lnTo>
                    <a:lnTo>
                      <a:pt x="1128" y="270"/>
                    </a:lnTo>
                    <a:lnTo>
                      <a:pt x="1129" y="271"/>
                    </a:lnTo>
                    <a:lnTo>
                      <a:pt x="1131" y="272"/>
                    </a:lnTo>
                    <a:lnTo>
                      <a:pt x="1133" y="274"/>
                    </a:lnTo>
                    <a:lnTo>
                      <a:pt x="1135" y="275"/>
                    </a:lnTo>
                    <a:lnTo>
                      <a:pt x="1141" y="275"/>
                    </a:lnTo>
                    <a:lnTo>
                      <a:pt x="1143" y="274"/>
                    </a:lnTo>
                    <a:lnTo>
                      <a:pt x="1144" y="271"/>
                    </a:lnTo>
                    <a:lnTo>
                      <a:pt x="1146" y="271"/>
                    </a:lnTo>
                    <a:lnTo>
                      <a:pt x="1148" y="271"/>
                    </a:lnTo>
                    <a:lnTo>
                      <a:pt x="1150" y="271"/>
                    </a:lnTo>
                    <a:lnTo>
                      <a:pt x="1151" y="272"/>
                    </a:lnTo>
                    <a:lnTo>
                      <a:pt x="1151" y="272"/>
                    </a:lnTo>
                    <a:lnTo>
                      <a:pt x="1150" y="273"/>
                    </a:lnTo>
                    <a:lnTo>
                      <a:pt x="1148" y="274"/>
                    </a:lnTo>
                    <a:lnTo>
                      <a:pt x="1147" y="276"/>
                    </a:lnTo>
                    <a:lnTo>
                      <a:pt x="1146" y="277"/>
                    </a:lnTo>
                    <a:lnTo>
                      <a:pt x="1147" y="278"/>
                    </a:lnTo>
                    <a:lnTo>
                      <a:pt x="1150" y="279"/>
                    </a:lnTo>
                    <a:lnTo>
                      <a:pt x="1152" y="279"/>
                    </a:lnTo>
                    <a:lnTo>
                      <a:pt x="1153" y="278"/>
                    </a:lnTo>
                    <a:lnTo>
                      <a:pt x="1153" y="277"/>
                    </a:lnTo>
                    <a:lnTo>
                      <a:pt x="1155" y="276"/>
                    </a:lnTo>
                    <a:lnTo>
                      <a:pt x="1155" y="275"/>
                    </a:lnTo>
                    <a:lnTo>
                      <a:pt x="1156" y="274"/>
                    </a:lnTo>
                    <a:lnTo>
                      <a:pt x="1157" y="275"/>
                    </a:lnTo>
                    <a:lnTo>
                      <a:pt x="1158" y="277"/>
                    </a:lnTo>
                    <a:lnTo>
                      <a:pt x="1157" y="277"/>
                    </a:lnTo>
                    <a:lnTo>
                      <a:pt x="1156" y="278"/>
                    </a:lnTo>
                    <a:lnTo>
                      <a:pt x="1156" y="279"/>
                    </a:lnTo>
                    <a:lnTo>
                      <a:pt x="1157" y="279"/>
                    </a:lnTo>
                    <a:lnTo>
                      <a:pt x="1158" y="279"/>
                    </a:lnTo>
                    <a:lnTo>
                      <a:pt x="1159" y="279"/>
                    </a:lnTo>
                    <a:lnTo>
                      <a:pt x="1163" y="281"/>
                    </a:lnTo>
                    <a:lnTo>
                      <a:pt x="1163" y="281"/>
                    </a:lnTo>
                    <a:lnTo>
                      <a:pt x="1164" y="280"/>
                    </a:lnTo>
                    <a:lnTo>
                      <a:pt x="1165" y="280"/>
                    </a:lnTo>
                    <a:lnTo>
                      <a:pt x="1167" y="279"/>
                    </a:lnTo>
                    <a:lnTo>
                      <a:pt x="1168" y="278"/>
                    </a:lnTo>
                    <a:lnTo>
                      <a:pt x="1169" y="277"/>
                    </a:lnTo>
                    <a:lnTo>
                      <a:pt x="1171" y="278"/>
                    </a:lnTo>
                    <a:lnTo>
                      <a:pt x="1171" y="282"/>
                    </a:lnTo>
                    <a:lnTo>
                      <a:pt x="1170" y="285"/>
                    </a:lnTo>
                    <a:lnTo>
                      <a:pt x="1169" y="288"/>
                    </a:lnTo>
                    <a:lnTo>
                      <a:pt x="1170" y="289"/>
                    </a:lnTo>
                    <a:lnTo>
                      <a:pt x="1171" y="288"/>
                    </a:lnTo>
                    <a:lnTo>
                      <a:pt x="1172" y="285"/>
                    </a:lnTo>
                    <a:lnTo>
                      <a:pt x="1172" y="283"/>
                    </a:lnTo>
                    <a:lnTo>
                      <a:pt x="1175" y="282"/>
                    </a:lnTo>
                    <a:lnTo>
                      <a:pt x="1176" y="281"/>
                    </a:lnTo>
                    <a:lnTo>
                      <a:pt x="1177" y="282"/>
                    </a:lnTo>
                    <a:lnTo>
                      <a:pt x="1177" y="282"/>
                    </a:lnTo>
                    <a:lnTo>
                      <a:pt x="1177" y="283"/>
                    </a:lnTo>
                    <a:lnTo>
                      <a:pt x="1177" y="284"/>
                    </a:lnTo>
                    <a:lnTo>
                      <a:pt x="1178" y="285"/>
                    </a:lnTo>
                    <a:lnTo>
                      <a:pt x="1179" y="285"/>
                    </a:lnTo>
                    <a:lnTo>
                      <a:pt x="1181" y="285"/>
                    </a:lnTo>
                    <a:lnTo>
                      <a:pt x="1183" y="284"/>
                    </a:lnTo>
                    <a:lnTo>
                      <a:pt x="1184" y="282"/>
                    </a:lnTo>
                    <a:lnTo>
                      <a:pt x="1185" y="278"/>
                    </a:lnTo>
                    <a:lnTo>
                      <a:pt x="1187" y="279"/>
                    </a:lnTo>
                    <a:lnTo>
                      <a:pt x="1189" y="279"/>
                    </a:lnTo>
                    <a:lnTo>
                      <a:pt x="1191" y="279"/>
                    </a:lnTo>
                    <a:lnTo>
                      <a:pt x="1193" y="278"/>
                    </a:lnTo>
                    <a:lnTo>
                      <a:pt x="1194" y="277"/>
                    </a:lnTo>
                    <a:lnTo>
                      <a:pt x="1198" y="272"/>
                    </a:lnTo>
                    <a:lnTo>
                      <a:pt x="1201" y="272"/>
                    </a:lnTo>
                    <a:lnTo>
                      <a:pt x="1202" y="272"/>
                    </a:lnTo>
                    <a:lnTo>
                      <a:pt x="1203" y="273"/>
                    </a:lnTo>
                    <a:lnTo>
                      <a:pt x="1203" y="273"/>
                    </a:lnTo>
                    <a:lnTo>
                      <a:pt x="1205" y="274"/>
                    </a:lnTo>
                    <a:lnTo>
                      <a:pt x="1207" y="275"/>
                    </a:lnTo>
                    <a:lnTo>
                      <a:pt x="1208" y="274"/>
                    </a:lnTo>
                    <a:lnTo>
                      <a:pt x="1210" y="272"/>
                    </a:lnTo>
                    <a:lnTo>
                      <a:pt x="1211" y="275"/>
                    </a:lnTo>
                    <a:lnTo>
                      <a:pt x="1212" y="277"/>
                    </a:lnTo>
                    <a:lnTo>
                      <a:pt x="1211" y="277"/>
                    </a:lnTo>
                    <a:lnTo>
                      <a:pt x="1211" y="277"/>
                    </a:lnTo>
                    <a:lnTo>
                      <a:pt x="1209" y="278"/>
                    </a:lnTo>
                    <a:lnTo>
                      <a:pt x="1208" y="280"/>
                    </a:lnTo>
                    <a:lnTo>
                      <a:pt x="1208" y="281"/>
                    </a:lnTo>
                    <a:lnTo>
                      <a:pt x="1205" y="281"/>
                    </a:lnTo>
                    <a:lnTo>
                      <a:pt x="1203" y="282"/>
                    </a:lnTo>
                    <a:lnTo>
                      <a:pt x="1202" y="285"/>
                    </a:lnTo>
                    <a:lnTo>
                      <a:pt x="1203" y="287"/>
                    </a:lnTo>
                    <a:lnTo>
                      <a:pt x="1207" y="290"/>
                    </a:lnTo>
                    <a:lnTo>
                      <a:pt x="1213" y="293"/>
                    </a:lnTo>
                    <a:lnTo>
                      <a:pt x="1217" y="290"/>
                    </a:lnTo>
                    <a:lnTo>
                      <a:pt x="1220" y="290"/>
                    </a:lnTo>
                    <a:lnTo>
                      <a:pt x="1220" y="288"/>
                    </a:lnTo>
                    <a:lnTo>
                      <a:pt x="1221" y="287"/>
                    </a:lnTo>
                    <a:lnTo>
                      <a:pt x="1222" y="285"/>
                    </a:lnTo>
                    <a:lnTo>
                      <a:pt x="1223" y="285"/>
                    </a:lnTo>
                    <a:lnTo>
                      <a:pt x="1225" y="285"/>
                    </a:lnTo>
                    <a:lnTo>
                      <a:pt x="1226" y="286"/>
                    </a:lnTo>
                    <a:lnTo>
                      <a:pt x="1227" y="288"/>
                    </a:lnTo>
                    <a:lnTo>
                      <a:pt x="1227" y="289"/>
                    </a:lnTo>
                    <a:lnTo>
                      <a:pt x="1228" y="289"/>
                    </a:lnTo>
                    <a:lnTo>
                      <a:pt x="1228" y="290"/>
                    </a:lnTo>
                    <a:lnTo>
                      <a:pt x="1229" y="290"/>
                    </a:lnTo>
                    <a:lnTo>
                      <a:pt x="1229" y="291"/>
                    </a:lnTo>
                    <a:lnTo>
                      <a:pt x="1228" y="292"/>
                    </a:lnTo>
                    <a:lnTo>
                      <a:pt x="1228" y="293"/>
                    </a:lnTo>
                    <a:lnTo>
                      <a:pt x="1229" y="294"/>
                    </a:lnTo>
                    <a:lnTo>
                      <a:pt x="1233" y="290"/>
                    </a:lnTo>
                    <a:lnTo>
                      <a:pt x="1233" y="289"/>
                    </a:lnTo>
                    <a:lnTo>
                      <a:pt x="1234" y="290"/>
                    </a:lnTo>
                    <a:lnTo>
                      <a:pt x="1236" y="294"/>
                    </a:lnTo>
                    <a:lnTo>
                      <a:pt x="1236" y="294"/>
                    </a:lnTo>
                    <a:lnTo>
                      <a:pt x="1237" y="295"/>
                    </a:lnTo>
                    <a:lnTo>
                      <a:pt x="1238" y="295"/>
                    </a:lnTo>
                    <a:lnTo>
                      <a:pt x="1240" y="296"/>
                    </a:lnTo>
                    <a:lnTo>
                      <a:pt x="1240" y="298"/>
                    </a:lnTo>
                    <a:lnTo>
                      <a:pt x="1237" y="298"/>
                    </a:lnTo>
                    <a:lnTo>
                      <a:pt x="1237" y="298"/>
                    </a:lnTo>
                    <a:lnTo>
                      <a:pt x="1237" y="299"/>
                    </a:lnTo>
                    <a:lnTo>
                      <a:pt x="1237" y="300"/>
                    </a:lnTo>
                    <a:lnTo>
                      <a:pt x="1238" y="301"/>
                    </a:lnTo>
                    <a:lnTo>
                      <a:pt x="1239" y="303"/>
                    </a:lnTo>
                    <a:lnTo>
                      <a:pt x="1239" y="303"/>
                    </a:lnTo>
                    <a:lnTo>
                      <a:pt x="1239" y="306"/>
                    </a:lnTo>
                    <a:lnTo>
                      <a:pt x="1239" y="307"/>
                    </a:lnTo>
                    <a:lnTo>
                      <a:pt x="1239" y="308"/>
                    </a:lnTo>
                    <a:lnTo>
                      <a:pt x="1239" y="309"/>
                    </a:lnTo>
                    <a:lnTo>
                      <a:pt x="1239" y="310"/>
                    </a:lnTo>
                    <a:lnTo>
                      <a:pt x="1240" y="310"/>
                    </a:lnTo>
                    <a:lnTo>
                      <a:pt x="1241" y="310"/>
                    </a:lnTo>
                    <a:lnTo>
                      <a:pt x="1242" y="307"/>
                    </a:lnTo>
                    <a:lnTo>
                      <a:pt x="1246" y="304"/>
                    </a:lnTo>
                    <a:lnTo>
                      <a:pt x="1246" y="303"/>
                    </a:lnTo>
                    <a:lnTo>
                      <a:pt x="1247" y="301"/>
                    </a:lnTo>
                    <a:lnTo>
                      <a:pt x="1247" y="300"/>
                    </a:lnTo>
                    <a:lnTo>
                      <a:pt x="1247" y="298"/>
                    </a:lnTo>
                    <a:lnTo>
                      <a:pt x="1250" y="298"/>
                    </a:lnTo>
                    <a:lnTo>
                      <a:pt x="1256" y="303"/>
                    </a:lnTo>
                    <a:lnTo>
                      <a:pt x="1259" y="306"/>
                    </a:lnTo>
                    <a:lnTo>
                      <a:pt x="1264" y="307"/>
                    </a:lnTo>
                    <a:lnTo>
                      <a:pt x="1275" y="307"/>
                    </a:lnTo>
                    <a:lnTo>
                      <a:pt x="1279" y="307"/>
                    </a:lnTo>
                    <a:lnTo>
                      <a:pt x="1281" y="306"/>
                    </a:lnTo>
                    <a:lnTo>
                      <a:pt x="1282" y="307"/>
                    </a:lnTo>
                    <a:lnTo>
                      <a:pt x="1283" y="306"/>
                    </a:lnTo>
                    <a:lnTo>
                      <a:pt x="1286" y="304"/>
                    </a:lnTo>
                    <a:lnTo>
                      <a:pt x="1293" y="297"/>
                    </a:lnTo>
                    <a:lnTo>
                      <a:pt x="1294" y="296"/>
                    </a:lnTo>
                    <a:lnTo>
                      <a:pt x="1295" y="295"/>
                    </a:lnTo>
                    <a:lnTo>
                      <a:pt x="1298" y="294"/>
                    </a:lnTo>
                    <a:lnTo>
                      <a:pt x="1300" y="294"/>
                    </a:lnTo>
                    <a:lnTo>
                      <a:pt x="1301" y="295"/>
                    </a:lnTo>
                    <a:lnTo>
                      <a:pt x="1301" y="296"/>
                    </a:lnTo>
                    <a:lnTo>
                      <a:pt x="1301" y="298"/>
                    </a:lnTo>
                    <a:lnTo>
                      <a:pt x="1301" y="299"/>
                    </a:lnTo>
                    <a:lnTo>
                      <a:pt x="1302" y="300"/>
                    </a:lnTo>
                    <a:lnTo>
                      <a:pt x="1303" y="302"/>
                    </a:lnTo>
                    <a:lnTo>
                      <a:pt x="1303" y="303"/>
                    </a:lnTo>
                    <a:lnTo>
                      <a:pt x="1304" y="304"/>
                    </a:lnTo>
                    <a:lnTo>
                      <a:pt x="1304" y="305"/>
                    </a:lnTo>
                    <a:lnTo>
                      <a:pt x="1305" y="305"/>
                    </a:lnTo>
                    <a:lnTo>
                      <a:pt x="1307" y="304"/>
                    </a:lnTo>
                    <a:lnTo>
                      <a:pt x="1307" y="304"/>
                    </a:lnTo>
                    <a:lnTo>
                      <a:pt x="1308" y="305"/>
                    </a:lnTo>
                    <a:lnTo>
                      <a:pt x="1309" y="310"/>
                    </a:lnTo>
                    <a:lnTo>
                      <a:pt x="1309" y="312"/>
                    </a:lnTo>
                    <a:lnTo>
                      <a:pt x="1311" y="313"/>
                    </a:lnTo>
                    <a:lnTo>
                      <a:pt x="1312" y="314"/>
                    </a:lnTo>
                    <a:lnTo>
                      <a:pt x="1317" y="314"/>
                    </a:lnTo>
                    <a:lnTo>
                      <a:pt x="1319" y="315"/>
                    </a:lnTo>
                    <a:lnTo>
                      <a:pt x="1320" y="315"/>
                    </a:lnTo>
                    <a:lnTo>
                      <a:pt x="1321" y="316"/>
                    </a:lnTo>
                    <a:lnTo>
                      <a:pt x="1322" y="316"/>
                    </a:lnTo>
                    <a:lnTo>
                      <a:pt x="1322" y="316"/>
                    </a:lnTo>
                    <a:lnTo>
                      <a:pt x="1324" y="319"/>
                    </a:lnTo>
                    <a:lnTo>
                      <a:pt x="1325" y="321"/>
                    </a:lnTo>
                    <a:lnTo>
                      <a:pt x="1325" y="322"/>
                    </a:lnTo>
                    <a:lnTo>
                      <a:pt x="1329" y="324"/>
                    </a:lnTo>
                    <a:lnTo>
                      <a:pt x="1330" y="325"/>
                    </a:lnTo>
                    <a:lnTo>
                      <a:pt x="1333" y="327"/>
                    </a:lnTo>
                    <a:lnTo>
                      <a:pt x="1333" y="328"/>
                    </a:lnTo>
                    <a:lnTo>
                      <a:pt x="1335" y="327"/>
                    </a:lnTo>
                    <a:lnTo>
                      <a:pt x="1338" y="326"/>
                    </a:lnTo>
                    <a:lnTo>
                      <a:pt x="1339" y="325"/>
                    </a:lnTo>
                    <a:lnTo>
                      <a:pt x="1341" y="325"/>
                    </a:lnTo>
                    <a:lnTo>
                      <a:pt x="1342" y="326"/>
                    </a:lnTo>
                    <a:lnTo>
                      <a:pt x="1343" y="328"/>
                    </a:lnTo>
                    <a:lnTo>
                      <a:pt x="1345" y="329"/>
                    </a:lnTo>
                    <a:lnTo>
                      <a:pt x="1346" y="330"/>
                    </a:lnTo>
                    <a:lnTo>
                      <a:pt x="1348" y="331"/>
                    </a:lnTo>
                    <a:lnTo>
                      <a:pt x="1351" y="330"/>
                    </a:lnTo>
                    <a:lnTo>
                      <a:pt x="1350" y="329"/>
                    </a:lnTo>
                    <a:lnTo>
                      <a:pt x="1345" y="326"/>
                    </a:lnTo>
                    <a:lnTo>
                      <a:pt x="1343" y="324"/>
                    </a:lnTo>
                    <a:lnTo>
                      <a:pt x="1347" y="324"/>
                    </a:lnTo>
                    <a:lnTo>
                      <a:pt x="1350" y="324"/>
                    </a:lnTo>
                    <a:lnTo>
                      <a:pt x="1352" y="323"/>
                    </a:lnTo>
                    <a:lnTo>
                      <a:pt x="1354" y="324"/>
                    </a:lnTo>
                    <a:lnTo>
                      <a:pt x="1355" y="325"/>
                    </a:lnTo>
                    <a:lnTo>
                      <a:pt x="1357" y="327"/>
                    </a:lnTo>
                    <a:lnTo>
                      <a:pt x="1359" y="325"/>
                    </a:lnTo>
                    <a:lnTo>
                      <a:pt x="1360" y="325"/>
                    </a:lnTo>
                    <a:lnTo>
                      <a:pt x="1362" y="324"/>
                    </a:lnTo>
                    <a:lnTo>
                      <a:pt x="1362" y="323"/>
                    </a:lnTo>
                    <a:lnTo>
                      <a:pt x="1359" y="324"/>
                    </a:lnTo>
                    <a:lnTo>
                      <a:pt x="1357" y="324"/>
                    </a:lnTo>
                    <a:lnTo>
                      <a:pt x="1355" y="323"/>
                    </a:lnTo>
                    <a:lnTo>
                      <a:pt x="1353" y="321"/>
                    </a:lnTo>
                    <a:lnTo>
                      <a:pt x="1351" y="321"/>
                    </a:lnTo>
                    <a:lnTo>
                      <a:pt x="1348" y="320"/>
                    </a:lnTo>
                    <a:lnTo>
                      <a:pt x="1350" y="318"/>
                    </a:lnTo>
                    <a:lnTo>
                      <a:pt x="1353" y="318"/>
                    </a:lnTo>
                    <a:lnTo>
                      <a:pt x="1357" y="316"/>
                    </a:lnTo>
                    <a:lnTo>
                      <a:pt x="1358" y="316"/>
                    </a:lnTo>
                    <a:lnTo>
                      <a:pt x="1359" y="314"/>
                    </a:lnTo>
                    <a:lnTo>
                      <a:pt x="1357" y="313"/>
                    </a:lnTo>
                    <a:lnTo>
                      <a:pt x="1357" y="312"/>
                    </a:lnTo>
                    <a:lnTo>
                      <a:pt x="1359" y="311"/>
                    </a:lnTo>
                    <a:lnTo>
                      <a:pt x="1362" y="310"/>
                    </a:lnTo>
                    <a:lnTo>
                      <a:pt x="1364" y="308"/>
                    </a:lnTo>
                    <a:lnTo>
                      <a:pt x="1366" y="308"/>
                    </a:lnTo>
                    <a:lnTo>
                      <a:pt x="1368" y="307"/>
                    </a:lnTo>
                    <a:lnTo>
                      <a:pt x="1368" y="308"/>
                    </a:lnTo>
                    <a:lnTo>
                      <a:pt x="1368" y="310"/>
                    </a:lnTo>
                    <a:lnTo>
                      <a:pt x="1370" y="311"/>
                    </a:lnTo>
                    <a:lnTo>
                      <a:pt x="1373" y="311"/>
                    </a:lnTo>
                    <a:lnTo>
                      <a:pt x="1376" y="310"/>
                    </a:lnTo>
                    <a:lnTo>
                      <a:pt x="1378" y="309"/>
                    </a:lnTo>
                    <a:lnTo>
                      <a:pt x="1379" y="307"/>
                    </a:lnTo>
                    <a:lnTo>
                      <a:pt x="1379" y="306"/>
                    </a:lnTo>
                    <a:lnTo>
                      <a:pt x="1381" y="305"/>
                    </a:lnTo>
                    <a:lnTo>
                      <a:pt x="1381" y="307"/>
                    </a:lnTo>
                    <a:lnTo>
                      <a:pt x="1385" y="309"/>
                    </a:lnTo>
                    <a:lnTo>
                      <a:pt x="1386" y="309"/>
                    </a:lnTo>
                    <a:lnTo>
                      <a:pt x="1390" y="306"/>
                    </a:lnTo>
                    <a:lnTo>
                      <a:pt x="1390" y="305"/>
                    </a:lnTo>
                    <a:lnTo>
                      <a:pt x="1393" y="304"/>
                    </a:lnTo>
                    <a:lnTo>
                      <a:pt x="1394" y="303"/>
                    </a:lnTo>
                    <a:lnTo>
                      <a:pt x="1399" y="300"/>
                    </a:lnTo>
                    <a:lnTo>
                      <a:pt x="1398" y="299"/>
                    </a:lnTo>
                    <a:lnTo>
                      <a:pt x="1393" y="300"/>
                    </a:lnTo>
                    <a:lnTo>
                      <a:pt x="1391" y="301"/>
                    </a:lnTo>
                    <a:lnTo>
                      <a:pt x="1387" y="304"/>
                    </a:lnTo>
                    <a:lnTo>
                      <a:pt x="1385" y="304"/>
                    </a:lnTo>
                    <a:lnTo>
                      <a:pt x="1385" y="303"/>
                    </a:lnTo>
                    <a:lnTo>
                      <a:pt x="1384" y="301"/>
                    </a:lnTo>
                    <a:lnTo>
                      <a:pt x="1385" y="298"/>
                    </a:lnTo>
                    <a:lnTo>
                      <a:pt x="1387" y="294"/>
                    </a:lnTo>
                    <a:lnTo>
                      <a:pt x="1388" y="294"/>
                    </a:lnTo>
                    <a:lnTo>
                      <a:pt x="1390" y="294"/>
                    </a:lnTo>
                    <a:lnTo>
                      <a:pt x="1390" y="294"/>
                    </a:lnTo>
                    <a:lnTo>
                      <a:pt x="1391" y="294"/>
                    </a:lnTo>
                    <a:lnTo>
                      <a:pt x="1392" y="295"/>
                    </a:lnTo>
                    <a:lnTo>
                      <a:pt x="1394" y="294"/>
                    </a:lnTo>
                    <a:lnTo>
                      <a:pt x="1394" y="294"/>
                    </a:lnTo>
                    <a:lnTo>
                      <a:pt x="1394" y="293"/>
                    </a:lnTo>
                    <a:lnTo>
                      <a:pt x="1396" y="292"/>
                    </a:lnTo>
                    <a:lnTo>
                      <a:pt x="1398" y="291"/>
                    </a:lnTo>
                    <a:lnTo>
                      <a:pt x="1400" y="291"/>
                    </a:lnTo>
                    <a:lnTo>
                      <a:pt x="1402" y="292"/>
                    </a:lnTo>
                    <a:lnTo>
                      <a:pt x="1406" y="290"/>
                    </a:lnTo>
                    <a:lnTo>
                      <a:pt x="1409" y="286"/>
                    </a:lnTo>
                    <a:lnTo>
                      <a:pt x="1412" y="285"/>
                    </a:lnTo>
                    <a:lnTo>
                      <a:pt x="1412" y="284"/>
                    </a:lnTo>
                    <a:lnTo>
                      <a:pt x="1413" y="282"/>
                    </a:lnTo>
                    <a:lnTo>
                      <a:pt x="1414" y="282"/>
                    </a:lnTo>
                    <a:lnTo>
                      <a:pt x="1416" y="281"/>
                    </a:lnTo>
                    <a:lnTo>
                      <a:pt x="1416" y="281"/>
                    </a:lnTo>
                    <a:lnTo>
                      <a:pt x="1417" y="279"/>
                    </a:lnTo>
                    <a:lnTo>
                      <a:pt x="1417" y="277"/>
                    </a:lnTo>
                    <a:lnTo>
                      <a:pt x="1416" y="275"/>
                    </a:lnTo>
                    <a:lnTo>
                      <a:pt x="1416" y="273"/>
                    </a:lnTo>
                    <a:lnTo>
                      <a:pt x="1416" y="272"/>
                    </a:lnTo>
                    <a:lnTo>
                      <a:pt x="1419" y="272"/>
                    </a:lnTo>
                    <a:lnTo>
                      <a:pt x="1421" y="273"/>
                    </a:lnTo>
                    <a:lnTo>
                      <a:pt x="1423" y="274"/>
                    </a:lnTo>
                    <a:lnTo>
                      <a:pt x="1421" y="278"/>
                    </a:lnTo>
                    <a:lnTo>
                      <a:pt x="1419" y="281"/>
                    </a:lnTo>
                    <a:lnTo>
                      <a:pt x="1413" y="289"/>
                    </a:lnTo>
                    <a:lnTo>
                      <a:pt x="1410" y="293"/>
                    </a:lnTo>
                    <a:lnTo>
                      <a:pt x="1408" y="294"/>
                    </a:lnTo>
                    <a:lnTo>
                      <a:pt x="1404" y="294"/>
                    </a:lnTo>
                    <a:lnTo>
                      <a:pt x="1403" y="295"/>
                    </a:lnTo>
                    <a:lnTo>
                      <a:pt x="1403" y="296"/>
                    </a:lnTo>
                    <a:lnTo>
                      <a:pt x="1400" y="298"/>
                    </a:lnTo>
                    <a:lnTo>
                      <a:pt x="1401" y="299"/>
                    </a:lnTo>
                    <a:lnTo>
                      <a:pt x="1405" y="298"/>
                    </a:lnTo>
                    <a:lnTo>
                      <a:pt x="1407" y="297"/>
                    </a:lnTo>
                    <a:lnTo>
                      <a:pt x="1414" y="296"/>
                    </a:lnTo>
                    <a:lnTo>
                      <a:pt x="1416" y="295"/>
                    </a:lnTo>
                    <a:lnTo>
                      <a:pt x="1419" y="294"/>
                    </a:lnTo>
                    <a:lnTo>
                      <a:pt x="1420" y="294"/>
                    </a:lnTo>
                    <a:lnTo>
                      <a:pt x="1420" y="294"/>
                    </a:lnTo>
                    <a:lnTo>
                      <a:pt x="1420" y="295"/>
                    </a:lnTo>
                    <a:lnTo>
                      <a:pt x="1414" y="297"/>
                    </a:lnTo>
                    <a:lnTo>
                      <a:pt x="1412" y="298"/>
                    </a:lnTo>
                    <a:lnTo>
                      <a:pt x="1408" y="302"/>
                    </a:lnTo>
                    <a:lnTo>
                      <a:pt x="1405" y="306"/>
                    </a:lnTo>
                    <a:lnTo>
                      <a:pt x="1402" y="309"/>
                    </a:lnTo>
                    <a:lnTo>
                      <a:pt x="1400" y="310"/>
                    </a:lnTo>
                    <a:lnTo>
                      <a:pt x="1398" y="312"/>
                    </a:lnTo>
                    <a:lnTo>
                      <a:pt x="1395" y="314"/>
                    </a:lnTo>
                    <a:lnTo>
                      <a:pt x="1394" y="316"/>
                    </a:lnTo>
                    <a:lnTo>
                      <a:pt x="1394" y="320"/>
                    </a:lnTo>
                    <a:lnTo>
                      <a:pt x="1395" y="324"/>
                    </a:lnTo>
                    <a:lnTo>
                      <a:pt x="1398" y="325"/>
                    </a:lnTo>
                    <a:lnTo>
                      <a:pt x="1399" y="326"/>
                    </a:lnTo>
                    <a:lnTo>
                      <a:pt x="1400" y="328"/>
                    </a:lnTo>
                    <a:lnTo>
                      <a:pt x="1402" y="331"/>
                    </a:lnTo>
                    <a:lnTo>
                      <a:pt x="1404" y="327"/>
                    </a:lnTo>
                    <a:lnTo>
                      <a:pt x="1406" y="325"/>
                    </a:lnTo>
                    <a:lnTo>
                      <a:pt x="1407" y="326"/>
                    </a:lnTo>
                    <a:lnTo>
                      <a:pt x="1407" y="326"/>
                    </a:lnTo>
                    <a:lnTo>
                      <a:pt x="1408" y="323"/>
                    </a:lnTo>
                    <a:lnTo>
                      <a:pt x="1410" y="321"/>
                    </a:lnTo>
                    <a:lnTo>
                      <a:pt x="1414" y="318"/>
                    </a:lnTo>
                    <a:lnTo>
                      <a:pt x="1417" y="314"/>
                    </a:lnTo>
                    <a:lnTo>
                      <a:pt x="1418" y="313"/>
                    </a:lnTo>
                    <a:lnTo>
                      <a:pt x="1419" y="314"/>
                    </a:lnTo>
                    <a:lnTo>
                      <a:pt x="1420" y="315"/>
                    </a:lnTo>
                    <a:lnTo>
                      <a:pt x="1420" y="316"/>
                    </a:lnTo>
                    <a:lnTo>
                      <a:pt x="1420" y="316"/>
                    </a:lnTo>
                    <a:lnTo>
                      <a:pt x="1420" y="317"/>
                    </a:lnTo>
                    <a:lnTo>
                      <a:pt x="1421" y="316"/>
                    </a:lnTo>
                    <a:lnTo>
                      <a:pt x="1423" y="315"/>
                    </a:lnTo>
                    <a:lnTo>
                      <a:pt x="1423" y="313"/>
                    </a:lnTo>
                    <a:lnTo>
                      <a:pt x="1424" y="313"/>
                    </a:lnTo>
                    <a:lnTo>
                      <a:pt x="1425" y="313"/>
                    </a:lnTo>
                    <a:lnTo>
                      <a:pt x="1426" y="313"/>
                    </a:lnTo>
                    <a:lnTo>
                      <a:pt x="1433" y="307"/>
                    </a:lnTo>
                    <a:lnTo>
                      <a:pt x="1435" y="304"/>
                    </a:lnTo>
                    <a:lnTo>
                      <a:pt x="1435" y="307"/>
                    </a:lnTo>
                    <a:lnTo>
                      <a:pt x="1433" y="308"/>
                    </a:lnTo>
                    <a:lnTo>
                      <a:pt x="1432" y="310"/>
                    </a:lnTo>
                    <a:lnTo>
                      <a:pt x="1431" y="311"/>
                    </a:lnTo>
                    <a:lnTo>
                      <a:pt x="1430" y="312"/>
                    </a:lnTo>
                    <a:lnTo>
                      <a:pt x="1429" y="313"/>
                    </a:lnTo>
                    <a:lnTo>
                      <a:pt x="1429" y="314"/>
                    </a:lnTo>
                    <a:lnTo>
                      <a:pt x="1429" y="315"/>
                    </a:lnTo>
                    <a:lnTo>
                      <a:pt x="1429" y="316"/>
                    </a:lnTo>
                    <a:lnTo>
                      <a:pt x="1425" y="317"/>
                    </a:lnTo>
                    <a:lnTo>
                      <a:pt x="1424" y="318"/>
                    </a:lnTo>
                    <a:lnTo>
                      <a:pt x="1424" y="319"/>
                    </a:lnTo>
                    <a:lnTo>
                      <a:pt x="1423" y="320"/>
                    </a:lnTo>
                    <a:lnTo>
                      <a:pt x="1424" y="321"/>
                    </a:lnTo>
                    <a:lnTo>
                      <a:pt x="1425" y="322"/>
                    </a:lnTo>
                    <a:lnTo>
                      <a:pt x="1425" y="325"/>
                    </a:lnTo>
                    <a:lnTo>
                      <a:pt x="1428" y="326"/>
                    </a:lnTo>
                    <a:lnTo>
                      <a:pt x="1429" y="325"/>
                    </a:lnTo>
                    <a:lnTo>
                      <a:pt x="1431" y="325"/>
                    </a:lnTo>
                    <a:lnTo>
                      <a:pt x="1433" y="323"/>
                    </a:lnTo>
                    <a:lnTo>
                      <a:pt x="1435" y="322"/>
                    </a:lnTo>
                    <a:lnTo>
                      <a:pt x="1437" y="322"/>
                    </a:lnTo>
                    <a:lnTo>
                      <a:pt x="1438" y="325"/>
                    </a:lnTo>
                    <a:lnTo>
                      <a:pt x="1437" y="325"/>
                    </a:lnTo>
                    <a:lnTo>
                      <a:pt x="1436" y="326"/>
                    </a:lnTo>
                    <a:lnTo>
                      <a:pt x="1435" y="326"/>
                    </a:lnTo>
                    <a:lnTo>
                      <a:pt x="1434" y="327"/>
                    </a:lnTo>
                    <a:lnTo>
                      <a:pt x="1434" y="328"/>
                    </a:lnTo>
                    <a:lnTo>
                      <a:pt x="1433" y="331"/>
                    </a:lnTo>
                    <a:lnTo>
                      <a:pt x="1429" y="335"/>
                    </a:lnTo>
                    <a:lnTo>
                      <a:pt x="1429" y="336"/>
                    </a:lnTo>
                    <a:lnTo>
                      <a:pt x="1429" y="338"/>
                    </a:lnTo>
                    <a:lnTo>
                      <a:pt x="1429" y="338"/>
                    </a:lnTo>
                    <a:lnTo>
                      <a:pt x="1429" y="339"/>
                    </a:lnTo>
                    <a:lnTo>
                      <a:pt x="1430" y="339"/>
                    </a:lnTo>
                    <a:lnTo>
                      <a:pt x="1432" y="338"/>
                    </a:lnTo>
                    <a:lnTo>
                      <a:pt x="1432" y="339"/>
                    </a:lnTo>
                    <a:lnTo>
                      <a:pt x="1432" y="342"/>
                    </a:lnTo>
                    <a:lnTo>
                      <a:pt x="1432" y="344"/>
                    </a:lnTo>
                    <a:lnTo>
                      <a:pt x="1433" y="346"/>
                    </a:lnTo>
                    <a:lnTo>
                      <a:pt x="1434" y="347"/>
                    </a:lnTo>
                    <a:lnTo>
                      <a:pt x="1436" y="347"/>
                    </a:lnTo>
                    <a:lnTo>
                      <a:pt x="1436" y="345"/>
                    </a:lnTo>
                    <a:lnTo>
                      <a:pt x="1436" y="344"/>
                    </a:lnTo>
                    <a:lnTo>
                      <a:pt x="1437" y="343"/>
                    </a:lnTo>
                    <a:lnTo>
                      <a:pt x="1438" y="343"/>
                    </a:lnTo>
                    <a:lnTo>
                      <a:pt x="1438" y="343"/>
                    </a:lnTo>
                    <a:lnTo>
                      <a:pt x="1439" y="344"/>
                    </a:lnTo>
                    <a:lnTo>
                      <a:pt x="1439" y="345"/>
                    </a:lnTo>
                    <a:lnTo>
                      <a:pt x="1440" y="345"/>
                    </a:lnTo>
                    <a:lnTo>
                      <a:pt x="1441" y="345"/>
                    </a:lnTo>
                    <a:lnTo>
                      <a:pt x="1446" y="344"/>
                    </a:lnTo>
                    <a:lnTo>
                      <a:pt x="1446" y="343"/>
                    </a:lnTo>
                    <a:lnTo>
                      <a:pt x="1447" y="344"/>
                    </a:lnTo>
                    <a:lnTo>
                      <a:pt x="1448" y="346"/>
                    </a:lnTo>
                    <a:lnTo>
                      <a:pt x="1449" y="347"/>
                    </a:lnTo>
                    <a:lnTo>
                      <a:pt x="1451" y="347"/>
                    </a:lnTo>
                    <a:lnTo>
                      <a:pt x="1453" y="346"/>
                    </a:lnTo>
                    <a:lnTo>
                      <a:pt x="1457" y="344"/>
                    </a:lnTo>
                    <a:lnTo>
                      <a:pt x="1460" y="342"/>
                    </a:lnTo>
                    <a:lnTo>
                      <a:pt x="1462" y="338"/>
                    </a:lnTo>
                    <a:lnTo>
                      <a:pt x="1465" y="329"/>
                    </a:lnTo>
                    <a:lnTo>
                      <a:pt x="1468" y="325"/>
                    </a:lnTo>
                    <a:lnTo>
                      <a:pt x="1468" y="322"/>
                    </a:lnTo>
                    <a:lnTo>
                      <a:pt x="1468" y="320"/>
                    </a:lnTo>
                    <a:lnTo>
                      <a:pt x="1467" y="320"/>
                    </a:lnTo>
                    <a:lnTo>
                      <a:pt x="1465" y="319"/>
                    </a:lnTo>
                    <a:lnTo>
                      <a:pt x="1463" y="319"/>
                    </a:lnTo>
                    <a:lnTo>
                      <a:pt x="1461" y="319"/>
                    </a:lnTo>
                    <a:lnTo>
                      <a:pt x="1459" y="319"/>
                    </a:lnTo>
                    <a:lnTo>
                      <a:pt x="1457" y="320"/>
                    </a:lnTo>
                    <a:lnTo>
                      <a:pt x="1455" y="320"/>
                    </a:lnTo>
                    <a:lnTo>
                      <a:pt x="1454" y="317"/>
                    </a:lnTo>
                    <a:lnTo>
                      <a:pt x="1452" y="317"/>
                    </a:lnTo>
                    <a:lnTo>
                      <a:pt x="1450" y="318"/>
                    </a:lnTo>
                    <a:lnTo>
                      <a:pt x="1449" y="317"/>
                    </a:lnTo>
                    <a:lnTo>
                      <a:pt x="1448" y="316"/>
                    </a:lnTo>
                    <a:lnTo>
                      <a:pt x="1449" y="315"/>
                    </a:lnTo>
                    <a:lnTo>
                      <a:pt x="1451" y="314"/>
                    </a:lnTo>
                    <a:lnTo>
                      <a:pt x="1454" y="313"/>
                    </a:lnTo>
                    <a:lnTo>
                      <a:pt x="1454" y="312"/>
                    </a:lnTo>
                    <a:lnTo>
                      <a:pt x="1459" y="304"/>
                    </a:lnTo>
                    <a:lnTo>
                      <a:pt x="1461" y="303"/>
                    </a:lnTo>
                    <a:lnTo>
                      <a:pt x="1464" y="303"/>
                    </a:lnTo>
                    <a:lnTo>
                      <a:pt x="1464" y="303"/>
                    </a:lnTo>
                    <a:lnTo>
                      <a:pt x="1465" y="303"/>
                    </a:lnTo>
                    <a:lnTo>
                      <a:pt x="1468" y="299"/>
                    </a:lnTo>
                    <a:lnTo>
                      <a:pt x="1470" y="298"/>
                    </a:lnTo>
                    <a:lnTo>
                      <a:pt x="1473" y="294"/>
                    </a:lnTo>
                    <a:lnTo>
                      <a:pt x="1475" y="293"/>
                    </a:lnTo>
                    <a:lnTo>
                      <a:pt x="1476" y="293"/>
                    </a:lnTo>
                    <a:lnTo>
                      <a:pt x="1477" y="290"/>
                    </a:lnTo>
                    <a:lnTo>
                      <a:pt x="1478" y="291"/>
                    </a:lnTo>
                    <a:lnTo>
                      <a:pt x="1480" y="291"/>
                    </a:lnTo>
                    <a:lnTo>
                      <a:pt x="1483" y="290"/>
                    </a:lnTo>
                    <a:lnTo>
                      <a:pt x="1485" y="288"/>
                    </a:lnTo>
                    <a:lnTo>
                      <a:pt x="1487" y="288"/>
                    </a:lnTo>
                    <a:lnTo>
                      <a:pt x="1489" y="287"/>
                    </a:lnTo>
                    <a:lnTo>
                      <a:pt x="1489" y="285"/>
                    </a:lnTo>
                    <a:lnTo>
                      <a:pt x="1490" y="285"/>
                    </a:lnTo>
                    <a:lnTo>
                      <a:pt x="1490" y="286"/>
                    </a:lnTo>
                    <a:lnTo>
                      <a:pt x="1490" y="288"/>
                    </a:lnTo>
                    <a:lnTo>
                      <a:pt x="1489" y="289"/>
                    </a:lnTo>
                    <a:lnTo>
                      <a:pt x="1487" y="290"/>
                    </a:lnTo>
                    <a:lnTo>
                      <a:pt x="1485" y="291"/>
                    </a:lnTo>
                    <a:lnTo>
                      <a:pt x="1484" y="291"/>
                    </a:lnTo>
                    <a:lnTo>
                      <a:pt x="1481" y="292"/>
                    </a:lnTo>
                    <a:lnTo>
                      <a:pt x="1480" y="292"/>
                    </a:lnTo>
                    <a:lnTo>
                      <a:pt x="1479" y="293"/>
                    </a:lnTo>
                    <a:lnTo>
                      <a:pt x="1479" y="295"/>
                    </a:lnTo>
                    <a:lnTo>
                      <a:pt x="1480" y="297"/>
                    </a:lnTo>
                    <a:lnTo>
                      <a:pt x="1481" y="298"/>
                    </a:lnTo>
                    <a:lnTo>
                      <a:pt x="1482" y="296"/>
                    </a:lnTo>
                    <a:lnTo>
                      <a:pt x="1484" y="295"/>
                    </a:lnTo>
                    <a:lnTo>
                      <a:pt x="1486" y="296"/>
                    </a:lnTo>
                    <a:lnTo>
                      <a:pt x="1487" y="301"/>
                    </a:lnTo>
                    <a:lnTo>
                      <a:pt x="1489" y="305"/>
                    </a:lnTo>
                    <a:lnTo>
                      <a:pt x="1491" y="305"/>
                    </a:lnTo>
                    <a:lnTo>
                      <a:pt x="1491" y="308"/>
                    </a:lnTo>
                    <a:lnTo>
                      <a:pt x="1491" y="312"/>
                    </a:lnTo>
                    <a:lnTo>
                      <a:pt x="1492" y="315"/>
                    </a:lnTo>
                    <a:lnTo>
                      <a:pt x="1494" y="317"/>
                    </a:lnTo>
                    <a:lnTo>
                      <a:pt x="1495" y="319"/>
                    </a:lnTo>
                    <a:lnTo>
                      <a:pt x="1499" y="321"/>
                    </a:lnTo>
                    <a:lnTo>
                      <a:pt x="1499" y="324"/>
                    </a:lnTo>
                    <a:lnTo>
                      <a:pt x="1499" y="325"/>
                    </a:lnTo>
                    <a:lnTo>
                      <a:pt x="1503" y="326"/>
                    </a:lnTo>
                    <a:lnTo>
                      <a:pt x="1506" y="326"/>
                    </a:lnTo>
                    <a:lnTo>
                      <a:pt x="1508" y="325"/>
                    </a:lnTo>
                    <a:lnTo>
                      <a:pt x="1511" y="322"/>
                    </a:lnTo>
                    <a:lnTo>
                      <a:pt x="1510" y="321"/>
                    </a:lnTo>
                    <a:lnTo>
                      <a:pt x="1509" y="320"/>
                    </a:lnTo>
                    <a:lnTo>
                      <a:pt x="1507" y="320"/>
                    </a:lnTo>
                    <a:lnTo>
                      <a:pt x="1504" y="318"/>
                    </a:lnTo>
                    <a:lnTo>
                      <a:pt x="1503" y="316"/>
                    </a:lnTo>
                    <a:lnTo>
                      <a:pt x="1501" y="318"/>
                    </a:lnTo>
                    <a:lnTo>
                      <a:pt x="1502" y="316"/>
                    </a:lnTo>
                    <a:lnTo>
                      <a:pt x="1505" y="316"/>
                    </a:lnTo>
                    <a:lnTo>
                      <a:pt x="1507" y="315"/>
                    </a:lnTo>
                    <a:lnTo>
                      <a:pt x="1510" y="314"/>
                    </a:lnTo>
                    <a:lnTo>
                      <a:pt x="1512" y="315"/>
                    </a:lnTo>
                    <a:lnTo>
                      <a:pt x="1515" y="317"/>
                    </a:lnTo>
                    <a:lnTo>
                      <a:pt x="1516" y="319"/>
                    </a:lnTo>
                    <a:lnTo>
                      <a:pt x="1519" y="319"/>
                    </a:lnTo>
                    <a:lnTo>
                      <a:pt x="1522" y="320"/>
                    </a:lnTo>
                    <a:lnTo>
                      <a:pt x="1525" y="324"/>
                    </a:lnTo>
                    <a:lnTo>
                      <a:pt x="1527" y="327"/>
                    </a:lnTo>
                    <a:lnTo>
                      <a:pt x="1528" y="330"/>
                    </a:lnTo>
                    <a:lnTo>
                      <a:pt x="1528" y="333"/>
                    </a:lnTo>
                    <a:lnTo>
                      <a:pt x="1529" y="333"/>
                    </a:lnTo>
                    <a:lnTo>
                      <a:pt x="1532" y="333"/>
                    </a:lnTo>
                    <a:lnTo>
                      <a:pt x="1533" y="333"/>
                    </a:lnTo>
                    <a:lnTo>
                      <a:pt x="1532" y="335"/>
                    </a:lnTo>
                    <a:lnTo>
                      <a:pt x="1531" y="336"/>
                    </a:lnTo>
                    <a:lnTo>
                      <a:pt x="1530" y="336"/>
                    </a:lnTo>
                    <a:lnTo>
                      <a:pt x="1529" y="336"/>
                    </a:lnTo>
                    <a:lnTo>
                      <a:pt x="1528" y="336"/>
                    </a:lnTo>
                    <a:lnTo>
                      <a:pt x="1525" y="338"/>
                    </a:lnTo>
                    <a:lnTo>
                      <a:pt x="1520" y="342"/>
                    </a:lnTo>
                    <a:lnTo>
                      <a:pt x="1514" y="351"/>
                    </a:lnTo>
                    <a:lnTo>
                      <a:pt x="1512" y="353"/>
                    </a:lnTo>
                    <a:lnTo>
                      <a:pt x="1512" y="354"/>
                    </a:lnTo>
                    <a:lnTo>
                      <a:pt x="1511" y="352"/>
                    </a:lnTo>
                    <a:lnTo>
                      <a:pt x="1512" y="351"/>
                    </a:lnTo>
                    <a:lnTo>
                      <a:pt x="1514" y="347"/>
                    </a:lnTo>
                    <a:lnTo>
                      <a:pt x="1515" y="347"/>
                    </a:lnTo>
                    <a:lnTo>
                      <a:pt x="1515" y="346"/>
                    </a:lnTo>
                    <a:lnTo>
                      <a:pt x="1515" y="345"/>
                    </a:lnTo>
                    <a:lnTo>
                      <a:pt x="1514" y="344"/>
                    </a:lnTo>
                    <a:lnTo>
                      <a:pt x="1513" y="343"/>
                    </a:lnTo>
                    <a:lnTo>
                      <a:pt x="1512" y="344"/>
                    </a:lnTo>
                    <a:lnTo>
                      <a:pt x="1512" y="345"/>
                    </a:lnTo>
                    <a:lnTo>
                      <a:pt x="1511" y="346"/>
                    </a:lnTo>
                    <a:lnTo>
                      <a:pt x="1508" y="347"/>
                    </a:lnTo>
                    <a:lnTo>
                      <a:pt x="1507" y="351"/>
                    </a:lnTo>
                    <a:lnTo>
                      <a:pt x="1508" y="355"/>
                    </a:lnTo>
                    <a:lnTo>
                      <a:pt x="1511" y="357"/>
                    </a:lnTo>
                    <a:lnTo>
                      <a:pt x="1508" y="357"/>
                    </a:lnTo>
                    <a:lnTo>
                      <a:pt x="1507" y="358"/>
                    </a:lnTo>
                    <a:lnTo>
                      <a:pt x="1504" y="362"/>
                    </a:lnTo>
                    <a:lnTo>
                      <a:pt x="1502" y="368"/>
                    </a:lnTo>
                    <a:lnTo>
                      <a:pt x="1504" y="371"/>
                    </a:lnTo>
                    <a:lnTo>
                      <a:pt x="1503" y="373"/>
                    </a:lnTo>
                    <a:lnTo>
                      <a:pt x="1501" y="372"/>
                    </a:lnTo>
                    <a:lnTo>
                      <a:pt x="1497" y="371"/>
                    </a:lnTo>
                    <a:lnTo>
                      <a:pt x="1494" y="373"/>
                    </a:lnTo>
                    <a:lnTo>
                      <a:pt x="1494" y="375"/>
                    </a:lnTo>
                    <a:lnTo>
                      <a:pt x="1494" y="377"/>
                    </a:lnTo>
                    <a:lnTo>
                      <a:pt x="1496" y="378"/>
                    </a:lnTo>
                    <a:lnTo>
                      <a:pt x="1496" y="380"/>
                    </a:lnTo>
                    <a:lnTo>
                      <a:pt x="1496" y="382"/>
                    </a:lnTo>
                    <a:lnTo>
                      <a:pt x="1496" y="382"/>
                    </a:lnTo>
                    <a:lnTo>
                      <a:pt x="1496" y="384"/>
                    </a:lnTo>
                    <a:lnTo>
                      <a:pt x="1495" y="385"/>
                    </a:lnTo>
                    <a:lnTo>
                      <a:pt x="1494" y="385"/>
                    </a:lnTo>
                    <a:lnTo>
                      <a:pt x="1493" y="384"/>
                    </a:lnTo>
                    <a:lnTo>
                      <a:pt x="1492" y="382"/>
                    </a:lnTo>
                    <a:lnTo>
                      <a:pt x="1492" y="381"/>
                    </a:lnTo>
                    <a:lnTo>
                      <a:pt x="1490" y="378"/>
                    </a:lnTo>
                    <a:lnTo>
                      <a:pt x="1490" y="377"/>
                    </a:lnTo>
                    <a:lnTo>
                      <a:pt x="1490" y="376"/>
                    </a:lnTo>
                    <a:lnTo>
                      <a:pt x="1489" y="376"/>
                    </a:lnTo>
                    <a:lnTo>
                      <a:pt x="1488" y="376"/>
                    </a:lnTo>
                    <a:lnTo>
                      <a:pt x="1487" y="377"/>
                    </a:lnTo>
                    <a:lnTo>
                      <a:pt x="1486" y="377"/>
                    </a:lnTo>
                    <a:lnTo>
                      <a:pt x="1486" y="378"/>
                    </a:lnTo>
                    <a:lnTo>
                      <a:pt x="1487" y="380"/>
                    </a:lnTo>
                    <a:lnTo>
                      <a:pt x="1487" y="382"/>
                    </a:lnTo>
                    <a:lnTo>
                      <a:pt x="1487" y="382"/>
                    </a:lnTo>
                    <a:lnTo>
                      <a:pt x="1485" y="382"/>
                    </a:lnTo>
                    <a:lnTo>
                      <a:pt x="1483" y="380"/>
                    </a:lnTo>
                    <a:lnTo>
                      <a:pt x="1481" y="378"/>
                    </a:lnTo>
                    <a:lnTo>
                      <a:pt x="1481" y="379"/>
                    </a:lnTo>
                    <a:lnTo>
                      <a:pt x="1481" y="382"/>
                    </a:lnTo>
                    <a:lnTo>
                      <a:pt x="1481" y="385"/>
                    </a:lnTo>
                    <a:lnTo>
                      <a:pt x="1482" y="386"/>
                    </a:lnTo>
                    <a:lnTo>
                      <a:pt x="1482" y="387"/>
                    </a:lnTo>
                    <a:lnTo>
                      <a:pt x="1486" y="390"/>
                    </a:lnTo>
                    <a:lnTo>
                      <a:pt x="1489" y="390"/>
                    </a:lnTo>
                    <a:lnTo>
                      <a:pt x="1489" y="391"/>
                    </a:lnTo>
                    <a:lnTo>
                      <a:pt x="1489" y="394"/>
                    </a:lnTo>
                    <a:lnTo>
                      <a:pt x="1490" y="394"/>
                    </a:lnTo>
                    <a:lnTo>
                      <a:pt x="1490" y="394"/>
                    </a:lnTo>
                    <a:lnTo>
                      <a:pt x="1495" y="396"/>
                    </a:lnTo>
                    <a:lnTo>
                      <a:pt x="1498" y="398"/>
                    </a:lnTo>
                    <a:lnTo>
                      <a:pt x="1499" y="400"/>
                    </a:lnTo>
                    <a:lnTo>
                      <a:pt x="1500" y="403"/>
                    </a:lnTo>
                    <a:lnTo>
                      <a:pt x="1500" y="403"/>
                    </a:lnTo>
                    <a:lnTo>
                      <a:pt x="1500" y="404"/>
                    </a:lnTo>
                    <a:lnTo>
                      <a:pt x="1499" y="404"/>
                    </a:lnTo>
                    <a:lnTo>
                      <a:pt x="1498" y="403"/>
                    </a:lnTo>
                    <a:lnTo>
                      <a:pt x="1497" y="402"/>
                    </a:lnTo>
                    <a:lnTo>
                      <a:pt x="1496" y="401"/>
                    </a:lnTo>
                    <a:lnTo>
                      <a:pt x="1494" y="401"/>
                    </a:lnTo>
                    <a:lnTo>
                      <a:pt x="1492" y="404"/>
                    </a:lnTo>
                    <a:lnTo>
                      <a:pt x="1490" y="404"/>
                    </a:lnTo>
                    <a:lnTo>
                      <a:pt x="1490" y="401"/>
                    </a:lnTo>
                    <a:lnTo>
                      <a:pt x="1490" y="399"/>
                    </a:lnTo>
                    <a:lnTo>
                      <a:pt x="1488" y="399"/>
                    </a:lnTo>
                    <a:lnTo>
                      <a:pt x="1487" y="400"/>
                    </a:lnTo>
                    <a:lnTo>
                      <a:pt x="1487" y="401"/>
                    </a:lnTo>
                    <a:lnTo>
                      <a:pt x="1486" y="400"/>
                    </a:lnTo>
                    <a:lnTo>
                      <a:pt x="1486" y="400"/>
                    </a:lnTo>
                    <a:lnTo>
                      <a:pt x="1483" y="400"/>
                    </a:lnTo>
                    <a:lnTo>
                      <a:pt x="1483" y="401"/>
                    </a:lnTo>
                    <a:lnTo>
                      <a:pt x="1483" y="403"/>
                    </a:lnTo>
                    <a:lnTo>
                      <a:pt x="1483" y="403"/>
                    </a:lnTo>
                    <a:lnTo>
                      <a:pt x="1484" y="404"/>
                    </a:lnTo>
                    <a:lnTo>
                      <a:pt x="1485" y="405"/>
                    </a:lnTo>
                    <a:lnTo>
                      <a:pt x="1486" y="405"/>
                    </a:lnTo>
                    <a:lnTo>
                      <a:pt x="1486" y="406"/>
                    </a:lnTo>
                    <a:lnTo>
                      <a:pt x="1486" y="407"/>
                    </a:lnTo>
                    <a:lnTo>
                      <a:pt x="1487" y="408"/>
                    </a:lnTo>
                    <a:lnTo>
                      <a:pt x="1491" y="409"/>
                    </a:lnTo>
                    <a:lnTo>
                      <a:pt x="1488" y="414"/>
                    </a:lnTo>
                    <a:lnTo>
                      <a:pt x="1487" y="420"/>
                    </a:lnTo>
                    <a:lnTo>
                      <a:pt x="1486" y="418"/>
                    </a:lnTo>
                    <a:lnTo>
                      <a:pt x="1483" y="419"/>
                    </a:lnTo>
                    <a:lnTo>
                      <a:pt x="1482" y="421"/>
                    </a:lnTo>
                    <a:lnTo>
                      <a:pt x="1482" y="424"/>
                    </a:lnTo>
                    <a:lnTo>
                      <a:pt x="1482" y="428"/>
                    </a:lnTo>
                    <a:lnTo>
                      <a:pt x="1481" y="430"/>
                    </a:lnTo>
                    <a:lnTo>
                      <a:pt x="1480" y="430"/>
                    </a:lnTo>
                    <a:lnTo>
                      <a:pt x="1480" y="429"/>
                    </a:lnTo>
                    <a:lnTo>
                      <a:pt x="1480" y="428"/>
                    </a:lnTo>
                    <a:lnTo>
                      <a:pt x="1479" y="426"/>
                    </a:lnTo>
                    <a:lnTo>
                      <a:pt x="1478" y="426"/>
                    </a:lnTo>
                    <a:lnTo>
                      <a:pt x="1477" y="428"/>
                    </a:lnTo>
                    <a:lnTo>
                      <a:pt x="1474" y="430"/>
                    </a:lnTo>
                    <a:lnTo>
                      <a:pt x="1472" y="432"/>
                    </a:lnTo>
                    <a:lnTo>
                      <a:pt x="1471" y="435"/>
                    </a:lnTo>
                    <a:lnTo>
                      <a:pt x="1469" y="437"/>
                    </a:lnTo>
                    <a:lnTo>
                      <a:pt x="1468" y="438"/>
                    </a:lnTo>
                    <a:lnTo>
                      <a:pt x="1467" y="438"/>
                    </a:lnTo>
                    <a:lnTo>
                      <a:pt x="1467" y="437"/>
                    </a:lnTo>
                    <a:lnTo>
                      <a:pt x="1466" y="436"/>
                    </a:lnTo>
                    <a:lnTo>
                      <a:pt x="1466" y="435"/>
                    </a:lnTo>
                    <a:lnTo>
                      <a:pt x="1468" y="434"/>
                    </a:lnTo>
                    <a:lnTo>
                      <a:pt x="1468" y="432"/>
                    </a:lnTo>
                    <a:lnTo>
                      <a:pt x="1467" y="431"/>
                    </a:lnTo>
                    <a:lnTo>
                      <a:pt x="1468" y="430"/>
                    </a:lnTo>
                    <a:lnTo>
                      <a:pt x="1469" y="430"/>
                    </a:lnTo>
                    <a:lnTo>
                      <a:pt x="1470" y="430"/>
                    </a:lnTo>
                    <a:lnTo>
                      <a:pt x="1472" y="430"/>
                    </a:lnTo>
                    <a:lnTo>
                      <a:pt x="1472" y="428"/>
                    </a:lnTo>
                    <a:lnTo>
                      <a:pt x="1472" y="426"/>
                    </a:lnTo>
                    <a:lnTo>
                      <a:pt x="1470" y="425"/>
                    </a:lnTo>
                    <a:lnTo>
                      <a:pt x="1471" y="421"/>
                    </a:lnTo>
                    <a:lnTo>
                      <a:pt x="1470" y="420"/>
                    </a:lnTo>
                    <a:lnTo>
                      <a:pt x="1470" y="414"/>
                    </a:lnTo>
                    <a:lnTo>
                      <a:pt x="1471" y="411"/>
                    </a:lnTo>
                    <a:lnTo>
                      <a:pt x="1470" y="409"/>
                    </a:lnTo>
                    <a:lnTo>
                      <a:pt x="1468" y="408"/>
                    </a:lnTo>
                    <a:lnTo>
                      <a:pt x="1467" y="408"/>
                    </a:lnTo>
                    <a:lnTo>
                      <a:pt x="1465" y="410"/>
                    </a:lnTo>
                    <a:lnTo>
                      <a:pt x="1464" y="412"/>
                    </a:lnTo>
                    <a:lnTo>
                      <a:pt x="1464" y="413"/>
                    </a:lnTo>
                    <a:lnTo>
                      <a:pt x="1464" y="415"/>
                    </a:lnTo>
                    <a:lnTo>
                      <a:pt x="1465" y="417"/>
                    </a:lnTo>
                    <a:lnTo>
                      <a:pt x="1464" y="418"/>
                    </a:lnTo>
                    <a:lnTo>
                      <a:pt x="1464" y="420"/>
                    </a:lnTo>
                    <a:lnTo>
                      <a:pt x="1464" y="421"/>
                    </a:lnTo>
                    <a:lnTo>
                      <a:pt x="1462" y="421"/>
                    </a:lnTo>
                    <a:lnTo>
                      <a:pt x="1460" y="421"/>
                    </a:lnTo>
                    <a:lnTo>
                      <a:pt x="1459" y="417"/>
                    </a:lnTo>
                    <a:lnTo>
                      <a:pt x="1458" y="417"/>
                    </a:lnTo>
                    <a:lnTo>
                      <a:pt x="1457" y="418"/>
                    </a:lnTo>
                    <a:lnTo>
                      <a:pt x="1456" y="420"/>
                    </a:lnTo>
                    <a:lnTo>
                      <a:pt x="1457" y="421"/>
                    </a:lnTo>
                    <a:lnTo>
                      <a:pt x="1458" y="423"/>
                    </a:lnTo>
                    <a:lnTo>
                      <a:pt x="1458" y="425"/>
                    </a:lnTo>
                    <a:lnTo>
                      <a:pt x="1456" y="426"/>
                    </a:lnTo>
                    <a:lnTo>
                      <a:pt x="1455" y="425"/>
                    </a:lnTo>
                    <a:lnTo>
                      <a:pt x="1455" y="425"/>
                    </a:lnTo>
                    <a:lnTo>
                      <a:pt x="1455" y="426"/>
                    </a:lnTo>
                    <a:lnTo>
                      <a:pt x="1454" y="428"/>
                    </a:lnTo>
                    <a:lnTo>
                      <a:pt x="1454" y="427"/>
                    </a:lnTo>
                    <a:lnTo>
                      <a:pt x="1454" y="429"/>
                    </a:lnTo>
                    <a:lnTo>
                      <a:pt x="1452" y="429"/>
                    </a:lnTo>
                    <a:lnTo>
                      <a:pt x="1451" y="429"/>
                    </a:lnTo>
                    <a:lnTo>
                      <a:pt x="1449" y="432"/>
                    </a:lnTo>
                    <a:lnTo>
                      <a:pt x="1447" y="430"/>
                    </a:lnTo>
                    <a:lnTo>
                      <a:pt x="1446" y="426"/>
                    </a:lnTo>
                    <a:lnTo>
                      <a:pt x="1448" y="422"/>
                    </a:lnTo>
                    <a:lnTo>
                      <a:pt x="1448" y="420"/>
                    </a:lnTo>
                    <a:lnTo>
                      <a:pt x="1447" y="417"/>
                    </a:lnTo>
                    <a:lnTo>
                      <a:pt x="1446" y="417"/>
                    </a:lnTo>
                    <a:lnTo>
                      <a:pt x="1442" y="421"/>
                    </a:lnTo>
                    <a:lnTo>
                      <a:pt x="1441" y="425"/>
                    </a:lnTo>
                    <a:lnTo>
                      <a:pt x="1441" y="429"/>
                    </a:lnTo>
                    <a:lnTo>
                      <a:pt x="1440" y="429"/>
                    </a:lnTo>
                    <a:lnTo>
                      <a:pt x="1439" y="428"/>
                    </a:lnTo>
                    <a:lnTo>
                      <a:pt x="1438" y="428"/>
                    </a:lnTo>
                    <a:lnTo>
                      <a:pt x="1438" y="429"/>
                    </a:lnTo>
                    <a:lnTo>
                      <a:pt x="1438" y="430"/>
                    </a:lnTo>
                    <a:lnTo>
                      <a:pt x="1438" y="435"/>
                    </a:lnTo>
                    <a:lnTo>
                      <a:pt x="1438" y="438"/>
                    </a:lnTo>
                    <a:lnTo>
                      <a:pt x="1437" y="434"/>
                    </a:lnTo>
                    <a:lnTo>
                      <a:pt x="1436" y="432"/>
                    </a:lnTo>
                    <a:lnTo>
                      <a:pt x="1435" y="430"/>
                    </a:lnTo>
                    <a:lnTo>
                      <a:pt x="1433" y="427"/>
                    </a:lnTo>
                    <a:lnTo>
                      <a:pt x="1431" y="428"/>
                    </a:lnTo>
                    <a:lnTo>
                      <a:pt x="1429" y="429"/>
                    </a:lnTo>
                    <a:lnTo>
                      <a:pt x="1429" y="434"/>
                    </a:lnTo>
                    <a:lnTo>
                      <a:pt x="1428" y="435"/>
                    </a:lnTo>
                    <a:lnTo>
                      <a:pt x="1427" y="433"/>
                    </a:lnTo>
                    <a:lnTo>
                      <a:pt x="1426" y="432"/>
                    </a:lnTo>
                    <a:lnTo>
                      <a:pt x="1425" y="433"/>
                    </a:lnTo>
                    <a:lnTo>
                      <a:pt x="1423" y="434"/>
                    </a:lnTo>
                    <a:lnTo>
                      <a:pt x="1423" y="437"/>
                    </a:lnTo>
                    <a:lnTo>
                      <a:pt x="1420" y="439"/>
                    </a:lnTo>
                    <a:lnTo>
                      <a:pt x="1420" y="443"/>
                    </a:lnTo>
                    <a:lnTo>
                      <a:pt x="1424" y="444"/>
                    </a:lnTo>
                    <a:lnTo>
                      <a:pt x="1425" y="445"/>
                    </a:lnTo>
                    <a:lnTo>
                      <a:pt x="1425" y="446"/>
                    </a:lnTo>
                    <a:lnTo>
                      <a:pt x="1425" y="447"/>
                    </a:lnTo>
                    <a:lnTo>
                      <a:pt x="1424" y="447"/>
                    </a:lnTo>
                    <a:lnTo>
                      <a:pt x="1425" y="449"/>
                    </a:lnTo>
                    <a:lnTo>
                      <a:pt x="1426" y="449"/>
                    </a:lnTo>
                    <a:lnTo>
                      <a:pt x="1429" y="448"/>
                    </a:lnTo>
                    <a:lnTo>
                      <a:pt x="1429" y="450"/>
                    </a:lnTo>
                    <a:lnTo>
                      <a:pt x="1429" y="451"/>
                    </a:lnTo>
                    <a:lnTo>
                      <a:pt x="1429" y="452"/>
                    </a:lnTo>
                    <a:lnTo>
                      <a:pt x="1427" y="452"/>
                    </a:lnTo>
                    <a:lnTo>
                      <a:pt x="1426" y="452"/>
                    </a:lnTo>
                    <a:lnTo>
                      <a:pt x="1425" y="454"/>
                    </a:lnTo>
                    <a:lnTo>
                      <a:pt x="1422" y="452"/>
                    </a:lnTo>
                    <a:lnTo>
                      <a:pt x="1420" y="451"/>
                    </a:lnTo>
                    <a:lnTo>
                      <a:pt x="1418" y="452"/>
                    </a:lnTo>
                    <a:lnTo>
                      <a:pt x="1417" y="453"/>
                    </a:lnTo>
                    <a:lnTo>
                      <a:pt x="1418" y="456"/>
                    </a:lnTo>
                    <a:lnTo>
                      <a:pt x="1418" y="458"/>
                    </a:lnTo>
                    <a:lnTo>
                      <a:pt x="1419" y="462"/>
                    </a:lnTo>
                    <a:lnTo>
                      <a:pt x="1419" y="464"/>
                    </a:lnTo>
                    <a:lnTo>
                      <a:pt x="1418" y="465"/>
                    </a:lnTo>
                    <a:lnTo>
                      <a:pt x="1417" y="465"/>
                    </a:lnTo>
                    <a:lnTo>
                      <a:pt x="1417" y="466"/>
                    </a:lnTo>
                    <a:lnTo>
                      <a:pt x="1416" y="469"/>
                    </a:lnTo>
                    <a:lnTo>
                      <a:pt x="1417" y="470"/>
                    </a:lnTo>
                    <a:lnTo>
                      <a:pt x="1420" y="474"/>
                    </a:lnTo>
                    <a:lnTo>
                      <a:pt x="1421" y="476"/>
                    </a:lnTo>
                    <a:lnTo>
                      <a:pt x="1425" y="474"/>
                    </a:lnTo>
                    <a:lnTo>
                      <a:pt x="1425" y="476"/>
                    </a:lnTo>
                    <a:lnTo>
                      <a:pt x="1425" y="477"/>
                    </a:lnTo>
                    <a:lnTo>
                      <a:pt x="1422" y="478"/>
                    </a:lnTo>
                    <a:lnTo>
                      <a:pt x="1421" y="481"/>
                    </a:lnTo>
                    <a:lnTo>
                      <a:pt x="1423" y="483"/>
                    </a:lnTo>
                    <a:lnTo>
                      <a:pt x="1427" y="484"/>
                    </a:lnTo>
                    <a:lnTo>
                      <a:pt x="1430" y="483"/>
                    </a:lnTo>
                    <a:lnTo>
                      <a:pt x="1433" y="482"/>
                    </a:lnTo>
                    <a:lnTo>
                      <a:pt x="1437" y="476"/>
                    </a:lnTo>
                    <a:lnTo>
                      <a:pt x="1437" y="475"/>
                    </a:lnTo>
                    <a:lnTo>
                      <a:pt x="1437" y="474"/>
                    </a:lnTo>
                    <a:lnTo>
                      <a:pt x="1438" y="473"/>
                    </a:lnTo>
                    <a:lnTo>
                      <a:pt x="1439" y="473"/>
                    </a:lnTo>
                    <a:lnTo>
                      <a:pt x="1440" y="473"/>
                    </a:lnTo>
                    <a:lnTo>
                      <a:pt x="1441" y="473"/>
                    </a:lnTo>
                    <a:lnTo>
                      <a:pt x="1441" y="475"/>
                    </a:lnTo>
                    <a:lnTo>
                      <a:pt x="1441" y="476"/>
                    </a:lnTo>
                    <a:lnTo>
                      <a:pt x="1438" y="478"/>
                    </a:lnTo>
                    <a:lnTo>
                      <a:pt x="1438" y="479"/>
                    </a:lnTo>
                    <a:lnTo>
                      <a:pt x="1437" y="484"/>
                    </a:lnTo>
                    <a:lnTo>
                      <a:pt x="1433" y="489"/>
                    </a:lnTo>
                    <a:lnTo>
                      <a:pt x="1435" y="491"/>
                    </a:lnTo>
                    <a:lnTo>
                      <a:pt x="1435" y="492"/>
                    </a:lnTo>
                    <a:lnTo>
                      <a:pt x="1434" y="495"/>
                    </a:lnTo>
                    <a:lnTo>
                      <a:pt x="1433" y="495"/>
                    </a:lnTo>
                    <a:lnTo>
                      <a:pt x="1433" y="495"/>
                    </a:lnTo>
                    <a:lnTo>
                      <a:pt x="1433" y="496"/>
                    </a:lnTo>
                    <a:lnTo>
                      <a:pt x="1433" y="497"/>
                    </a:lnTo>
                    <a:lnTo>
                      <a:pt x="1433" y="500"/>
                    </a:lnTo>
                    <a:lnTo>
                      <a:pt x="1433" y="500"/>
                    </a:lnTo>
                    <a:lnTo>
                      <a:pt x="1430" y="504"/>
                    </a:lnTo>
                    <a:lnTo>
                      <a:pt x="1425" y="507"/>
                    </a:lnTo>
                    <a:lnTo>
                      <a:pt x="1424" y="526"/>
                    </a:lnTo>
                    <a:lnTo>
                      <a:pt x="1425" y="532"/>
                    </a:lnTo>
                    <a:lnTo>
                      <a:pt x="1423" y="531"/>
                    </a:lnTo>
                    <a:lnTo>
                      <a:pt x="1420" y="532"/>
                    </a:lnTo>
                    <a:lnTo>
                      <a:pt x="1419" y="533"/>
                    </a:lnTo>
                    <a:lnTo>
                      <a:pt x="1418" y="534"/>
                    </a:lnTo>
                    <a:lnTo>
                      <a:pt x="1418" y="535"/>
                    </a:lnTo>
                    <a:lnTo>
                      <a:pt x="1416" y="535"/>
                    </a:lnTo>
                    <a:lnTo>
                      <a:pt x="1415" y="535"/>
                    </a:lnTo>
                    <a:lnTo>
                      <a:pt x="1412" y="537"/>
                    </a:lnTo>
                    <a:lnTo>
                      <a:pt x="1409" y="539"/>
                    </a:lnTo>
                    <a:lnTo>
                      <a:pt x="1407" y="543"/>
                    </a:lnTo>
                    <a:lnTo>
                      <a:pt x="1401" y="555"/>
                    </a:lnTo>
                    <a:lnTo>
                      <a:pt x="1400" y="557"/>
                    </a:lnTo>
                    <a:lnTo>
                      <a:pt x="1398" y="558"/>
                    </a:lnTo>
                    <a:lnTo>
                      <a:pt x="1396" y="558"/>
                    </a:lnTo>
                    <a:lnTo>
                      <a:pt x="1394" y="560"/>
                    </a:lnTo>
                    <a:lnTo>
                      <a:pt x="1389" y="570"/>
                    </a:lnTo>
                    <a:lnTo>
                      <a:pt x="1386" y="574"/>
                    </a:lnTo>
                    <a:lnTo>
                      <a:pt x="1385" y="578"/>
                    </a:lnTo>
                    <a:lnTo>
                      <a:pt x="1385" y="582"/>
                    </a:lnTo>
                    <a:lnTo>
                      <a:pt x="1384" y="583"/>
                    </a:lnTo>
                    <a:lnTo>
                      <a:pt x="1381" y="583"/>
                    </a:lnTo>
                    <a:lnTo>
                      <a:pt x="1379" y="585"/>
                    </a:lnTo>
                    <a:lnTo>
                      <a:pt x="1377" y="587"/>
                    </a:lnTo>
                    <a:lnTo>
                      <a:pt x="1377" y="588"/>
                    </a:lnTo>
                    <a:lnTo>
                      <a:pt x="1377" y="589"/>
                    </a:lnTo>
                    <a:lnTo>
                      <a:pt x="1375" y="589"/>
                    </a:lnTo>
                    <a:lnTo>
                      <a:pt x="1373" y="589"/>
                    </a:lnTo>
                    <a:lnTo>
                      <a:pt x="1372" y="588"/>
                    </a:lnTo>
                    <a:lnTo>
                      <a:pt x="1371" y="588"/>
                    </a:lnTo>
                    <a:lnTo>
                      <a:pt x="1370" y="590"/>
                    </a:lnTo>
                    <a:lnTo>
                      <a:pt x="1372" y="590"/>
                    </a:lnTo>
                    <a:lnTo>
                      <a:pt x="1372" y="592"/>
                    </a:lnTo>
                    <a:lnTo>
                      <a:pt x="1373" y="596"/>
                    </a:lnTo>
                    <a:lnTo>
                      <a:pt x="1374" y="599"/>
                    </a:lnTo>
                    <a:lnTo>
                      <a:pt x="1379" y="610"/>
                    </a:lnTo>
                    <a:lnTo>
                      <a:pt x="1381" y="613"/>
                    </a:lnTo>
                    <a:lnTo>
                      <a:pt x="1390" y="621"/>
                    </a:lnTo>
                    <a:lnTo>
                      <a:pt x="1393" y="622"/>
                    </a:lnTo>
                    <a:lnTo>
                      <a:pt x="1396" y="623"/>
                    </a:lnTo>
                    <a:lnTo>
                      <a:pt x="1398" y="623"/>
                    </a:lnTo>
                    <a:lnTo>
                      <a:pt x="1399" y="622"/>
                    </a:lnTo>
                    <a:lnTo>
                      <a:pt x="1400" y="623"/>
                    </a:lnTo>
                    <a:lnTo>
                      <a:pt x="1402" y="626"/>
                    </a:lnTo>
                    <a:lnTo>
                      <a:pt x="1405" y="627"/>
                    </a:lnTo>
                    <a:lnTo>
                      <a:pt x="1407" y="629"/>
                    </a:lnTo>
                    <a:lnTo>
                      <a:pt x="1407" y="631"/>
                    </a:lnTo>
                    <a:lnTo>
                      <a:pt x="1409" y="630"/>
                    </a:lnTo>
                    <a:lnTo>
                      <a:pt x="1412" y="631"/>
                    </a:lnTo>
                    <a:lnTo>
                      <a:pt x="1413" y="631"/>
                    </a:lnTo>
                    <a:lnTo>
                      <a:pt x="1415" y="633"/>
                    </a:lnTo>
                    <a:lnTo>
                      <a:pt x="1416" y="634"/>
                    </a:lnTo>
                    <a:lnTo>
                      <a:pt x="1422" y="637"/>
                    </a:lnTo>
                    <a:lnTo>
                      <a:pt x="1425" y="640"/>
                    </a:lnTo>
                    <a:lnTo>
                      <a:pt x="1429" y="643"/>
                    </a:lnTo>
                    <a:lnTo>
                      <a:pt x="1432" y="646"/>
                    </a:lnTo>
                    <a:lnTo>
                      <a:pt x="1436" y="647"/>
                    </a:lnTo>
                    <a:lnTo>
                      <a:pt x="1438" y="648"/>
                    </a:lnTo>
                    <a:lnTo>
                      <a:pt x="1442" y="649"/>
                    </a:lnTo>
                    <a:lnTo>
                      <a:pt x="1443" y="651"/>
                    </a:lnTo>
                    <a:lnTo>
                      <a:pt x="1446" y="653"/>
                    </a:lnTo>
                    <a:lnTo>
                      <a:pt x="1447" y="654"/>
                    </a:lnTo>
                    <a:lnTo>
                      <a:pt x="1449" y="655"/>
                    </a:lnTo>
                    <a:lnTo>
                      <a:pt x="1451" y="656"/>
                    </a:lnTo>
                    <a:lnTo>
                      <a:pt x="1455" y="657"/>
                    </a:lnTo>
                    <a:lnTo>
                      <a:pt x="1459" y="659"/>
                    </a:lnTo>
                    <a:lnTo>
                      <a:pt x="1460" y="661"/>
                    </a:lnTo>
                    <a:lnTo>
                      <a:pt x="1462" y="662"/>
                    </a:lnTo>
                    <a:lnTo>
                      <a:pt x="1462" y="662"/>
                    </a:lnTo>
                    <a:lnTo>
                      <a:pt x="1464" y="667"/>
                    </a:lnTo>
                    <a:lnTo>
                      <a:pt x="1465" y="675"/>
                    </a:lnTo>
                    <a:lnTo>
                      <a:pt x="1466" y="677"/>
                    </a:lnTo>
                    <a:lnTo>
                      <a:pt x="1467" y="678"/>
                    </a:lnTo>
                    <a:lnTo>
                      <a:pt x="1472" y="681"/>
                    </a:lnTo>
                    <a:lnTo>
                      <a:pt x="1473" y="682"/>
                    </a:lnTo>
                    <a:lnTo>
                      <a:pt x="1478" y="683"/>
                    </a:lnTo>
                    <a:lnTo>
                      <a:pt x="1481" y="683"/>
                    </a:lnTo>
                    <a:lnTo>
                      <a:pt x="1486" y="688"/>
                    </a:lnTo>
                    <a:lnTo>
                      <a:pt x="1489" y="690"/>
                    </a:lnTo>
                    <a:lnTo>
                      <a:pt x="1490" y="692"/>
                    </a:lnTo>
                    <a:lnTo>
                      <a:pt x="1493" y="693"/>
                    </a:lnTo>
                    <a:lnTo>
                      <a:pt x="1495" y="693"/>
                    </a:lnTo>
                    <a:lnTo>
                      <a:pt x="1496" y="693"/>
                    </a:lnTo>
                    <a:lnTo>
                      <a:pt x="1497" y="692"/>
                    </a:lnTo>
                    <a:lnTo>
                      <a:pt x="1498" y="692"/>
                    </a:lnTo>
                    <a:lnTo>
                      <a:pt x="1499" y="692"/>
                    </a:lnTo>
                    <a:lnTo>
                      <a:pt x="1500" y="696"/>
                    </a:lnTo>
                    <a:lnTo>
                      <a:pt x="1501" y="697"/>
                    </a:lnTo>
                    <a:lnTo>
                      <a:pt x="1506" y="700"/>
                    </a:lnTo>
                    <a:lnTo>
                      <a:pt x="1507" y="701"/>
                    </a:lnTo>
                    <a:lnTo>
                      <a:pt x="1511" y="706"/>
                    </a:lnTo>
                    <a:lnTo>
                      <a:pt x="1512" y="707"/>
                    </a:lnTo>
                    <a:lnTo>
                      <a:pt x="1513" y="708"/>
                    </a:lnTo>
                    <a:lnTo>
                      <a:pt x="1512" y="710"/>
                    </a:lnTo>
                    <a:lnTo>
                      <a:pt x="1512" y="712"/>
                    </a:lnTo>
                    <a:lnTo>
                      <a:pt x="1511" y="714"/>
                    </a:lnTo>
                    <a:lnTo>
                      <a:pt x="1512" y="716"/>
                    </a:lnTo>
                    <a:lnTo>
                      <a:pt x="1514" y="716"/>
                    </a:lnTo>
                    <a:lnTo>
                      <a:pt x="1516" y="715"/>
                    </a:lnTo>
                    <a:lnTo>
                      <a:pt x="1516" y="713"/>
                    </a:lnTo>
                    <a:lnTo>
                      <a:pt x="1517" y="712"/>
                    </a:lnTo>
                    <a:lnTo>
                      <a:pt x="1520" y="712"/>
                    </a:lnTo>
                    <a:lnTo>
                      <a:pt x="1524" y="713"/>
                    </a:lnTo>
                    <a:lnTo>
                      <a:pt x="1527" y="713"/>
                    </a:lnTo>
                    <a:lnTo>
                      <a:pt x="1528" y="713"/>
                    </a:lnTo>
                    <a:lnTo>
                      <a:pt x="1529" y="713"/>
                    </a:lnTo>
                    <a:lnTo>
                      <a:pt x="1531" y="715"/>
                    </a:lnTo>
                    <a:lnTo>
                      <a:pt x="1532" y="715"/>
                    </a:lnTo>
                    <a:lnTo>
                      <a:pt x="1533" y="715"/>
                    </a:lnTo>
                    <a:lnTo>
                      <a:pt x="1533" y="714"/>
                    </a:lnTo>
                    <a:lnTo>
                      <a:pt x="1533" y="714"/>
                    </a:lnTo>
                    <a:lnTo>
                      <a:pt x="1534" y="711"/>
                    </a:lnTo>
                    <a:lnTo>
                      <a:pt x="1535" y="710"/>
                    </a:lnTo>
                    <a:lnTo>
                      <a:pt x="1540" y="708"/>
                    </a:lnTo>
                    <a:lnTo>
                      <a:pt x="1541" y="708"/>
                    </a:lnTo>
                    <a:lnTo>
                      <a:pt x="1542" y="710"/>
                    </a:lnTo>
                    <a:lnTo>
                      <a:pt x="1546" y="714"/>
                    </a:lnTo>
                    <a:lnTo>
                      <a:pt x="1551" y="716"/>
                    </a:lnTo>
                    <a:lnTo>
                      <a:pt x="1555" y="718"/>
                    </a:lnTo>
                    <a:lnTo>
                      <a:pt x="1557" y="719"/>
                    </a:lnTo>
                    <a:lnTo>
                      <a:pt x="1558" y="719"/>
                    </a:lnTo>
                    <a:lnTo>
                      <a:pt x="1560" y="719"/>
                    </a:lnTo>
                    <a:lnTo>
                      <a:pt x="1561" y="719"/>
                    </a:lnTo>
                    <a:lnTo>
                      <a:pt x="1562" y="720"/>
                    </a:lnTo>
                    <a:lnTo>
                      <a:pt x="1568" y="723"/>
                    </a:lnTo>
                    <a:lnTo>
                      <a:pt x="1568" y="725"/>
                    </a:lnTo>
                    <a:lnTo>
                      <a:pt x="1569" y="726"/>
                    </a:lnTo>
                    <a:lnTo>
                      <a:pt x="1572" y="729"/>
                    </a:lnTo>
                    <a:lnTo>
                      <a:pt x="1579" y="735"/>
                    </a:lnTo>
                    <a:lnTo>
                      <a:pt x="1581" y="735"/>
                    </a:lnTo>
                    <a:lnTo>
                      <a:pt x="1583" y="735"/>
                    </a:lnTo>
                    <a:lnTo>
                      <a:pt x="1585" y="736"/>
                    </a:lnTo>
                    <a:lnTo>
                      <a:pt x="1585" y="736"/>
                    </a:lnTo>
                    <a:lnTo>
                      <a:pt x="1586" y="737"/>
                    </a:lnTo>
                    <a:lnTo>
                      <a:pt x="1586" y="737"/>
                    </a:lnTo>
                    <a:lnTo>
                      <a:pt x="1587" y="737"/>
                    </a:lnTo>
                    <a:lnTo>
                      <a:pt x="1589" y="737"/>
                    </a:lnTo>
                    <a:lnTo>
                      <a:pt x="1591" y="740"/>
                    </a:lnTo>
                    <a:lnTo>
                      <a:pt x="1592" y="740"/>
                    </a:lnTo>
                    <a:lnTo>
                      <a:pt x="1593" y="740"/>
                    </a:lnTo>
                    <a:lnTo>
                      <a:pt x="1595" y="740"/>
                    </a:lnTo>
                    <a:lnTo>
                      <a:pt x="1597" y="739"/>
                    </a:lnTo>
                    <a:lnTo>
                      <a:pt x="1599" y="740"/>
                    </a:lnTo>
                    <a:lnTo>
                      <a:pt x="1610" y="744"/>
                    </a:lnTo>
                    <a:lnTo>
                      <a:pt x="1613" y="745"/>
                    </a:lnTo>
                    <a:lnTo>
                      <a:pt x="1617" y="747"/>
                    </a:lnTo>
                    <a:lnTo>
                      <a:pt x="1619" y="748"/>
                    </a:lnTo>
                    <a:lnTo>
                      <a:pt x="1622" y="753"/>
                    </a:lnTo>
                    <a:lnTo>
                      <a:pt x="1623" y="754"/>
                    </a:lnTo>
                    <a:lnTo>
                      <a:pt x="1629" y="763"/>
                    </a:lnTo>
                    <a:lnTo>
                      <a:pt x="1629" y="764"/>
                    </a:lnTo>
                    <a:lnTo>
                      <a:pt x="1632" y="767"/>
                    </a:lnTo>
                    <a:lnTo>
                      <a:pt x="1637" y="771"/>
                    </a:lnTo>
                    <a:lnTo>
                      <a:pt x="1640" y="775"/>
                    </a:lnTo>
                    <a:lnTo>
                      <a:pt x="1646" y="778"/>
                    </a:lnTo>
                    <a:lnTo>
                      <a:pt x="1652" y="785"/>
                    </a:lnTo>
                    <a:lnTo>
                      <a:pt x="1656" y="788"/>
                    </a:lnTo>
                    <a:lnTo>
                      <a:pt x="1661" y="792"/>
                    </a:lnTo>
                    <a:lnTo>
                      <a:pt x="1664" y="794"/>
                    </a:lnTo>
                    <a:lnTo>
                      <a:pt x="1668" y="796"/>
                    </a:lnTo>
                    <a:lnTo>
                      <a:pt x="1670" y="797"/>
                    </a:lnTo>
                    <a:lnTo>
                      <a:pt x="1673" y="797"/>
                    </a:lnTo>
                    <a:lnTo>
                      <a:pt x="1673" y="797"/>
                    </a:lnTo>
                    <a:lnTo>
                      <a:pt x="1674" y="797"/>
                    </a:lnTo>
                    <a:lnTo>
                      <a:pt x="1676" y="799"/>
                    </a:lnTo>
                    <a:lnTo>
                      <a:pt x="1677" y="800"/>
                    </a:lnTo>
                    <a:lnTo>
                      <a:pt x="1684" y="799"/>
                    </a:lnTo>
                    <a:lnTo>
                      <a:pt x="1687" y="801"/>
                    </a:lnTo>
                    <a:lnTo>
                      <a:pt x="1691" y="802"/>
                    </a:lnTo>
                    <a:lnTo>
                      <a:pt x="1696" y="804"/>
                    </a:lnTo>
                    <a:lnTo>
                      <a:pt x="1702" y="802"/>
                    </a:lnTo>
                    <a:lnTo>
                      <a:pt x="1712" y="802"/>
                    </a:lnTo>
                    <a:lnTo>
                      <a:pt x="1713" y="802"/>
                    </a:lnTo>
                    <a:lnTo>
                      <a:pt x="1716" y="806"/>
                    </a:lnTo>
                    <a:lnTo>
                      <a:pt x="1717" y="806"/>
                    </a:lnTo>
                    <a:lnTo>
                      <a:pt x="1719" y="806"/>
                    </a:lnTo>
                    <a:lnTo>
                      <a:pt x="1721" y="808"/>
                    </a:lnTo>
                    <a:lnTo>
                      <a:pt x="1723" y="809"/>
                    </a:lnTo>
                    <a:lnTo>
                      <a:pt x="1729" y="810"/>
                    </a:lnTo>
                    <a:lnTo>
                      <a:pt x="1732" y="812"/>
                    </a:lnTo>
                    <a:lnTo>
                      <a:pt x="1735" y="813"/>
                    </a:lnTo>
                    <a:lnTo>
                      <a:pt x="1746" y="813"/>
                    </a:lnTo>
                    <a:lnTo>
                      <a:pt x="1749" y="815"/>
                    </a:lnTo>
                    <a:lnTo>
                      <a:pt x="1752" y="816"/>
                    </a:lnTo>
                    <a:lnTo>
                      <a:pt x="1755" y="823"/>
                    </a:lnTo>
                    <a:lnTo>
                      <a:pt x="1758" y="826"/>
                    </a:lnTo>
                    <a:lnTo>
                      <a:pt x="1764" y="829"/>
                    </a:lnTo>
                    <a:lnTo>
                      <a:pt x="1763" y="832"/>
                    </a:lnTo>
                    <a:lnTo>
                      <a:pt x="1763" y="838"/>
                    </a:lnTo>
                    <a:lnTo>
                      <a:pt x="1764" y="843"/>
                    </a:lnTo>
                    <a:lnTo>
                      <a:pt x="1765" y="847"/>
                    </a:lnTo>
                    <a:lnTo>
                      <a:pt x="1770" y="856"/>
                    </a:lnTo>
                    <a:lnTo>
                      <a:pt x="1773" y="859"/>
                    </a:lnTo>
                    <a:lnTo>
                      <a:pt x="1777" y="863"/>
                    </a:lnTo>
                    <a:lnTo>
                      <a:pt x="1781" y="863"/>
                    </a:lnTo>
                    <a:lnTo>
                      <a:pt x="1790" y="864"/>
                    </a:lnTo>
                    <a:lnTo>
                      <a:pt x="1794" y="865"/>
                    </a:lnTo>
                    <a:lnTo>
                      <a:pt x="1795" y="866"/>
                    </a:lnTo>
                    <a:lnTo>
                      <a:pt x="1797" y="868"/>
                    </a:lnTo>
                    <a:lnTo>
                      <a:pt x="1801" y="870"/>
                    </a:lnTo>
                    <a:lnTo>
                      <a:pt x="1802" y="871"/>
                    </a:lnTo>
                    <a:lnTo>
                      <a:pt x="1803" y="872"/>
                    </a:lnTo>
                    <a:lnTo>
                      <a:pt x="1808" y="875"/>
                    </a:lnTo>
                    <a:lnTo>
                      <a:pt x="1812" y="880"/>
                    </a:lnTo>
                    <a:lnTo>
                      <a:pt x="1814" y="881"/>
                    </a:lnTo>
                    <a:lnTo>
                      <a:pt x="1817" y="882"/>
                    </a:lnTo>
                    <a:lnTo>
                      <a:pt x="1820" y="883"/>
                    </a:lnTo>
                    <a:lnTo>
                      <a:pt x="1829" y="885"/>
                    </a:lnTo>
                    <a:lnTo>
                      <a:pt x="1831" y="885"/>
                    </a:lnTo>
                    <a:lnTo>
                      <a:pt x="1833" y="886"/>
                    </a:lnTo>
                    <a:lnTo>
                      <a:pt x="1834" y="888"/>
                    </a:lnTo>
                    <a:lnTo>
                      <a:pt x="1843" y="891"/>
                    </a:lnTo>
                    <a:lnTo>
                      <a:pt x="1844" y="892"/>
                    </a:lnTo>
                    <a:lnTo>
                      <a:pt x="1847" y="896"/>
                    </a:lnTo>
                    <a:lnTo>
                      <a:pt x="1850" y="899"/>
                    </a:lnTo>
                    <a:lnTo>
                      <a:pt x="1851" y="900"/>
                    </a:lnTo>
                    <a:lnTo>
                      <a:pt x="1863" y="901"/>
                    </a:lnTo>
                    <a:lnTo>
                      <a:pt x="1876" y="899"/>
                    </a:lnTo>
                    <a:lnTo>
                      <a:pt x="1892" y="896"/>
                    </a:lnTo>
                    <a:lnTo>
                      <a:pt x="1895" y="895"/>
                    </a:lnTo>
                    <a:lnTo>
                      <a:pt x="1895" y="894"/>
                    </a:lnTo>
                    <a:lnTo>
                      <a:pt x="1896" y="893"/>
                    </a:lnTo>
                    <a:lnTo>
                      <a:pt x="1899" y="893"/>
                    </a:lnTo>
                    <a:lnTo>
                      <a:pt x="1903" y="892"/>
                    </a:lnTo>
                    <a:lnTo>
                      <a:pt x="1904" y="892"/>
                    </a:lnTo>
                    <a:lnTo>
                      <a:pt x="1906" y="890"/>
                    </a:lnTo>
                    <a:lnTo>
                      <a:pt x="1909" y="888"/>
                    </a:lnTo>
                    <a:lnTo>
                      <a:pt x="1910" y="888"/>
                    </a:lnTo>
                    <a:lnTo>
                      <a:pt x="1912" y="887"/>
                    </a:lnTo>
                    <a:lnTo>
                      <a:pt x="1913" y="887"/>
                    </a:lnTo>
                    <a:lnTo>
                      <a:pt x="1914" y="886"/>
                    </a:lnTo>
                    <a:lnTo>
                      <a:pt x="1916" y="884"/>
                    </a:lnTo>
                    <a:lnTo>
                      <a:pt x="1920" y="881"/>
                    </a:lnTo>
                    <a:lnTo>
                      <a:pt x="1921" y="880"/>
                    </a:lnTo>
                    <a:lnTo>
                      <a:pt x="1926" y="880"/>
                    </a:lnTo>
                    <a:lnTo>
                      <a:pt x="1927" y="879"/>
                    </a:lnTo>
                    <a:lnTo>
                      <a:pt x="1927" y="877"/>
                    </a:lnTo>
                    <a:lnTo>
                      <a:pt x="1928" y="876"/>
                    </a:lnTo>
                    <a:lnTo>
                      <a:pt x="1930" y="874"/>
                    </a:lnTo>
                    <a:lnTo>
                      <a:pt x="1931" y="873"/>
                    </a:lnTo>
                    <a:lnTo>
                      <a:pt x="1934" y="872"/>
                    </a:lnTo>
                    <a:lnTo>
                      <a:pt x="1936" y="872"/>
                    </a:lnTo>
                    <a:lnTo>
                      <a:pt x="1937" y="872"/>
                    </a:lnTo>
                    <a:lnTo>
                      <a:pt x="1938" y="869"/>
                    </a:lnTo>
                    <a:lnTo>
                      <a:pt x="1941" y="861"/>
                    </a:lnTo>
                    <a:lnTo>
                      <a:pt x="1943" y="852"/>
                    </a:lnTo>
                    <a:lnTo>
                      <a:pt x="1943" y="849"/>
                    </a:lnTo>
                    <a:lnTo>
                      <a:pt x="1944" y="847"/>
                    </a:lnTo>
                    <a:lnTo>
                      <a:pt x="1946" y="845"/>
                    </a:lnTo>
                    <a:lnTo>
                      <a:pt x="1947" y="841"/>
                    </a:lnTo>
                    <a:lnTo>
                      <a:pt x="1947" y="841"/>
                    </a:lnTo>
                    <a:lnTo>
                      <a:pt x="1947" y="839"/>
                    </a:lnTo>
                    <a:lnTo>
                      <a:pt x="1949" y="832"/>
                    </a:lnTo>
                    <a:lnTo>
                      <a:pt x="1948" y="831"/>
                    </a:lnTo>
                    <a:lnTo>
                      <a:pt x="1948" y="828"/>
                    </a:lnTo>
                    <a:lnTo>
                      <a:pt x="1947" y="827"/>
                    </a:lnTo>
                    <a:lnTo>
                      <a:pt x="1948" y="824"/>
                    </a:lnTo>
                    <a:lnTo>
                      <a:pt x="1958" y="812"/>
                    </a:lnTo>
                    <a:lnTo>
                      <a:pt x="1961" y="803"/>
                    </a:lnTo>
                    <a:lnTo>
                      <a:pt x="1962" y="803"/>
                    </a:lnTo>
                    <a:lnTo>
                      <a:pt x="1964" y="802"/>
                    </a:lnTo>
                    <a:lnTo>
                      <a:pt x="1965" y="802"/>
                    </a:lnTo>
                    <a:lnTo>
                      <a:pt x="1966" y="802"/>
                    </a:lnTo>
                    <a:lnTo>
                      <a:pt x="1968" y="799"/>
                    </a:lnTo>
                    <a:lnTo>
                      <a:pt x="1973" y="793"/>
                    </a:lnTo>
                    <a:lnTo>
                      <a:pt x="1974" y="791"/>
                    </a:lnTo>
                    <a:lnTo>
                      <a:pt x="1974" y="789"/>
                    </a:lnTo>
                    <a:lnTo>
                      <a:pt x="1976" y="786"/>
                    </a:lnTo>
                    <a:lnTo>
                      <a:pt x="1977" y="779"/>
                    </a:lnTo>
                    <a:lnTo>
                      <a:pt x="1978" y="777"/>
                    </a:lnTo>
                    <a:lnTo>
                      <a:pt x="1980" y="778"/>
                    </a:lnTo>
                    <a:lnTo>
                      <a:pt x="1982" y="773"/>
                    </a:lnTo>
                    <a:lnTo>
                      <a:pt x="1983" y="771"/>
                    </a:lnTo>
                    <a:lnTo>
                      <a:pt x="1983" y="768"/>
                    </a:lnTo>
                    <a:lnTo>
                      <a:pt x="1984" y="767"/>
                    </a:lnTo>
                    <a:lnTo>
                      <a:pt x="1984" y="765"/>
                    </a:lnTo>
                    <a:lnTo>
                      <a:pt x="1983" y="764"/>
                    </a:lnTo>
                    <a:lnTo>
                      <a:pt x="1982" y="762"/>
                    </a:lnTo>
                    <a:lnTo>
                      <a:pt x="1982" y="761"/>
                    </a:lnTo>
                    <a:lnTo>
                      <a:pt x="1983" y="759"/>
                    </a:lnTo>
                    <a:lnTo>
                      <a:pt x="1986" y="757"/>
                    </a:lnTo>
                    <a:lnTo>
                      <a:pt x="1986" y="754"/>
                    </a:lnTo>
                    <a:lnTo>
                      <a:pt x="1986" y="753"/>
                    </a:lnTo>
                    <a:lnTo>
                      <a:pt x="1988" y="749"/>
                    </a:lnTo>
                    <a:lnTo>
                      <a:pt x="1989" y="746"/>
                    </a:lnTo>
                    <a:lnTo>
                      <a:pt x="1989" y="742"/>
                    </a:lnTo>
                    <a:lnTo>
                      <a:pt x="1989" y="741"/>
                    </a:lnTo>
                    <a:lnTo>
                      <a:pt x="1990" y="740"/>
                    </a:lnTo>
                    <a:lnTo>
                      <a:pt x="1990" y="737"/>
                    </a:lnTo>
                    <a:lnTo>
                      <a:pt x="1997" y="727"/>
                    </a:lnTo>
                    <a:lnTo>
                      <a:pt x="1997" y="725"/>
                    </a:lnTo>
                    <a:lnTo>
                      <a:pt x="1995" y="723"/>
                    </a:lnTo>
                    <a:lnTo>
                      <a:pt x="1992" y="711"/>
                    </a:lnTo>
                    <a:lnTo>
                      <a:pt x="1992" y="710"/>
                    </a:lnTo>
                    <a:lnTo>
                      <a:pt x="1992" y="710"/>
                    </a:lnTo>
                    <a:lnTo>
                      <a:pt x="1995" y="708"/>
                    </a:lnTo>
                    <a:lnTo>
                      <a:pt x="1995" y="706"/>
                    </a:lnTo>
                    <a:lnTo>
                      <a:pt x="1995" y="702"/>
                    </a:lnTo>
                    <a:lnTo>
                      <a:pt x="1999" y="681"/>
                    </a:lnTo>
                    <a:lnTo>
                      <a:pt x="2004" y="662"/>
                    </a:lnTo>
                    <a:lnTo>
                      <a:pt x="2012" y="642"/>
                    </a:lnTo>
                    <a:lnTo>
                      <a:pt x="2012" y="640"/>
                    </a:lnTo>
                    <a:lnTo>
                      <a:pt x="2012" y="637"/>
                    </a:lnTo>
                    <a:lnTo>
                      <a:pt x="2013" y="635"/>
                    </a:lnTo>
                    <a:lnTo>
                      <a:pt x="2014" y="634"/>
                    </a:lnTo>
                    <a:lnTo>
                      <a:pt x="2016" y="633"/>
                    </a:lnTo>
                    <a:lnTo>
                      <a:pt x="2015" y="631"/>
                    </a:lnTo>
                    <a:lnTo>
                      <a:pt x="2016" y="630"/>
                    </a:lnTo>
                    <a:lnTo>
                      <a:pt x="2017" y="628"/>
                    </a:lnTo>
                    <a:lnTo>
                      <a:pt x="2019" y="627"/>
                    </a:lnTo>
                    <a:lnTo>
                      <a:pt x="2019" y="625"/>
                    </a:lnTo>
                    <a:lnTo>
                      <a:pt x="2018" y="623"/>
                    </a:lnTo>
                    <a:lnTo>
                      <a:pt x="2019" y="622"/>
                    </a:lnTo>
                    <a:lnTo>
                      <a:pt x="2021" y="622"/>
                    </a:lnTo>
                    <a:lnTo>
                      <a:pt x="2021" y="620"/>
                    </a:lnTo>
                    <a:lnTo>
                      <a:pt x="2021" y="618"/>
                    </a:lnTo>
                    <a:lnTo>
                      <a:pt x="2021" y="615"/>
                    </a:lnTo>
                    <a:lnTo>
                      <a:pt x="2021" y="613"/>
                    </a:lnTo>
                    <a:lnTo>
                      <a:pt x="2021" y="611"/>
                    </a:lnTo>
                    <a:lnTo>
                      <a:pt x="2021" y="609"/>
                    </a:lnTo>
                    <a:lnTo>
                      <a:pt x="2020" y="607"/>
                    </a:lnTo>
                    <a:lnTo>
                      <a:pt x="2018" y="605"/>
                    </a:lnTo>
                    <a:lnTo>
                      <a:pt x="2019" y="604"/>
                    </a:lnTo>
                    <a:lnTo>
                      <a:pt x="2017" y="600"/>
                    </a:lnTo>
                    <a:lnTo>
                      <a:pt x="2016" y="599"/>
                    </a:lnTo>
                    <a:lnTo>
                      <a:pt x="2009" y="571"/>
                    </a:lnTo>
                    <a:lnTo>
                      <a:pt x="2009" y="565"/>
                    </a:lnTo>
                    <a:lnTo>
                      <a:pt x="2009" y="563"/>
                    </a:lnTo>
                    <a:lnTo>
                      <a:pt x="2008" y="559"/>
                    </a:lnTo>
                    <a:lnTo>
                      <a:pt x="2007" y="557"/>
                    </a:lnTo>
                    <a:lnTo>
                      <a:pt x="2007" y="552"/>
                    </a:lnTo>
                    <a:lnTo>
                      <a:pt x="2008" y="548"/>
                    </a:lnTo>
                    <a:lnTo>
                      <a:pt x="2014" y="531"/>
                    </a:lnTo>
                    <a:lnTo>
                      <a:pt x="2015" y="527"/>
                    </a:lnTo>
                    <a:lnTo>
                      <a:pt x="2016" y="522"/>
                    </a:lnTo>
                    <a:lnTo>
                      <a:pt x="2015" y="517"/>
                    </a:lnTo>
                    <a:lnTo>
                      <a:pt x="2013" y="513"/>
                    </a:lnTo>
                    <a:lnTo>
                      <a:pt x="2012" y="510"/>
                    </a:lnTo>
                    <a:lnTo>
                      <a:pt x="2008" y="508"/>
                    </a:lnTo>
                    <a:lnTo>
                      <a:pt x="2004" y="500"/>
                    </a:lnTo>
                    <a:lnTo>
                      <a:pt x="2002" y="491"/>
                    </a:lnTo>
                    <a:lnTo>
                      <a:pt x="2002" y="482"/>
                    </a:lnTo>
                    <a:lnTo>
                      <a:pt x="2008" y="460"/>
                    </a:lnTo>
                    <a:lnTo>
                      <a:pt x="2010" y="455"/>
                    </a:lnTo>
                    <a:lnTo>
                      <a:pt x="2011" y="452"/>
                    </a:lnTo>
                    <a:lnTo>
                      <a:pt x="2011" y="452"/>
                    </a:lnTo>
                    <a:lnTo>
                      <a:pt x="2014" y="447"/>
                    </a:lnTo>
                    <a:lnTo>
                      <a:pt x="2016" y="446"/>
                    </a:lnTo>
                    <a:lnTo>
                      <a:pt x="2018" y="438"/>
                    </a:lnTo>
                    <a:lnTo>
                      <a:pt x="2019" y="436"/>
                    </a:lnTo>
                    <a:lnTo>
                      <a:pt x="2020" y="437"/>
                    </a:lnTo>
                    <a:lnTo>
                      <a:pt x="2021" y="437"/>
                    </a:lnTo>
                    <a:lnTo>
                      <a:pt x="2022" y="437"/>
                    </a:lnTo>
                    <a:lnTo>
                      <a:pt x="2023" y="436"/>
                    </a:lnTo>
                    <a:lnTo>
                      <a:pt x="2021" y="434"/>
                    </a:lnTo>
                    <a:lnTo>
                      <a:pt x="2022" y="433"/>
                    </a:lnTo>
                    <a:lnTo>
                      <a:pt x="2023" y="431"/>
                    </a:lnTo>
                    <a:lnTo>
                      <a:pt x="2024" y="430"/>
                    </a:lnTo>
                    <a:lnTo>
                      <a:pt x="2024" y="429"/>
                    </a:lnTo>
                    <a:lnTo>
                      <a:pt x="2025" y="427"/>
                    </a:lnTo>
                    <a:lnTo>
                      <a:pt x="2025" y="425"/>
                    </a:lnTo>
                    <a:lnTo>
                      <a:pt x="2025" y="425"/>
                    </a:lnTo>
                    <a:lnTo>
                      <a:pt x="2025" y="424"/>
                    </a:lnTo>
                    <a:lnTo>
                      <a:pt x="2025" y="422"/>
                    </a:lnTo>
                    <a:lnTo>
                      <a:pt x="2024" y="421"/>
                    </a:lnTo>
                    <a:lnTo>
                      <a:pt x="2023" y="421"/>
                    </a:lnTo>
                    <a:lnTo>
                      <a:pt x="2022" y="421"/>
                    </a:lnTo>
                    <a:lnTo>
                      <a:pt x="2021" y="420"/>
                    </a:lnTo>
                    <a:lnTo>
                      <a:pt x="2021" y="419"/>
                    </a:lnTo>
                    <a:lnTo>
                      <a:pt x="2021" y="418"/>
                    </a:lnTo>
                    <a:lnTo>
                      <a:pt x="2020" y="417"/>
                    </a:lnTo>
                    <a:lnTo>
                      <a:pt x="2019" y="417"/>
                    </a:lnTo>
                    <a:lnTo>
                      <a:pt x="2018" y="413"/>
                    </a:lnTo>
                    <a:lnTo>
                      <a:pt x="2017" y="412"/>
                    </a:lnTo>
                    <a:lnTo>
                      <a:pt x="2017" y="404"/>
                    </a:lnTo>
                    <a:lnTo>
                      <a:pt x="2016" y="400"/>
                    </a:lnTo>
                    <a:lnTo>
                      <a:pt x="2016" y="399"/>
                    </a:lnTo>
                    <a:lnTo>
                      <a:pt x="2015" y="399"/>
                    </a:lnTo>
                    <a:lnTo>
                      <a:pt x="2014" y="399"/>
                    </a:lnTo>
                    <a:lnTo>
                      <a:pt x="2014" y="398"/>
                    </a:lnTo>
                    <a:lnTo>
                      <a:pt x="2014" y="397"/>
                    </a:lnTo>
                    <a:lnTo>
                      <a:pt x="2016" y="393"/>
                    </a:lnTo>
                    <a:lnTo>
                      <a:pt x="2017" y="391"/>
                    </a:lnTo>
                    <a:lnTo>
                      <a:pt x="2018" y="390"/>
                    </a:lnTo>
                    <a:lnTo>
                      <a:pt x="2019" y="388"/>
                    </a:lnTo>
                    <a:lnTo>
                      <a:pt x="2020" y="390"/>
                    </a:lnTo>
                    <a:lnTo>
                      <a:pt x="2022" y="389"/>
                    </a:lnTo>
                    <a:lnTo>
                      <a:pt x="2024" y="386"/>
                    </a:lnTo>
                    <a:lnTo>
                      <a:pt x="2028" y="385"/>
                    </a:lnTo>
                    <a:lnTo>
                      <a:pt x="2030" y="382"/>
                    </a:lnTo>
                    <a:lnTo>
                      <a:pt x="2032" y="380"/>
                    </a:lnTo>
                    <a:lnTo>
                      <a:pt x="2033" y="378"/>
                    </a:lnTo>
                    <a:lnTo>
                      <a:pt x="2033" y="377"/>
                    </a:lnTo>
                    <a:lnTo>
                      <a:pt x="2035" y="370"/>
                    </a:lnTo>
                    <a:lnTo>
                      <a:pt x="2036" y="367"/>
                    </a:lnTo>
                    <a:lnTo>
                      <a:pt x="2037" y="365"/>
                    </a:lnTo>
                    <a:lnTo>
                      <a:pt x="2038" y="364"/>
                    </a:lnTo>
                    <a:lnTo>
                      <a:pt x="2038" y="364"/>
                    </a:lnTo>
                    <a:lnTo>
                      <a:pt x="2038" y="365"/>
                    </a:lnTo>
                    <a:lnTo>
                      <a:pt x="2038" y="368"/>
                    </a:lnTo>
                    <a:lnTo>
                      <a:pt x="2040" y="365"/>
                    </a:lnTo>
                    <a:lnTo>
                      <a:pt x="2042" y="366"/>
                    </a:lnTo>
                    <a:lnTo>
                      <a:pt x="2043" y="368"/>
                    </a:lnTo>
                    <a:lnTo>
                      <a:pt x="2045" y="369"/>
                    </a:lnTo>
                    <a:lnTo>
                      <a:pt x="2046" y="376"/>
                    </a:lnTo>
                    <a:lnTo>
                      <a:pt x="2046" y="380"/>
                    </a:lnTo>
                    <a:lnTo>
                      <a:pt x="2046" y="382"/>
                    </a:lnTo>
                    <a:lnTo>
                      <a:pt x="2047" y="384"/>
                    </a:lnTo>
                    <a:lnTo>
                      <a:pt x="2048" y="385"/>
                    </a:lnTo>
                    <a:lnTo>
                      <a:pt x="2051" y="390"/>
                    </a:lnTo>
                    <a:lnTo>
                      <a:pt x="2051" y="388"/>
                    </a:lnTo>
                    <a:lnTo>
                      <a:pt x="2051" y="386"/>
                    </a:lnTo>
                    <a:lnTo>
                      <a:pt x="2051" y="383"/>
                    </a:lnTo>
                    <a:lnTo>
                      <a:pt x="2049" y="379"/>
                    </a:lnTo>
                    <a:lnTo>
                      <a:pt x="2048" y="375"/>
                    </a:lnTo>
                    <a:lnTo>
                      <a:pt x="2047" y="373"/>
                    </a:lnTo>
                    <a:lnTo>
                      <a:pt x="2056" y="371"/>
                    </a:lnTo>
                    <a:lnTo>
                      <a:pt x="2058" y="369"/>
                    </a:lnTo>
                    <a:lnTo>
                      <a:pt x="2056" y="369"/>
                    </a:lnTo>
                    <a:lnTo>
                      <a:pt x="2052" y="369"/>
                    </a:lnTo>
                    <a:lnTo>
                      <a:pt x="2050" y="368"/>
                    </a:lnTo>
                    <a:lnTo>
                      <a:pt x="2047" y="368"/>
                    </a:lnTo>
                    <a:lnTo>
                      <a:pt x="2046" y="365"/>
                    </a:lnTo>
                    <a:lnTo>
                      <a:pt x="2045" y="364"/>
                    </a:lnTo>
                    <a:lnTo>
                      <a:pt x="2040" y="363"/>
                    </a:lnTo>
                    <a:lnTo>
                      <a:pt x="2038" y="363"/>
                    </a:lnTo>
                    <a:lnTo>
                      <a:pt x="2040" y="361"/>
                    </a:lnTo>
                    <a:lnTo>
                      <a:pt x="2044" y="359"/>
                    </a:lnTo>
                    <a:lnTo>
                      <a:pt x="2047" y="357"/>
                    </a:lnTo>
                    <a:lnTo>
                      <a:pt x="2049" y="356"/>
                    </a:lnTo>
                    <a:lnTo>
                      <a:pt x="2050" y="355"/>
                    </a:lnTo>
                    <a:lnTo>
                      <a:pt x="2051" y="355"/>
                    </a:lnTo>
                    <a:lnTo>
                      <a:pt x="2052" y="355"/>
                    </a:lnTo>
                    <a:lnTo>
                      <a:pt x="2055" y="355"/>
                    </a:lnTo>
                    <a:lnTo>
                      <a:pt x="2051" y="354"/>
                    </a:lnTo>
                    <a:lnTo>
                      <a:pt x="2050" y="353"/>
                    </a:lnTo>
                    <a:lnTo>
                      <a:pt x="2049" y="353"/>
                    </a:lnTo>
                    <a:lnTo>
                      <a:pt x="2047" y="355"/>
                    </a:lnTo>
                    <a:lnTo>
                      <a:pt x="2045" y="355"/>
                    </a:lnTo>
                    <a:lnTo>
                      <a:pt x="2044" y="355"/>
                    </a:lnTo>
                    <a:lnTo>
                      <a:pt x="2040" y="355"/>
                    </a:lnTo>
                    <a:lnTo>
                      <a:pt x="2038" y="355"/>
                    </a:lnTo>
                    <a:lnTo>
                      <a:pt x="2036" y="355"/>
                    </a:lnTo>
                    <a:lnTo>
                      <a:pt x="2034" y="354"/>
                    </a:lnTo>
                    <a:lnTo>
                      <a:pt x="2034" y="352"/>
                    </a:lnTo>
                    <a:lnTo>
                      <a:pt x="2032" y="350"/>
                    </a:lnTo>
                    <a:lnTo>
                      <a:pt x="2031" y="349"/>
                    </a:lnTo>
                    <a:lnTo>
                      <a:pt x="2030" y="348"/>
                    </a:lnTo>
                    <a:lnTo>
                      <a:pt x="2025" y="347"/>
                    </a:lnTo>
                    <a:lnTo>
                      <a:pt x="2030" y="343"/>
                    </a:lnTo>
                    <a:lnTo>
                      <a:pt x="2031" y="342"/>
                    </a:lnTo>
                    <a:lnTo>
                      <a:pt x="2030" y="342"/>
                    </a:lnTo>
                    <a:lnTo>
                      <a:pt x="2026" y="342"/>
                    </a:lnTo>
                    <a:lnTo>
                      <a:pt x="2025" y="341"/>
                    </a:lnTo>
                    <a:lnTo>
                      <a:pt x="2022" y="340"/>
                    </a:lnTo>
                    <a:lnTo>
                      <a:pt x="2021" y="341"/>
                    </a:lnTo>
                    <a:lnTo>
                      <a:pt x="2022" y="342"/>
                    </a:lnTo>
                    <a:lnTo>
                      <a:pt x="2021" y="349"/>
                    </a:lnTo>
                    <a:lnTo>
                      <a:pt x="2022" y="349"/>
                    </a:lnTo>
                    <a:lnTo>
                      <a:pt x="2025" y="349"/>
                    </a:lnTo>
                    <a:lnTo>
                      <a:pt x="2025" y="350"/>
                    </a:lnTo>
                    <a:lnTo>
                      <a:pt x="2026" y="351"/>
                    </a:lnTo>
                    <a:lnTo>
                      <a:pt x="2025" y="351"/>
                    </a:lnTo>
                    <a:lnTo>
                      <a:pt x="2022" y="351"/>
                    </a:lnTo>
                    <a:lnTo>
                      <a:pt x="2018" y="352"/>
                    </a:lnTo>
                    <a:lnTo>
                      <a:pt x="2016" y="352"/>
                    </a:lnTo>
                    <a:lnTo>
                      <a:pt x="2015" y="351"/>
                    </a:lnTo>
                    <a:lnTo>
                      <a:pt x="2015" y="349"/>
                    </a:lnTo>
                    <a:lnTo>
                      <a:pt x="2025" y="326"/>
                    </a:lnTo>
                    <a:lnTo>
                      <a:pt x="2027" y="320"/>
                    </a:lnTo>
                    <a:lnTo>
                      <a:pt x="2028" y="318"/>
                    </a:lnTo>
                    <a:lnTo>
                      <a:pt x="2030" y="317"/>
                    </a:lnTo>
                    <a:lnTo>
                      <a:pt x="2034" y="319"/>
                    </a:lnTo>
                    <a:lnTo>
                      <a:pt x="2035" y="319"/>
                    </a:lnTo>
                    <a:lnTo>
                      <a:pt x="2037" y="318"/>
                    </a:lnTo>
                    <a:lnTo>
                      <a:pt x="2038" y="318"/>
                    </a:lnTo>
                    <a:lnTo>
                      <a:pt x="2037" y="317"/>
                    </a:lnTo>
                    <a:lnTo>
                      <a:pt x="2036" y="316"/>
                    </a:lnTo>
                    <a:lnTo>
                      <a:pt x="2035" y="316"/>
                    </a:lnTo>
                    <a:lnTo>
                      <a:pt x="2035" y="314"/>
                    </a:lnTo>
                    <a:lnTo>
                      <a:pt x="2034" y="314"/>
                    </a:lnTo>
                    <a:lnTo>
                      <a:pt x="2034" y="315"/>
                    </a:lnTo>
                    <a:lnTo>
                      <a:pt x="2034" y="316"/>
                    </a:lnTo>
                    <a:lnTo>
                      <a:pt x="2033" y="316"/>
                    </a:lnTo>
                    <a:lnTo>
                      <a:pt x="2032" y="316"/>
                    </a:lnTo>
                    <a:lnTo>
                      <a:pt x="2032" y="315"/>
                    </a:lnTo>
                    <a:lnTo>
                      <a:pt x="2032" y="314"/>
                    </a:lnTo>
                    <a:lnTo>
                      <a:pt x="2033" y="309"/>
                    </a:lnTo>
                    <a:lnTo>
                      <a:pt x="2035" y="305"/>
                    </a:lnTo>
                    <a:lnTo>
                      <a:pt x="2037" y="298"/>
                    </a:lnTo>
                    <a:lnTo>
                      <a:pt x="2040" y="294"/>
                    </a:lnTo>
                    <a:lnTo>
                      <a:pt x="2044" y="290"/>
                    </a:lnTo>
                    <a:lnTo>
                      <a:pt x="2048" y="288"/>
                    </a:lnTo>
                    <a:lnTo>
                      <a:pt x="2047" y="290"/>
                    </a:lnTo>
                    <a:lnTo>
                      <a:pt x="2047" y="292"/>
                    </a:lnTo>
                    <a:lnTo>
                      <a:pt x="2047" y="294"/>
                    </a:lnTo>
                    <a:lnTo>
                      <a:pt x="2049" y="300"/>
                    </a:lnTo>
                    <a:lnTo>
                      <a:pt x="2049" y="302"/>
                    </a:lnTo>
                    <a:lnTo>
                      <a:pt x="2049" y="304"/>
                    </a:lnTo>
                    <a:lnTo>
                      <a:pt x="2052" y="298"/>
                    </a:lnTo>
                    <a:lnTo>
                      <a:pt x="2054" y="297"/>
                    </a:lnTo>
                    <a:lnTo>
                      <a:pt x="2055" y="298"/>
                    </a:lnTo>
                    <a:lnTo>
                      <a:pt x="2060" y="301"/>
                    </a:lnTo>
                    <a:lnTo>
                      <a:pt x="2061" y="298"/>
                    </a:lnTo>
                    <a:lnTo>
                      <a:pt x="2060" y="296"/>
                    </a:lnTo>
                    <a:lnTo>
                      <a:pt x="2059" y="295"/>
                    </a:lnTo>
                    <a:lnTo>
                      <a:pt x="2057" y="292"/>
                    </a:lnTo>
                    <a:lnTo>
                      <a:pt x="2056" y="291"/>
                    </a:lnTo>
                    <a:lnTo>
                      <a:pt x="2056" y="290"/>
                    </a:lnTo>
                    <a:lnTo>
                      <a:pt x="2054" y="290"/>
                    </a:lnTo>
                    <a:lnTo>
                      <a:pt x="2053" y="290"/>
                    </a:lnTo>
                    <a:lnTo>
                      <a:pt x="2052" y="290"/>
                    </a:lnTo>
                    <a:lnTo>
                      <a:pt x="2051" y="287"/>
                    </a:lnTo>
                    <a:lnTo>
                      <a:pt x="2052" y="282"/>
                    </a:lnTo>
                    <a:lnTo>
                      <a:pt x="2054" y="273"/>
                    </a:lnTo>
                    <a:lnTo>
                      <a:pt x="2059" y="268"/>
                    </a:lnTo>
                    <a:lnTo>
                      <a:pt x="2059" y="266"/>
                    </a:lnTo>
                    <a:lnTo>
                      <a:pt x="2058" y="264"/>
                    </a:lnTo>
                    <a:lnTo>
                      <a:pt x="2059" y="262"/>
                    </a:lnTo>
                    <a:lnTo>
                      <a:pt x="2072" y="223"/>
                    </a:lnTo>
                    <a:lnTo>
                      <a:pt x="2072" y="220"/>
                    </a:lnTo>
                    <a:lnTo>
                      <a:pt x="2072" y="215"/>
                    </a:lnTo>
                    <a:lnTo>
                      <a:pt x="2072" y="212"/>
                    </a:lnTo>
                    <a:lnTo>
                      <a:pt x="2073" y="211"/>
                    </a:lnTo>
                    <a:lnTo>
                      <a:pt x="2073" y="207"/>
                    </a:lnTo>
                    <a:lnTo>
                      <a:pt x="2074" y="202"/>
                    </a:lnTo>
                    <a:lnTo>
                      <a:pt x="2074" y="193"/>
                    </a:lnTo>
                    <a:lnTo>
                      <a:pt x="2073" y="185"/>
                    </a:lnTo>
                    <a:lnTo>
                      <a:pt x="2073" y="181"/>
                    </a:lnTo>
                    <a:lnTo>
                      <a:pt x="2076" y="180"/>
                    </a:lnTo>
                    <a:lnTo>
                      <a:pt x="2081" y="178"/>
                    </a:lnTo>
                    <a:lnTo>
                      <a:pt x="2082" y="179"/>
                    </a:lnTo>
                    <a:lnTo>
                      <a:pt x="2083" y="178"/>
                    </a:lnTo>
                    <a:lnTo>
                      <a:pt x="2085" y="177"/>
                    </a:lnTo>
                    <a:lnTo>
                      <a:pt x="2087" y="177"/>
                    </a:lnTo>
                    <a:lnTo>
                      <a:pt x="2090" y="176"/>
                    </a:lnTo>
                    <a:lnTo>
                      <a:pt x="2092" y="176"/>
                    </a:lnTo>
                    <a:lnTo>
                      <a:pt x="2094" y="175"/>
                    </a:lnTo>
                    <a:lnTo>
                      <a:pt x="2096" y="172"/>
                    </a:lnTo>
                    <a:lnTo>
                      <a:pt x="2100" y="167"/>
                    </a:lnTo>
                    <a:lnTo>
                      <a:pt x="2100" y="167"/>
                    </a:lnTo>
                    <a:lnTo>
                      <a:pt x="2101" y="165"/>
                    </a:lnTo>
                    <a:lnTo>
                      <a:pt x="2103" y="160"/>
                    </a:lnTo>
                    <a:lnTo>
                      <a:pt x="2104" y="158"/>
                    </a:lnTo>
                    <a:lnTo>
                      <a:pt x="2105" y="157"/>
                    </a:lnTo>
                    <a:lnTo>
                      <a:pt x="2107" y="156"/>
                    </a:lnTo>
                    <a:lnTo>
                      <a:pt x="2111" y="157"/>
                    </a:lnTo>
                    <a:lnTo>
                      <a:pt x="2112" y="156"/>
                    </a:lnTo>
                    <a:lnTo>
                      <a:pt x="2113" y="154"/>
                    </a:lnTo>
                    <a:lnTo>
                      <a:pt x="2114" y="154"/>
                    </a:lnTo>
                    <a:lnTo>
                      <a:pt x="2115" y="154"/>
                    </a:lnTo>
                    <a:lnTo>
                      <a:pt x="2116" y="154"/>
                    </a:lnTo>
                    <a:lnTo>
                      <a:pt x="2116" y="154"/>
                    </a:lnTo>
                    <a:lnTo>
                      <a:pt x="2116" y="155"/>
                    </a:lnTo>
                    <a:lnTo>
                      <a:pt x="2116" y="156"/>
                    </a:lnTo>
                    <a:lnTo>
                      <a:pt x="2117" y="157"/>
                    </a:lnTo>
                    <a:lnTo>
                      <a:pt x="2121" y="158"/>
                    </a:lnTo>
                    <a:lnTo>
                      <a:pt x="2122" y="160"/>
                    </a:lnTo>
                    <a:lnTo>
                      <a:pt x="2123" y="161"/>
                    </a:lnTo>
                    <a:lnTo>
                      <a:pt x="2122" y="162"/>
                    </a:lnTo>
                    <a:lnTo>
                      <a:pt x="2121" y="163"/>
                    </a:lnTo>
                    <a:lnTo>
                      <a:pt x="2121" y="163"/>
                    </a:lnTo>
                    <a:lnTo>
                      <a:pt x="2121" y="164"/>
                    </a:lnTo>
                    <a:lnTo>
                      <a:pt x="2119" y="165"/>
                    </a:lnTo>
                    <a:lnTo>
                      <a:pt x="2118" y="165"/>
                    </a:lnTo>
                    <a:lnTo>
                      <a:pt x="2117" y="167"/>
                    </a:lnTo>
                    <a:lnTo>
                      <a:pt x="2117" y="169"/>
                    </a:lnTo>
                    <a:lnTo>
                      <a:pt x="2116" y="170"/>
                    </a:lnTo>
                    <a:lnTo>
                      <a:pt x="2115" y="170"/>
                    </a:lnTo>
                    <a:lnTo>
                      <a:pt x="2112" y="171"/>
                    </a:lnTo>
                    <a:lnTo>
                      <a:pt x="2112" y="172"/>
                    </a:lnTo>
                    <a:lnTo>
                      <a:pt x="2112" y="174"/>
                    </a:lnTo>
                    <a:lnTo>
                      <a:pt x="2112" y="176"/>
                    </a:lnTo>
                    <a:lnTo>
                      <a:pt x="2112" y="179"/>
                    </a:lnTo>
                    <a:lnTo>
                      <a:pt x="2111" y="181"/>
                    </a:lnTo>
                    <a:lnTo>
                      <a:pt x="2112" y="180"/>
                    </a:lnTo>
                    <a:lnTo>
                      <a:pt x="2115" y="179"/>
                    </a:lnTo>
                    <a:lnTo>
                      <a:pt x="2116" y="176"/>
                    </a:lnTo>
                    <a:lnTo>
                      <a:pt x="2117" y="175"/>
                    </a:lnTo>
                    <a:lnTo>
                      <a:pt x="2117" y="173"/>
                    </a:lnTo>
                    <a:lnTo>
                      <a:pt x="2120" y="172"/>
                    </a:lnTo>
                    <a:lnTo>
                      <a:pt x="2122" y="173"/>
                    </a:lnTo>
                    <a:lnTo>
                      <a:pt x="2124" y="175"/>
                    </a:lnTo>
                    <a:lnTo>
                      <a:pt x="2125" y="180"/>
                    </a:lnTo>
                    <a:lnTo>
                      <a:pt x="2125" y="180"/>
                    </a:lnTo>
                    <a:lnTo>
                      <a:pt x="2126" y="180"/>
                    </a:lnTo>
                    <a:lnTo>
                      <a:pt x="2127" y="180"/>
                    </a:lnTo>
                    <a:lnTo>
                      <a:pt x="2128" y="182"/>
                    </a:lnTo>
                    <a:lnTo>
                      <a:pt x="2127" y="185"/>
                    </a:lnTo>
                    <a:lnTo>
                      <a:pt x="2128" y="187"/>
                    </a:lnTo>
                    <a:lnTo>
                      <a:pt x="2129" y="185"/>
                    </a:lnTo>
                    <a:lnTo>
                      <a:pt x="2131" y="184"/>
                    </a:lnTo>
                    <a:lnTo>
                      <a:pt x="2134" y="184"/>
                    </a:lnTo>
                    <a:lnTo>
                      <a:pt x="2136" y="185"/>
                    </a:lnTo>
                    <a:lnTo>
                      <a:pt x="2136" y="185"/>
                    </a:lnTo>
                    <a:lnTo>
                      <a:pt x="2137" y="189"/>
                    </a:lnTo>
                    <a:lnTo>
                      <a:pt x="2138" y="190"/>
                    </a:lnTo>
                    <a:lnTo>
                      <a:pt x="2138" y="191"/>
                    </a:lnTo>
                    <a:lnTo>
                      <a:pt x="2139" y="193"/>
                    </a:lnTo>
                    <a:lnTo>
                      <a:pt x="2141" y="196"/>
                    </a:lnTo>
                    <a:lnTo>
                      <a:pt x="2141" y="199"/>
                    </a:lnTo>
                    <a:lnTo>
                      <a:pt x="2142" y="202"/>
                    </a:lnTo>
                    <a:lnTo>
                      <a:pt x="2143" y="205"/>
                    </a:lnTo>
                    <a:lnTo>
                      <a:pt x="2143" y="207"/>
                    </a:lnTo>
                    <a:lnTo>
                      <a:pt x="2142" y="208"/>
                    </a:lnTo>
                    <a:lnTo>
                      <a:pt x="2141" y="211"/>
                    </a:lnTo>
                    <a:lnTo>
                      <a:pt x="2141" y="214"/>
                    </a:lnTo>
                    <a:lnTo>
                      <a:pt x="2142" y="216"/>
                    </a:lnTo>
                    <a:lnTo>
                      <a:pt x="2143" y="219"/>
                    </a:lnTo>
                    <a:lnTo>
                      <a:pt x="2145" y="219"/>
                    </a:lnTo>
                    <a:lnTo>
                      <a:pt x="2146" y="220"/>
                    </a:lnTo>
                    <a:lnTo>
                      <a:pt x="2147" y="222"/>
                    </a:lnTo>
                    <a:lnTo>
                      <a:pt x="2147" y="224"/>
                    </a:lnTo>
                    <a:lnTo>
                      <a:pt x="2147" y="224"/>
                    </a:lnTo>
                    <a:lnTo>
                      <a:pt x="2149" y="227"/>
                    </a:lnTo>
                    <a:lnTo>
                      <a:pt x="2149" y="228"/>
                    </a:lnTo>
                    <a:lnTo>
                      <a:pt x="2149" y="228"/>
                    </a:lnTo>
                    <a:lnTo>
                      <a:pt x="2148" y="229"/>
                    </a:lnTo>
                    <a:lnTo>
                      <a:pt x="2147" y="231"/>
                    </a:lnTo>
                    <a:lnTo>
                      <a:pt x="2145" y="235"/>
                    </a:lnTo>
                    <a:lnTo>
                      <a:pt x="2143" y="238"/>
                    </a:lnTo>
                    <a:lnTo>
                      <a:pt x="2144" y="239"/>
                    </a:lnTo>
                    <a:lnTo>
                      <a:pt x="2146" y="240"/>
                    </a:lnTo>
                    <a:lnTo>
                      <a:pt x="2146" y="242"/>
                    </a:lnTo>
                    <a:lnTo>
                      <a:pt x="2146" y="247"/>
                    </a:lnTo>
                    <a:lnTo>
                      <a:pt x="2146" y="248"/>
                    </a:lnTo>
                    <a:lnTo>
                      <a:pt x="2147" y="250"/>
                    </a:lnTo>
                    <a:lnTo>
                      <a:pt x="2147" y="251"/>
                    </a:lnTo>
                    <a:lnTo>
                      <a:pt x="2148" y="265"/>
                    </a:lnTo>
                    <a:lnTo>
                      <a:pt x="2147" y="274"/>
                    </a:lnTo>
                    <a:lnTo>
                      <a:pt x="2147" y="276"/>
                    </a:lnTo>
                    <a:lnTo>
                      <a:pt x="2149" y="277"/>
                    </a:lnTo>
                    <a:lnTo>
                      <a:pt x="2155" y="282"/>
                    </a:lnTo>
                    <a:lnTo>
                      <a:pt x="2156" y="282"/>
                    </a:lnTo>
                    <a:lnTo>
                      <a:pt x="2160" y="285"/>
                    </a:lnTo>
                    <a:lnTo>
                      <a:pt x="2161" y="286"/>
                    </a:lnTo>
                    <a:lnTo>
                      <a:pt x="2165" y="286"/>
                    </a:lnTo>
                    <a:lnTo>
                      <a:pt x="2166" y="285"/>
                    </a:lnTo>
                    <a:lnTo>
                      <a:pt x="2170" y="284"/>
                    </a:lnTo>
                    <a:lnTo>
                      <a:pt x="2173" y="283"/>
                    </a:lnTo>
                    <a:lnTo>
                      <a:pt x="2175" y="284"/>
                    </a:lnTo>
                    <a:lnTo>
                      <a:pt x="2181" y="290"/>
                    </a:lnTo>
                    <a:lnTo>
                      <a:pt x="2182" y="290"/>
                    </a:lnTo>
                    <a:lnTo>
                      <a:pt x="2183" y="290"/>
                    </a:lnTo>
                    <a:lnTo>
                      <a:pt x="2186" y="289"/>
                    </a:lnTo>
                    <a:lnTo>
                      <a:pt x="2187" y="289"/>
                    </a:lnTo>
                    <a:lnTo>
                      <a:pt x="2188" y="290"/>
                    </a:lnTo>
                    <a:lnTo>
                      <a:pt x="2187" y="291"/>
                    </a:lnTo>
                    <a:lnTo>
                      <a:pt x="2186" y="292"/>
                    </a:lnTo>
                    <a:lnTo>
                      <a:pt x="2183" y="292"/>
                    </a:lnTo>
                    <a:lnTo>
                      <a:pt x="2173" y="308"/>
                    </a:lnTo>
                    <a:lnTo>
                      <a:pt x="2173" y="308"/>
                    </a:lnTo>
                    <a:lnTo>
                      <a:pt x="2172" y="309"/>
                    </a:lnTo>
                    <a:lnTo>
                      <a:pt x="2171" y="309"/>
                    </a:lnTo>
                    <a:lnTo>
                      <a:pt x="2171" y="312"/>
                    </a:lnTo>
                    <a:lnTo>
                      <a:pt x="2172" y="315"/>
                    </a:lnTo>
                    <a:lnTo>
                      <a:pt x="2171" y="316"/>
                    </a:lnTo>
                    <a:lnTo>
                      <a:pt x="2171" y="317"/>
                    </a:lnTo>
                    <a:lnTo>
                      <a:pt x="2171" y="318"/>
                    </a:lnTo>
                    <a:lnTo>
                      <a:pt x="2170" y="319"/>
                    </a:lnTo>
                    <a:lnTo>
                      <a:pt x="2171" y="320"/>
                    </a:lnTo>
                    <a:lnTo>
                      <a:pt x="2171" y="320"/>
                    </a:lnTo>
                    <a:lnTo>
                      <a:pt x="2170" y="322"/>
                    </a:lnTo>
                    <a:lnTo>
                      <a:pt x="2170" y="325"/>
                    </a:lnTo>
                    <a:lnTo>
                      <a:pt x="2170" y="329"/>
                    </a:lnTo>
                    <a:lnTo>
                      <a:pt x="2171" y="329"/>
                    </a:lnTo>
                    <a:lnTo>
                      <a:pt x="2173" y="330"/>
                    </a:lnTo>
                    <a:lnTo>
                      <a:pt x="2177" y="330"/>
                    </a:lnTo>
                    <a:lnTo>
                      <a:pt x="2180" y="329"/>
                    </a:lnTo>
                    <a:lnTo>
                      <a:pt x="2182" y="330"/>
                    </a:lnTo>
                    <a:lnTo>
                      <a:pt x="2183" y="332"/>
                    </a:lnTo>
                    <a:lnTo>
                      <a:pt x="2184" y="332"/>
                    </a:lnTo>
                    <a:lnTo>
                      <a:pt x="2188" y="335"/>
                    </a:lnTo>
                    <a:lnTo>
                      <a:pt x="2189" y="336"/>
                    </a:lnTo>
                    <a:lnTo>
                      <a:pt x="2189" y="337"/>
                    </a:lnTo>
                    <a:lnTo>
                      <a:pt x="2191" y="338"/>
                    </a:lnTo>
                    <a:lnTo>
                      <a:pt x="2191" y="340"/>
                    </a:lnTo>
                    <a:lnTo>
                      <a:pt x="2191" y="347"/>
                    </a:lnTo>
                    <a:lnTo>
                      <a:pt x="2191" y="349"/>
                    </a:lnTo>
                    <a:lnTo>
                      <a:pt x="2192" y="351"/>
                    </a:lnTo>
                    <a:lnTo>
                      <a:pt x="2194" y="352"/>
                    </a:lnTo>
                    <a:lnTo>
                      <a:pt x="2195" y="353"/>
                    </a:lnTo>
                    <a:lnTo>
                      <a:pt x="2199" y="355"/>
                    </a:lnTo>
                    <a:lnTo>
                      <a:pt x="2201" y="355"/>
                    </a:lnTo>
                    <a:lnTo>
                      <a:pt x="2203" y="355"/>
                    </a:lnTo>
                    <a:lnTo>
                      <a:pt x="2204" y="356"/>
                    </a:lnTo>
                    <a:lnTo>
                      <a:pt x="2207" y="360"/>
                    </a:lnTo>
                    <a:lnTo>
                      <a:pt x="2204" y="363"/>
                    </a:lnTo>
                    <a:lnTo>
                      <a:pt x="2204" y="364"/>
                    </a:lnTo>
                    <a:lnTo>
                      <a:pt x="2204" y="366"/>
                    </a:lnTo>
                    <a:lnTo>
                      <a:pt x="2204" y="367"/>
                    </a:lnTo>
                    <a:lnTo>
                      <a:pt x="2201" y="372"/>
                    </a:lnTo>
                    <a:lnTo>
                      <a:pt x="2201" y="373"/>
                    </a:lnTo>
                    <a:lnTo>
                      <a:pt x="2199" y="379"/>
                    </a:lnTo>
                    <a:lnTo>
                      <a:pt x="2199" y="386"/>
                    </a:lnTo>
                    <a:lnTo>
                      <a:pt x="2199" y="387"/>
                    </a:lnTo>
                    <a:lnTo>
                      <a:pt x="2201" y="385"/>
                    </a:lnTo>
                    <a:lnTo>
                      <a:pt x="2202" y="386"/>
                    </a:lnTo>
                    <a:lnTo>
                      <a:pt x="2204" y="386"/>
                    </a:lnTo>
                    <a:lnTo>
                      <a:pt x="2204" y="386"/>
                    </a:lnTo>
                    <a:lnTo>
                      <a:pt x="2206" y="386"/>
                    </a:lnTo>
                    <a:lnTo>
                      <a:pt x="2207" y="385"/>
                    </a:lnTo>
                    <a:lnTo>
                      <a:pt x="2208" y="385"/>
                    </a:lnTo>
                    <a:lnTo>
                      <a:pt x="2209" y="385"/>
                    </a:lnTo>
                    <a:lnTo>
                      <a:pt x="2211" y="386"/>
                    </a:lnTo>
                    <a:lnTo>
                      <a:pt x="2213" y="385"/>
                    </a:lnTo>
                    <a:lnTo>
                      <a:pt x="2215" y="384"/>
                    </a:lnTo>
                    <a:lnTo>
                      <a:pt x="2216" y="383"/>
                    </a:lnTo>
                    <a:lnTo>
                      <a:pt x="2218" y="382"/>
                    </a:lnTo>
                    <a:lnTo>
                      <a:pt x="2213" y="392"/>
                    </a:lnTo>
                    <a:lnTo>
                      <a:pt x="2215" y="395"/>
                    </a:lnTo>
                    <a:lnTo>
                      <a:pt x="2215" y="400"/>
                    </a:lnTo>
                    <a:lnTo>
                      <a:pt x="2213" y="408"/>
                    </a:lnTo>
                    <a:lnTo>
                      <a:pt x="2216" y="421"/>
                    </a:lnTo>
                    <a:lnTo>
                      <a:pt x="2216" y="435"/>
                    </a:lnTo>
                    <a:lnTo>
                      <a:pt x="2217" y="437"/>
                    </a:lnTo>
                    <a:lnTo>
                      <a:pt x="2217" y="438"/>
                    </a:lnTo>
                    <a:lnTo>
                      <a:pt x="2221" y="441"/>
                    </a:lnTo>
                    <a:lnTo>
                      <a:pt x="2221" y="442"/>
                    </a:lnTo>
                    <a:lnTo>
                      <a:pt x="2222" y="443"/>
                    </a:lnTo>
                    <a:lnTo>
                      <a:pt x="2222" y="445"/>
                    </a:lnTo>
                    <a:lnTo>
                      <a:pt x="2223" y="446"/>
                    </a:lnTo>
                    <a:lnTo>
                      <a:pt x="2223" y="447"/>
                    </a:lnTo>
                    <a:lnTo>
                      <a:pt x="2221" y="453"/>
                    </a:lnTo>
                    <a:lnTo>
                      <a:pt x="2221" y="456"/>
                    </a:lnTo>
                    <a:lnTo>
                      <a:pt x="2223" y="456"/>
                    </a:lnTo>
                    <a:lnTo>
                      <a:pt x="2222" y="458"/>
                    </a:lnTo>
                    <a:lnTo>
                      <a:pt x="2220" y="465"/>
                    </a:lnTo>
                    <a:lnTo>
                      <a:pt x="2218" y="468"/>
                    </a:lnTo>
                    <a:lnTo>
                      <a:pt x="2217" y="474"/>
                    </a:lnTo>
                    <a:lnTo>
                      <a:pt x="2216" y="478"/>
                    </a:lnTo>
                    <a:lnTo>
                      <a:pt x="2216" y="480"/>
                    </a:lnTo>
                    <a:lnTo>
                      <a:pt x="2217" y="482"/>
                    </a:lnTo>
                    <a:lnTo>
                      <a:pt x="2218" y="486"/>
                    </a:lnTo>
                    <a:lnTo>
                      <a:pt x="2218" y="488"/>
                    </a:lnTo>
                    <a:lnTo>
                      <a:pt x="2219" y="489"/>
                    </a:lnTo>
                    <a:lnTo>
                      <a:pt x="2222" y="494"/>
                    </a:lnTo>
                    <a:lnTo>
                      <a:pt x="2223" y="495"/>
                    </a:lnTo>
                    <a:lnTo>
                      <a:pt x="2222" y="498"/>
                    </a:lnTo>
                    <a:lnTo>
                      <a:pt x="2223" y="499"/>
                    </a:lnTo>
                    <a:lnTo>
                      <a:pt x="2223" y="500"/>
                    </a:lnTo>
                    <a:lnTo>
                      <a:pt x="2224" y="501"/>
                    </a:lnTo>
                    <a:lnTo>
                      <a:pt x="2225" y="502"/>
                    </a:lnTo>
                    <a:lnTo>
                      <a:pt x="2231" y="508"/>
                    </a:lnTo>
                    <a:lnTo>
                      <a:pt x="2232" y="508"/>
                    </a:lnTo>
                    <a:lnTo>
                      <a:pt x="2233" y="515"/>
                    </a:lnTo>
                    <a:lnTo>
                      <a:pt x="2232" y="517"/>
                    </a:lnTo>
                    <a:lnTo>
                      <a:pt x="2234" y="519"/>
                    </a:lnTo>
                    <a:lnTo>
                      <a:pt x="2234" y="530"/>
                    </a:lnTo>
                    <a:lnTo>
                      <a:pt x="2238" y="543"/>
                    </a:lnTo>
                    <a:lnTo>
                      <a:pt x="2241" y="550"/>
                    </a:lnTo>
                    <a:lnTo>
                      <a:pt x="2243" y="553"/>
                    </a:lnTo>
                    <a:lnTo>
                      <a:pt x="2246" y="556"/>
                    </a:lnTo>
                    <a:lnTo>
                      <a:pt x="2247" y="557"/>
                    </a:lnTo>
                    <a:lnTo>
                      <a:pt x="2249" y="558"/>
                    </a:lnTo>
                    <a:lnTo>
                      <a:pt x="2251" y="558"/>
                    </a:lnTo>
                    <a:lnTo>
                      <a:pt x="2252" y="559"/>
                    </a:lnTo>
                    <a:lnTo>
                      <a:pt x="2256" y="559"/>
                    </a:lnTo>
                    <a:lnTo>
                      <a:pt x="2257" y="560"/>
                    </a:lnTo>
                    <a:lnTo>
                      <a:pt x="2257" y="561"/>
                    </a:lnTo>
                    <a:lnTo>
                      <a:pt x="2259" y="561"/>
                    </a:lnTo>
                    <a:lnTo>
                      <a:pt x="2260" y="560"/>
                    </a:lnTo>
                    <a:lnTo>
                      <a:pt x="2262" y="560"/>
                    </a:lnTo>
                    <a:lnTo>
                      <a:pt x="2267" y="557"/>
                    </a:lnTo>
                    <a:lnTo>
                      <a:pt x="2270" y="556"/>
                    </a:lnTo>
                    <a:lnTo>
                      <a:pt x="2275" y="551"/>
                    </a:lnTo>
                    <a:lnTo>
                      <a:pt x="2277" y="549"/>
                    </a:lnTo>
                    <a:lnTo>
                      <a:pt x="2279" y="549"/>
                    </a:lnTo>
                    <a:lnTo>
                      <a:pt x="2281" y="548"/>
                    </a:lnTo>
                    <a:lnTo>
                      <a:pt x="2282" y="545"/>
                    </a:lnTo>
                    <a:lnTo>
                      <a:pt x="2282" y="543"/>
                    </a:lnTo>
                    <a:lnTo>
                      <a:pt x="2282" y="541"/>
                    </a:lnTo>
                    <a:lnTo>
                      <a:pt x="2282" y="538"/>
                    </a:lnTo>
                    <a:lnTo>
                      <a:pt x="2283" y="535"/>
                    </a:lnTo>
                    <a:lnTo>
                      <a:pt x="2285" y="535"/>
                    </a:lnTo>
                    <a:lnTo>
                      <a:pt x="2285" y="535"/>
                    </a:lnTo>
                    <a:lnTo>
                      <a:pt x="2286" y="536"/>
                    </a:lnTo>
                    <a:lnTo>
                      <a:pt x="2286" y="536"/>
                    </a:lnTo>
                    <a:lnTo>
                      <a:pt x="2287" y="536"/>
                    </a:lnTo>
                    <a:lnTo>
                      <a:pt x="2287" y="535"/>
                    </a:lnTo>
                    <a:lnTo>
                      <a:pt x="2288" y="535"/>
                    </a:lnTo>
                    <a:lnTo>
                      <a:pt x="2290" y="539"/>
                    </a:lnTo>
                    <a:lnTo>
                      <a:pt x="2291" y="539"/>
                    </a:lnTo>
                    <a:lnTo>
                      <a:pt x="2291" y="540"/>
                    </a:lnTo>
                    <a:lnTo>
                      <a:pt x="2293" y="540"/>
                    </a:lnTo>
                    <a:lnTo>
                      <a:pt x="2294" y="540"/>
                    </a:lnTo>
                    <a:lnTo>
                      <a:pt x="2295" y="541"/>
                    </a:lnTo>
                    <a:lnTo>
                      <a:pt x="2309" y="535"/>
                    </a:lnTo>
                    <a:lnTo>
                      <a:pt x="2310" y="534"/>
                    </a:lnTo>
                    <a:lnTo>
                      <a:pt x="2313" y="529"/>
                    </a:lnTo>
                    <a:lnTo>
                      <a:pt x="2313" y="528"/>
                    </a:lnTo>
                    <a:lnTo>
                      <a:pt x="2313" y="527"/>
                    </a:lnTo>
                    <a:lnTo>
                      <a:pt x="2313" y="526"/>
                    </a:lnTo>
                    <a:lnTo>
                      <a:pt x="2314" y="525"/>
                    </a:lnTo>
                    <a:lnTo>
                      <a:pt x="2314" y="526"/>
                    </a:lnTo>
                    <a:lnTo>
                      <a:pt x="2316" y="526"/>
                    </a:lnTo>
                    <a:lnTo>
                      <a:pt x="2317" y="526"/>
                    </a:lnTo>
                    <a:lnTo>
                      <a:pt x="2318" y="527"/>
                    </a:lnTo>
                    <a:lnTo>
                      <a:pt x="2319" y="529"/>
                    </a:lnTo>
                    <a:lnTo>
                      <a:pt x="2321" y="530"/>
                    </a:lnTo>
                    <a:lnTo>
                      <a:pt x="2325" y="536"/>
                    </a:lnTo>
                    <a:lnTo>
                      <a:pt x="2324" y="538"/>
                    </a:lnTo>
                    <a:lnTo>
                      <a:pt x="2323" y="540"/>
                    </a:lnTo>
                    <a:lnTo>
                      <a:pt x="2323" y="545"/>
                    </a:lnTo>
                    <a:lnTo>
                      <a:pt x="2324" y="547"/>
                    </a:lnTo>
                    <a:lnTo>
                      <a:pt x="2326" y="548"/>
                    </a:lnTo>
                    <a:lnTo>
                      <a:pt x="2328" y="546"/>
                    </a:lnTo>
                    <a:lnTo>
                      <a:pt x="2330" y="544"/>
                    </a:lnTo>
                    <a:lnTo>
                      <a:pt x="2330" y="546"/>
                    </a:lnTo>
                    <a:lnTo>
                      <a:pt x="2330" y="548"/>
                    </a:lnTo>
                    <a:lnTo>
                      <a:pt x="2329" y="550"/>
                    </a:lnTo>
                    <a:lnTo>
                      <a:pt x="2328" y="551"/>
                    </a:lnTo>
                    <a:lnTo>
                      <a:pt x="2327" y="552"/>
                    </a:lnTo>
                    <a:lnTo>
                      <a:pt x="2327" y="558"/>
                    </a:lnTo>
                    <a:lnTo>
                      <a:pt x="2328" y="560"/>
                    </a:lnTo>
                    <a:lnTo>
                      <a:pt x="2329" y="561"/>
                    </a:lnTo>
                    <a:lnTo>
                      <a:pt x="2331" y="563"/>
                    </a:lnTo>
                    <a:lnTo>
                      <a:pt x="2332" y="564"/>
                    </a:lnTo>
                    <a:lnTo>
                      <a:pt x="2333" y="566"/>
                    </a:lnTo>
                    <a:lnTo>
                      <a:pt x="2334" y="568"/>
                    </a:lnTo>
                    <a:lnTo>
                      <a:pt x="2336" y="568"/>
                    </a:lnTo>
                    <a:lnTo>
                      <a:pt x="2340" y="567"/>
                    </a:lnTo>
                    <a:lnTo>
                      <a:pt x="2342" y="567"/>
                    </a:lnTo>
                    <a:lnTo>
                      <a:pt x="2343" y="569"/>
                    </a:lnTo>
                    <a:lnTo>
                      <a:pt x="2344" y="571"/>
                    </a:lnTo>
                    <a:lnTo>
                      <a:pt x="2346" y="573"/>
                    </a:lnTo>
                    <a:lnTo>
                      <a:pt x="2348" y="574"/>
                    </a:lnTo>
                    <a:lnTo>
                      <a:pt x="2356" y="574"/>
                    </a:lnTo>
                    <a:lnTo>
                      <a:pt x="2356" y="574"/>
                    </a:lnTo>
                    <a:lnTo>
                      <a:pt x="2357" y="575"/>
                    </a:lnTo>
                    <a:lnTo>
                      <a:pt x="2358" y="576"/>
                    </a:lnTo>
                    <a:lnTo>
                      <a:pt x="2358" y="577"/>
                    </a:lnTo>
                    <a:lnTo>
                      <a:pt x="2358" y="578"/>
                    </a:lnTo>
                    <a:lnTo>
                      <a:pt x="2359" y="578"/>
                    </a:lnTo>
                    <a:lnTo>
                      <a:pt x="2360" y="580"/>
                    </a:lnTo>
                    <a:lnTo>
                      <a:pt x="2360" y="581"/>
                    </a:lnTo>
                    <a:lnTo>
                      <a:pt x="2360" y="586"/>
                    </a:lnTo>
                    <a:lnTo>
                      <a:pt x="2361" y="587"/>
                    </a:lnTo>
                    <a:lnTo>
                      <a:pt x="2362" y="588"/>
                    </a:lnTo>
                    <a:lnTo>
                      <a:pt x="2368" y="592"/>
                    </a:lnTo>
                    <a:lnTo>
                      <a:pt x="2369" y="595"/>
                    </a:lnTo>
                    <a:lnTo>
                      <a:pt x="2373" y="593"/>
                    </a:lnTo>
                    <a:lnTo>
                      <a:pt x="2374" y="595"/>
                    </a:lnTo>
                    <a:lnTo>
                      <a:pt x="2377" y="596"/>
                    </a:lnTo>
                    <a:lnTo>
                      <a:pt x="2379" y="597"/>
                    </a:lnTo>
                    <a:lnTo>
                      <a:pt x="2381" y="597"/>
                    </a:lnTo>
                    <a:lnTo>
                      <a:pt x="2382" y="599"/>
                    </a:lnTo>
                    <a:lnTo>
                      <a:pt x="2384" y="599"/>
                    </a:lnTo>
                    <a:lnTo>
                      <a:pt x="2386" y="599"/>
                    </a:lnTo>
                    <a:lnTo>
                      <a:pt x="2388" y="598"/>
                    </a:lnTo>
                    <a:lnTo>
                      <a:pt x="2390" y="598"/>
                    </a:lnTo>
                    <a:lnTo>
                      <a:pt x="2388" y="601"/>
                    </a:lnTo>
                    <a:lnTo>
                      <a:pt x="2389" y="603"/>
                    </a:lnTo>
                    <a:lnTo>
                      <a:pt x="2395" y="610"/>
                    </a:lnTo>
                    <a:lnTo>
                      <a:pt x="2397" y="611"/>
                    </a:lnTo>
                    <a:lnTo>
                      <a:pt x="2399" y="610"/>
                    </a:lnTo>
                    <a:lnTo>
                      <a:pt x="2402" y="610"/>
                    </a:lnTo>
                    <a:lnTo>
                      <a:pt x="2401" y="613"/>
                    </a:lnTo>
                    <a:lnTo>
                      <a:pt x="2393" y="624"/>
                    </a:lnTo>
                    <a:lnTo>
                      <a:pt x="2391" y="626"/>
                    </a:lnTo>
                    <a:lnTo>
                      <a:pt x="2391" y="634"/>
                    </a:lnTo>
                    <a:lnTo>
                      <a:pt x="2391" y="635"/>
                    </a:lnTo>
                    <a:lnTo>
                      <a:pt x="2392" y="639"/>
                    </a:lnTo>
                    <a:lnTo>
                      <a:pt x="2393" y="641"/>
                    </a:lnTo>
                    <a:lnTo>
                      <a:pt x="2394" y="643"/>
                    </a:lnTo>
                    <a:lnTo>
                      <a:pt x="2395" y="644"/>
                    </a:lnTo>
                    <a:lnTo>
                      <a:pt x="2396" y="644"/>
                    </a:lnTo>
                    <a:lnTo>
                      <a:pt x="2398" y="644"/>
                    </a:lnTo>
                    <a:lnTo>
                      <a:pt x="2399" y="642"/>
                    </a:lnTo>
                    <a:lnTo>
                      <a:pt x="2400" y="640"/>
                    </a:lnTo>
                    <a:lnTo>
                      <a:pt x="2401" y="640"/>
                    </a:lnTo>
                    <a:lnTo>
                      <a:pt x="2402" y="643"/>
                    </a:lnTo>
                    <a:lnTo>
                      <a:pt x="2401" y="645"/>
                    </a:lnTo>
                    <a:lnTo>
                      <a:pt x="2397" y="646"/>
                    </a:lnTo>
                    <a:lnTo>
                      <a:pt x="2395" y="648"/>
                    </a:lnTo>
                    <a:lnTo>
                      <a:pt x="2395" y="650"/>
                    </a:lnTo>
                    <a:lnTo>
                      <a:pt x="2396" y="652"/>
                    </a:lnTo>
                    <a:lnTo>
                      <a:pt x="2395" y="653"/>
                    </a:lnTo>
                    <a:lnTo>
                      <a:pt x="2395" y="653"/>
                    </a:lnTo>
                    <a:lnTo>
                      <a:pt x="2395" y="655"/>
                    </a:lnTo>
                    <a:lnTo>
                      <a:pt x="2395" y="656"/>
                    </a:lnTo>
                    <a:lnTo>
                      <a:pt x="2395" y="657"/>
                    </a:lnTo>
                    <a:lnTo>
                      <a:pt x="2393" y="657"/>
                    </a:lnTo>
                    <a:lnTo>
                      <a:pt x="2392" y="657"/>
                    </a:lnTo>
                    <a:lnTo>
                      <a:pt x="2391" y="659"/>
                    </a:lnTo>
                    <a:lnTo>
                      <a:pt x="2391" y="662"/>
                    </a:lnTo>
                    <a:lnTo>
                      <a:pt x="2391" y="663"/>
                    </a:lnTo>
                    <a:lnTo>
                      <a:pt x="2392" y="662"/>
                    </a:lnTo>
                    <a:lnTo>
                      <a:pt x="2393" y="662"/>
                    </a:lnTo>
                    <a:lnTo>
                      <a:pt x="2394" y="666"/>
                    </a:lnTo>
                    <a:lnTo>
                      <a:pt x="2394" y="669"/>
                    </a:lnTo>
                    <a:lnTo>
                      <a:pt x="2393" y="670"/>
                    </a:lnTo>
                    <a:lnTo>
                      <a:pt x="2392" y="670"/>
                    </a:lnTo>
                    <a:lnTo>
                      <a:pt x="2393" y="671"/>
                    </a:lnTo>
                    <a:lnTo>
                      <a:pt x="2393" y="672"/>
                    </a:lnTo>
                    <a:lnTo>
                      <a:pt x="2394" y="673"/>
                    </a:lnTo>
                    <a:lnTo>
                      <a:pt x="2397" y="676"/>
                    </a:lnTo>
                    <a:lnTo>
                      <a:pt x="2398" y="677"/>
                    </a:lnTo>
                    <a:lnTo>
                      <a:pt x="2399" y="679"/>
                    </a:lnTo>
                    <a:lnTo>
                      <a:pt x="2399" y="680"/>
                    </a:lnTo>
                    <a:lnTo>
                      <a:pt x="2398" y="681"/>
                    </a:lnTo>
                    <a:lnTo>
                      <a:pt x="2397" y="683"/>
                    </a:lnTo>
                    <a:lnTo>
                      <a:pt x="2397" y="683"/>
                    </a:lnTo>
                    <a:lnTo>
                      <a:pt x="2398" y="684"/>
                    </a:lnTo>
                    <a:lnTo>
                      <a:pt x="2401" y="693"/>
                    </a:lnTo>
                    <a:lnTo>
                      <a:pt x="2402" y="695"/>
                    </a:lnTo>
                    <a:lnTo>
                      <a:pt x="2403" y="696"/>
                    </a:lnTo>
                    <a:lnTo>
                      <a:pt x="2402" y="701"/>
                    </a:lnTo>
                    <a:lnTo>
                      <a:pt x="2402" y="703"/>
                    </a:lnTo>
                    <a:lnTo>
                      <a:pt x="2402" y="704"/>
                    </a:lnTo>
                    <a:lnTo>
                      <a:pt x="2403" y="705"/>
                    </a:lnTo>
                    <a:lnTo>
                      <a:pt x="2403" y="705"/>
                    </a:lnTo>
                    <a:lnTo>
                      <a:pt x="2403" y="707"/>
                    </a:lnTo>
                    <a:lnTo>
                      <a:pt x="2401" y="710"/>
                    </a:lnTo>
                    <a:lnTo>
                      <a:pt x="2401" y="710"/>
                    </a:lnTo>
                    <a:lnTo>
                      <a:pt x="2401" y="713"/>
                    </a:lnTo>
                    <a:lnTo>
                      <a:pt x="2402" y="714"/>
                    </a:lnTo>
                    <a:lnTo>
                      <a:pt x="2404" y="716"/>
                    </a:lnTo>
                    <a:lnTo>
                      <a:pt x="2408" y="722"/>
                    </a:lnTo>
                    <a:lnTo>
                      <a:pt x="2411" y="726"/>
                    </a:lnTo>
                    <a:lnTo>
                      <a:pt x="2412" y="729"/>
                    </a:lnTo>
                    <a:lnTo>
                      <a:pt x="2412" y="733"/>
                    </a:lnTo>
                    <a:lnTo>
                      <a:pt x="2409" y="740"/>
                    </a:lnTo>
                    <a:lnTo>
                      <a:pt x="2408" y="745"/>
                    </a:lnTo>
                    <a:lnTo>
                      <a:pt x="2409" y="745"/>
                    </a:lnTo>
                    <a:lnTo>
                      <a:pt x="2411" y="746"/>
                    </a:lnTo>
                    <a:lnTo>
                      <a:pt x="2412" y="746"/>
                    </a:lnTo>
                    <a:lnTo>
                      <a:pt x="2412" y="749"/>
                    </a:lnTo>
                    <a:lnTo>
                      <a:pt x="2412" y="751"/>
                    </a:lnTo>
                    <a:lnTo>
                      <a:pt x="2411" y="752"/>
                    </a:lnTo>
                    <a:lnTo>
                      <a:pt x="2408" y="755"/>
                    </a:lnTo>
                    <a:lnTo>
                      <a:pt x="2406" y="758"/>
                    </a:lnTo>
                    <a:lnTo>
                      <a:pt x="2406" y="767"/>
                    </a:lnTo>
                    <a:lnTo>
                      <a:pt x="2404" y="770"/>
                    </a:lnTo>
                    <a:lnTo>
                      <a:pt x="2405" y="771"/>
                    </a:lnTo>
                    <a:lnTo>
                      <a:pt x="2405" y="772"/>
                    </a:lnTo>
                    <a:lnTo>
                      <a:pt x="2406" y="773"/>
                    </a:lnTo>
                    <a:lnTo>
                      <a:pt x="2407" y="774"/>
                    </a:lnTo>
                    <a:lnTo>
                      <a:pt x="2409" y="773"/>
                    </a:lnTo>
                    <a:lnTo>
                      <a:pt x="2411" y="775"/>
                    </a:lnTo>
                    <a:lnTo>
                      <a:pt x="2412" y="776"/>
                    </a:lnTo>
                    <a:lnTo>
                      <a:pt x="2412" y="779"/>
                    </a:lnTo>
                    <a:lnTo>
                      <a:pt x="2413" y="780"/>
                    </a:lnTo>
                    <a:lnTo>
                      <a:pt x="2417" y="784"/>
                    </a:lnTo>
                    <a:lnTo>
                      <a:pt x="2417" y="787"/>
                    </a:lnTo>
                    <a:lnTo>
                      <a:pt x="2419" y="789"/>
                    </a:lnTo>
                    <a:lnTo>
                      <a:pt x="2420" y="790"/>
                    </a:lnTo>
                    <a:lnTo>
                      <a:pt x="2420" y="792"/>
                    </a:lnTo>
                    <a:lnTo>
                      <a:pt x="2421" y="793"/>
                    </a:lnTo>
                    <a:lnTo>
                      <a:pt x="2422" y="795"/>
                    </a:lnTo>
                    <a:lnTo>
                      <a:pt x="2427" y="799"/>
                    </a:lnTo>
                    <a:lnTo>
                      <a:pt x="2428" y="800"/>
                    </a:lnTo>
                    <a:lnTo>
                      <a:pt x="2430" y="801"/>
                    </a:lnTo>
                    <a:lnTo>
                      <a:pt x="2432" y="802"/>
                    </a:lnTo>
                    <a:lnTo>
                      <a:pt x="2432" y="803"/>
                    </a:lnTo>
                    <a:lnTo>
                      <a:pt x="2433" y="805"/>
                    </a:lnTo>
                    <a:lnTo>
                      <a:pt x="2433" y="806"/>
                    </a:lnTo>
                    <a:lnTo>
                      <a:pt x="2434" y="807"/>
                    </a:lnTo>
                    <a:lnTo>
                      <a:pt x="2436" y="808"/>
                    </a:lnTo>
                    <a:lnTo>
                      <a:pt x="2437" y="809"/>
                    </a:lnTo>
                    <a:lnTo>
                      <a:pt x="2439" y="814"/>
                    </a:lnTo>
                    <a:lnTo>
                      <a:pt x="2440" y="815"/>
                    </a:lnTo>
                    <a:lnTo>
                      <a:pt x="2442" y="817"/>
                    </a:lnTo>
                    <a:lnTo>
                      <a:pt x="2442" y="818"/>
                    </a:lnTo>
                    <a:lnTo>
                      <a:pt x="2442" y="819"/>
                    </a:lnTo>
                    <a:lnTo>
                      <a:pt x="2441" y="820"/>
                    </a:lnTo>
                    <a:lnTo>
                      <a:pt x="2439" y="820"/>
                    </a:lnTo>
                    <a:lnTo>
                      <a:pt x="2439" y="821"/>
                    </a:lnTo>
                    <a:lnTo>
                      <a:pt x="2439" y="822"/>
                    </a:lnTo>
                    <a:lnTo>
                      <a:pt x="2439" y="823"/>
                    </a:lnTo>
                    <a:lnTo>
                      <a:pt x="2440" y="824"/>
                    </a:lnTo>
                    <a:lnTo>
                      <a:pt x="2441" y="826"/>
                    </a:lnTo>
                    <a:lnTo>
                      <a:pt x="2442" y="827"/>
                    </a:lnTo>
                    <a:lnTo>
                      <a:pt x="2441" y="828"/>
                    </a:lnTo>
                    <a:lnTo>
                      <a:pt x="2442" y="829"/>
                    </a:lnTo>
                    <a:lnTo>
                      <a:pt x="2443" y="829"/>
                    </a:lnTo>
                    <a:lnTo>
                      <a:pt x="2443" y="829"/>
                    </a:lnTo>
                    <a:lnTo>
                      <a:pt x="2444" y="828"/>
                    </a:lnTo>
                    <a:lnTo>
                      <a:pt x="2443" y="827"/>
                    </a:lnTo>
                    <a:lnTo>
                      <a:pt x="2443" y="824"/>
                    </a:lnTo>
                    <a:lnTo>
                      <a:pt x="2443" y="823"/>
                    </a:lnTo>
                    <a:lnTo>
                      <a:pt x="2444" y="822"/>
                    </a:lnTo>
                    <a:lnTo>
                      <a:pt x="2445" y="822"/>
                    </a:lnTo>
                    <a:lnTo>
                      <a:pt x="2447" y="819"/>
                    </a:lnTo>
                    <a:lnTo>
                      <a:pt x="2448" y="818"/>
                    </a:lnTo>
                    <a:lnTo>
                      <a:pt x="2450" y="819"/>
                    </a:lnTo>
                    <a:lnTo>
                      <a:pt x="2452" y="820"/>
                    </a:lnTo>
                    <a:lnTo>
                      <a:pt x="2452" y="820"/>
                    </a:lnTo>
                    <a:lnTo>
                      <a:pt x="2455" y="819"/>
                    </a:lnTo>
                    <a:lnTo>
                      <a:pt x="2456" y="818"/>
                    </a:lnTo>
                    <a:lnTo>
                      <a:pt x="2456" y="817"/>
                    </a:lnTo>
                    <a:lnTo>
                      <a:pt x="2457" y="817"/>
                    </a:lnTo>
                    <a:lnTo>
                      <a:pt x="2459" y="817"/>
                    </a:lnTo>
                    <a:lnTo>
                      <a:pt x="2461" y="817"/>
                    </a:lnTo>
                    <a:lnTo>
                      <a:pt x="2461" y="819"/>
                    </a:lnTo>
                    <a:lnTo>
                      <a:pt x="2460" y="819"/>
                    </a:lnTo>
                    <a:lnTo>
                      <a:pt x="2460" y="820"/>
                    </a:lnTo>
                    <a:lnTo>
                      <a:pt x="2459" y="821"/>
                    </a:lnTo>
                    <a:lnTo>
                      <a:pt x="2458" y="822"/>
                    </a:lnTo>
                    <a:lnTo>
                      <a:pt x="2458" y="823"/>
                    </a:lnTo>
                    <a:lnTo>
                      <a:pt x="2459" y="823"/>
                    </a:lnTo>
                    <a:lnTo>
                      <a:pt x="2459" y="823"/>
                    </a:lnTo>
                    <a:lnTo>
                      <a:pt x="2458" y="825"/>
                    </a:lnTo>
                    <a:lnTo>
                      <a:pt x="2457" y="827"/>
                    </a:lnTo>
                    <a:lnTo>
                      <a:pt x="2456" y="827"/>
                    </a:lnTo>
                    <a:lnTo>
                      <a:pt x="2456" y="828"/>
                    </a:lnTo>
                    <a:lnTo>
                      <a:pt x="2453" y="832"/>
                    </a:lnTo>
                    <a:lnTo>
                      <a:pt x="2453" y="832"/>
                    </a:lnTo>
                    <a:lnTo>
                      <a:pt x="2452" y="835"/>
                    </a:lnTo>
                    <a:lnTo>
                      <a:pt x="2452" y="837"/>
                    </a:lnTo>
                    <a:lnTo>
                      <a:pt x="2453" y="839"/>
                    </a:lnTo>
                    <a:lnTo>
                      <a:pt x="2455" y="839"/>
                    </a:lnTo>
                    <a:lnTo>
                      <a:pt x="2456" y="841"/>
                    </a:lnTo>
                    <a:lnTo>
                      <a:pt x="2460" y="848"/>
                    </a:lnTo>
                    <a:lnTo>
                      <a:pt x="2460" y="850"/>
                    </a:lnTo>
                    <a:lnTo>
                      <a:pt x="2461" y="853"/>
                    </a:lnTo>
                    <a:lnTo>
                      <a:pt x="2461" y="855"/>
                    </a:lnTo>
                    <a:lnTo>
                      <a:pt x="2461" y="857"/>
                    </a:lnTo>
                    <a:lnTo>
                      <a:pt x="2465" y="863"/>
                    </a:lnTo>
                    <a:lnTo>
                      <a:pt x="2467" y="869"/>
                    </a:lnTo>
                    <a:lnTo>
                      <a:pt x="2468" y="871"/>
                    </a:lnTo>
                    <a:lnTo>
                      <a:pt x="2469" y="872"/>
                    </a:lnTo>
                    <a:lnTo>
                      <a:pt x="2471" y="873"/>
                    </a:lnTo>
                    <a:lnTo>
                      <a:pt x="2471" y="874"/>
                    </a:lnTo>
                    <a:lnTo>
                      <a:pt x="2471" y="879"/>
                    </a:lnTo>
                    <a:lnTo>
                      <a:pt x="2471" y="885"/>
                    </a:lnTo>
                    <a:lnTo>
                      <a:pt x="2470" y="886"/>
                    </a:lnTo>
                    <a:lnTo>
                      <a:pt x="2471" y="889"/>
                    </a:lnTo>
                    <a:lnTo>
                      <a:pt x="2474" y="893"/>
                    </a:lnTo>
                    <a:lnTo>
                      <a:pt x="2477" y="895"/>
                    </a:lnTo>
                    <a:lnTo>
                      <a:pt x="2478" y="897"/>
                    </a:lnTo>
                    <a:lnTo>
                      <a:pt x="2478" y="899"/>
                    </a:lnTo>
                    <a:lnTo>
                      <a:pt x="2478" y="901"/>
                    </a:lnTo>
                    <a:lnTo>
                      <a:pt x="2474" y="902"/>
                    </a:lnTo>
                    <a:lnTo>
                      <a:pt x="2474" y="904"/>
                    </a:lnTo>
                    <a:lnTo>
                      <a:pt x="2474" y="907"/>
                    </a:lnTo>
                    <a:lnTo>
                      <a:pt x="2474" y="913"/>
                    </a:lnTo>
                    <a:lnTo>
                      <a:pt x="2473" y="914"/>
                    </a:lnTo>
                    <a:lnTo>
                      <a:pt x="2472" y="915"/>
                    </a:lnTo>
                    <a:lnTo>
                      <a:pt x="2471" y="916"/>
                    </a:lnTo>
                    <a:lnTo>
                      <a:pt x="2472" y="916"/>
                    </a:lnTo>
                    <a:lnTo>
                      <a:pt x="2472" y="917"/>
                    </a:lnTo>
                    <a:lnTo>
                      <a:pt x="2472" y="918"/>
                    </a:lnTo>
                    <a:lnTo>
                      <a:pt x="2472" y="920"/>
                    </a:lnTo>
                    <a:lnTo>
                      <a:pt x="2472" y="920"/>
                    </a:lnTo>
                    <a:lnTo>
                      <a:pt x="2474" y="922"/>
                    </a:lnTo>
                    <a:lnTo>
                      <a:pt x="2474" y="924"/>
                    </a:lnTo>
                    <a:lnTo>
                      <a:pt x="2473" y="924"/>
                    </a:lnTo>
                    <a:lnTo>
                      <a:pt x="2472" y="928"/>
                    </a:lnTo>
                    <a:lnTo>
                      <a:pt x="2472" y="929"/>
                    </a:lnTo>
                    <a:lnTo>
                      <a:pt x="2472" y="931"/>
                    </a:lnTo>
                    <a:lnTo>
                      <a:pt x="2469" y="937"/>
                    </a:lnTo>
                    <a:lnTo>
                      <a:pt x="2464" y="947"/>
                    </a:lnTo>
                    <a:lnTo>
                      <a:pt x="2463" y="950"/>
                    </a:lnTo>
                    <a:lnTo>
                      <a:pt x="2462" y="953"/>
                    </a:lnTo>
                    <a:lnTo>
                      <a:pt x="2462" y="955"/>
                    </a:lnTo>
                    <a:lnTo>
                      <a:pt x="2462" y="956"/>
                    </a:lnTo>
                    <a:lnTo>
                      <a:pt x="2462" y="958"/>
                    </a:lnTo>
                    <a:lnTo>
                      <a:pt x="2462" y="959"/>
                    </a:lnTo>
                    <a:lnTo>
                      <a:pt x="2463" y="960"/>
                    </a:lnTo>
                    <a:lnTo>
                      <a:pt x="2462" y="963"/>
                    </a:lnTo>
                    <a:lnTo>
                      <a:pt x="2464" y="966"/>
                    </a:lnTo>
                    <a:lnTo>
                      <a:pt x="2471" y="975"/>
                    </a:lnTo>
                    <a:lnTo>
                      <a:pt x="2473" y="977"/>
                    </a:lnTo>
                    <a:lnTo>
                      <a:pt x="2474" y="977"/>
                    </a:lnTo>
                    <a:lnTo>
                      <a:pt x="2478" y="977"/>
                    </a:lnTo>
                    <a:lnTo>
                      <a:pt x="2478" y="977"/>
                    </a:lnTo>
                    <a:lnTo>
                      <a:pt x="2479" y="979"/>
                    </a:lnTo>
                    <a:lnTo>
                      <a:pt x="2480" y="981"/>
                    </a:lnTo>
                    <a:lnTo>
                      <a:pt x="2480" y="983"/>
                    </a:lnTo>
                    <a:lnTo>
                      <a:pt x="2482" y="991"/>
                    </a:lnTo>
                    <a:lnTo>
                      <a:pt x="2482" y="993"/>
                    </a:lnTo>
                    <a:lnTo>
                      <a:pt x="2484" y="993"/>
                    </a:lnTo>
                    <a:lnTo>
                      <a:pt x="2486" y="993"/>
                    </a:lnTo>
                    <a:lnTo>
                      <a:pt x="2487" y="994"/>
                    </a:lnTo>
                    <a:lnTo>
                      <a:pt x="2488" y="994"/>
                    </a:lnTo>
                    <a:lnTo>
                      <a:pt x="2490" y="994"/>
                    </a:lnTo>
                    <a:lnTo>
                      <a:pt x="2491" y="994"/>
                    </a:lnTo>
                    <a:lnTo>
                      <a:pt x="2495" y="995"/>
                    </a:lnTo>
                    <a:lnTo>
                      <a:pt x="2495" y="1000"/>
                    </a:lnTo>
                    <a:lnTo>
                      <a:pt x="2494" y="1004"/>
                    </a:lnTo>
                    <a:lnTo>
                      <a:pt x="2492" y="1007"/>
                    </a:lnTo>
                    <a:lnTo>
                      <a:pt x="2490" y="1014"/>
                    </a:lnTo>
                    <a:lnTo>
                      <a:pt x="2487" y="1027"/>
                    </a:lnTo>
                    <a:lnTo>
                      <a:pt x="2487" y="1028"/>
                    </a:lnTo>
                    <a:lnTo>
                      <a:pt x="2487" y="1029"/>
                    </a:lnTo>
                    <a:lnTo>
                      <a:pt x="2487" y="1029"/>
                    </a:lnTo>
                    <a:lnTo>
                      <a:pt x="2487" y="1030"/>
                    </a:lnTo>
                    <a:lnTo>
                      <a:pt x="2487" y="1032"/>
                    </a:lnTo>
                    <a:lnTo>
                      <a:pt x="2489" y="1034"/>
                    </a:lnTo>
                    <a:lnTo>
                      <a:pt x="2490" y="1035"/>
                    </a:lnTo>
                    <a:lnTo>
                      <a:pt x="2490" y="1036"/>
                    </a:lnTo>
                    <a:lnTo>
                      <a:pt x="2491" y="1037"/>
                    </a:lnTo>
                    <a:lnTo>
                      <a:pt x="2491" y="1038"/>
                    </a:lnTo>
                    <a:lnTo>
                      <a:pt x="2493" y="1041"/>
                    </a:lnTo>
                    <a:lnTo>
                      <a:pt x="2500" y="1047"/>
                    </a:lnTo>
                    <a:lnTo>
                      <a:pt x="2502" y="1048"/>
                    </a:lnTo>
                    <a:lnTo>
                      <a:pt x="2504" y="1052"/>
                    </a:lnTo>
                    <a:lnTo>
                      <a:pt x="2505" y="1054"/>
                    </a:lnTo>
                    <a:lnTo>
                      <a:pt x="2507" y="1055"/>
                    </a:lnTo>
                    <a:lnTo>
                      <a:pt x="2511" y="1056"/>
                    </a:lnTo>
                    <a:lnTo>
                      <a:pt x="2513" y="1057"/>
                    </a:lnTo>
                    <a:lnTo>
                      <a:pt x="2515" y="1060"/>
                    </a:lnTo>
                    <a:lnTo>
                      <a:pt x="2516" y="1061"/>
                    </a:lnTo>
                    <a:lnTo>
                      <a:pt x="2517" y="1061"/>
                    </a:lnTo>
                    <a:lnTo>
                      <a:pt x="2518" y="1061"/>
                    </a:lnTo>
                    <a:lnTo>
                      <a:pt x="2522" y="1064"/>
                    </a:lnTo>
                    <a:lnTo>
                      <a:pt x="10" y="1064"/>
                    </a:lnTo>
                    <a:close/>
                    <a:moveTo>
                      <a:pt x="2546" y="1064"/>
                    </a:moveTo>
                    <a:lnTo>
                      <a:pt x="2545" y="1063"/>
                    </a:lnTo>
                    <a:lnTo>
                      <a:pt x="2543" y="1064"/>
                    </a:lnTo>
                    <a:lnTo>
                      <a:pt x="2539" y="1064"/>
                    </a:lnTo>
                    <a:lnTo>
                      <a:pt x="2539" y="1063"/>
                    </a:lnTo>
                    <a:lnTo>
                      <a:pt x="2538" y="1062"/>
                    </a:lnTo>
                    <a:lnTo>
                      <a:pt x="2538" y="1061"/>
                    </a:lnTo>
                    <a:lnTo>
                      <a:pt x="2538" y="1060"/>
                    </a:lnTo>
                    <a:lnTo>
                      <a:pt x="2539" y="1060"/>
                    </a:lnTo>
                    <a:lnTo>
                      <a:pt x="2541" y="1060"/>
                    </a:lnTo>
                    <a:lnTo>
                      <a:pt x="2542" y="1060"/>
                    </a:lnTo>
                    <a:lnTo>
                      <a:pt x="2543" y="1058"/>
                    </a:lnTo>
                    <a:lnTo>
                      <a:pt x="2543" y="1059"/>
                    </a:lnTo>
                    <a:lnTo>
                      <a:pt x="2544" y="1059"/>
                    </a:lnTo>
                    <a:lnTo>
                      <a:pt x="2546" y="1060"/>
                    </a:lnTo>
                    <a:lnTo>
                      <a:pt x="2546" y="1058"/>
                    </a:lnTo>
                    <a:lnTo>
                      <a:pt x="2547" y="1058"/>
                    </a:lnTo>
                    <a:lnTo>
                      <a:pt x="2547" y="1059"/>
                    </a:lnTo>
                    <a:lnTo>
                      <a:pt x="2548" y="1060"/>
                    </a:lnTo>
                    <a:lnTo>
                      <a:pt x="2547" y="1062"/>
                    </a:lnTo>
                    <a:lnTo>
                      <a:pt x="2547" y="1064"/>
                    </a:lnTo>
                    <a:lnTo>
                      <a:pt x="2547" y="1064"/>
                    </a:lnTo>
                    <a:lnTo>
                      <a:pt x="2546" y="1064"/>
                    </a:lnTo>
                    <a:close/>
                    <a:moveTo>
                      <a:pt x="618" y="661"/>
                    </a:moveTo>
                    <a:lnTo>
                      <a:pt x="619" y="662"/>
                    </a:lnTo>
                    <a:lnTo>
                      <a:pt x="619" y="662"/>
                    </a:lnTo>
                    <a:lnTo>
                      <a:pt x="620" y="662"/>
                    </a:lnTo>
                    <a:lnTo>
                      <a:pt x="621" y="662"/>
                    </a:lnTo>
                    <a:lnTo>
                      <a:pt x="622" y="665"/>
                    </a:lnTo>
                    <a:lnTo>
                      <a:pt x="623" y="667"/>
                    </a:lnTo>
                    <a:lnTo>
                      <a:pt x="623" y="670"/>
                    </a:lnTo>
                    <a:lnTo>
                      <a:pt x="621" y="671"/>
                    </a:lnTo>
                    <a:lnTo>
                      <a:pt x="621" y="670"/>
                    </a:lnTo>
                    <a:lnTo>
                      <a:pt x="620" y="670"/>
                    </a:lnTo>
                    <a:lnTo>
                      <a:pt x="619" y="669"/>
                    </a:lnTo>
                    <a:lnTo>
                      <a:pt x="618" y="669"/>
                    </a:lnTo>
                    <a:lnTo>
                      <a:pt x="615" y="667"/>
                    </a:lnTo>
                    <a:lnTo>
                      <a:pt x="615" y="666"/>
                    </a:lnTo>
                    <a:lnTo>
                      <a:pt x="615" y="664"/>
                    </a:lnTo>
                    <a:lnTo>
                      <a:pt x="614" y="657"/>
                    </a:lnTo>
                    <a:lnTo>
                      <a:pt x="615" y="655"/>
                    </a:lnTo>
                    <a:lnTo>
                      <a:pt x="617" y="657"/>
                    </a:lnTo>
                    <a:lnTo>
                      <a:pt x="618" y="661"/>
                    </a:lnTo>
                    <a:close/>
                    <a:moveTo>
                      <a:pt x="644" y="644"/>
                    </a:moveTo>
                    <a:lnTo>
                      <a:pt x="645" y="645"/>
                    </a:lnTo>
                    <a:lnTo>
                      <a:pt x="646" y="648"/>
                    </a:lnTo>
                    <a:lnTo>
                      <a:pt x="647" y="651"/>
                    </a:lnTo>
                    <a:lnTo>
                      <a:pt x="647" y="653"/>
                    </a:lnTo>
                    <a:lnTo>
                      <a:pt x="644" y="652"/>
                    </a:lnTo>
                    <a:lnTo>
                      <a:pt x="638" y="645"/>
                    </a:lnTo>
                    <a:lnTo>
                      <a:pt x="637" y="643"/>
                    </a:lnTo>
                    <a:lnTo>
                      <a:pt x="637" y="637"/>
                    </a:lnTo>
                    <a:lnTo>
                      <a:pt x="637" y="635"/>
                    </a:lnTo>
                    <a:lnTo>
                      <a:pt x="639" y="636"/>
                    </a:lnTo>
                    <a:lnTo>
                      <a:pt x="641" y="638"/>
                    </a:lnTo>
                    <a:lnTo>
                      <a:pt x="643" y="644"/>
                    </a:lnTo>
                    <a:lnTo>
                      <a:pt x="644" y="644"/>
                    </a:lnTo>
                    <a:close/>
                    <a:moveTo>
                      <a:pt x="772" y="626"/>
                    </a:moveTo>
                    <a:lnTo>
                      <a:pt x="772" y="627"/>
                    </a:lnTo>
                    <a:lnTo>
                      <a:pt x="772" y="628"/>
                    </a:lnTo>
                    <a:lnTo>
                      <a:pt x="772" y="629"/>
                    </a:lnTo>
                    <a:lnTo>
                      <a:pt x="770" y="628"/>
                    </a:lnTo>
                    <a:lnTo>
                      <a:pt x="769" y="627"/>
                    </a:lnTo>
                    <a:lnTo>
                      <a:pt x="767" y="625"/>
                    </a:lnTo>
                    <a:lnTo>
                      <a:pt x="767" y="624"/>
                    </a:lnTo>
                    <a:lnTo>
                      <a:pt x="766" y="622"/>
                    </a:lnTo>
                    <a:lnTo>
                      <a:pt x="767" y="622"/>
                    </a:lnTo>
                    <a:lnTo>
                      <a:pt x="769" y="622"/>
                    </a:lnTo>
                    <a:lnTo>
                      <a:pt x="770" y="623"/>
                    </a:lnTo>
                    <a:lnTo>
                      <a:pt x="771" y="625"/>
                    </a:lnTo>
                    <a:lnTo>
                      <a:pt x="772" y="626"/>
                    </a:lnTo>
                    <a:close/>
                    <a:moveTo>
                      <a:pt x="761" y="621"/>
                    </a:moveTo>
                    <a:lnTo>
                      <a:pt x="766" y="627"/>
                    </a:lnTo>
                    <a:lnTo>
                      <a:pt x="767" y="630"/>
                    </a:lnTo>
                    <a:lnTo>
                      <a:pt x="767" y="633"/>
                    </a:lnTo>
                    <a:lnTo>
                      <a:pt x="768" y="639"/>
                    </a:lnTo>
                    <a:lnTo>
                      <a:pt x="767" y="637"/>
                    </a:lnTo>
                    <a:lnTo>
                      <a:pt x="767" y="636"/>
                    </a:lnTo>
                    <a:lnTo>
                      <a:pt x="767" y="635"/>
                    </a:lnTo>
                    <a:lnTo>
                      <a:pt x="766" y="635"/>
                    </a:lnTo>
                    <a:lnTo>
                      <a:pt x="764" y="633"/>
                    </a:lnTo>
                    <a:lnTo>
                      <a:pt x="762" y="627"/>
                    </a:lnTo>
                    <a:lnTo>
                      <a:pt x="759" y="625"/>
                    </a:lnTo>
                    <a:lnTo>
                      <a:pt x="758" y="622"/>
                    </a:lnTo>
                    <a:lnTo>
                      <a:pt x="759" y="620"/>
                    </a:lnTo>
                    <a:lnTo>
                      <a:pt x="759" y="620"/>
                    </a:lnTo>
                    <a:lnTo>
                      <a:pt x="760" y="621"/>
                    </a:lnTo>
                    <a:lnTo>
                      <a:pt x="761" y="621"/>
                    </a:lnTo>
                    <a:close/>
                    <a:moveTo>
                      <a:pt x="434" y="539"/>
                    </a:moveTo>
                    <a:lnTo>
                      <a:pt x="437" y="539"/>
                    </a:lnTo>
                    <a:lnTo>
                      <a:pt x="440" y="539"/>
                    </a:lnTo>
                    <a:lnTo>
                      <a:pt x="443" y="539"/>
                    </a:lnTo>
                    <a:lnTo>
                      <a:pt x="445" y="540"/>
                    </a:lnTo>
                    <a:lnTo>
                      <a:pt x="445" y="541"/>
                    </a:lnTo>
                    <a:lnTo>
                      <a:pt x="445" y="542"/>
                    </a:lnTo>
                    <a:lnTo>
                      <a:pt x="443" y="541"/>
                    </a:lnTo>
                    <a:lnTo>
                      <a:pt x="441" y="541"/>
                    </a:lnTo>
                    <a:lnTo>
                      <a:pt x="440" y="541"/>
                    </a:lnTo>
                    <a:lnTo>
                      <a:pt x="438" y="541"/>
                    </a:lnTo>
                    <a:lnTo>
                      <a:pt x="437" y="542"/>
                    </a:lnTo>
                    <a:lnTo>
                      <a:pt x="436" y="542"/>
                    </a:lnTo>
                    <a:lnTo>
                      <a:pt x="435" y="541"/>
                    </a:lnTo>
                    <a:lnTo>
                      <a:pt x="434" y="540"/>
                    </a:lnTo>
                    <a:lnTo>
                      <a:pt x="434" y="539"/>
                    </a:lnTo>
                    <a:close/>
                    <a:moveTo>
                      <a:pt x="1312" y="306"/>
                    </a:moveTo>
                    <a:lnTo>
                      <a:pt x="1315" y="307"/>
                    </a:lnTo>
                    <a:lnTo>
                      <a:pt x="1316" y="307"/>
                    </a:lnTo>
                    <a:lnTo>
                      <a:pt x="1317" y="307"/>
                    </a:lnTo>
                    <a:lnTo>
                      <a:pt x="1318" y="309"/>
                    </a:lnTo>
                    <a:lnTo>
                      <a:pt x="1317" y="312"/>
                    </a:lnTo>
                    <a:lnTo>
                      <a:pt x="1316" y="312"/>
                    </a:lnTo>
                    <a:lnTo>
                      <a:pt x="1313" y="312"/>
                    </a:lnTo>
                    <a:lnTo>
                      <a:pt x="1312" y="311"/>
                    </a:lnTo>
                    <a:lnTo>
                      <a:pt x="1311" y="308"/>
                    </a:lnTo>
                    <a:lnTo>
                      <a:pt x="1309" y="304"/>
                    </a:lnTo>
                    <a:lnTo>
                      <a:pt x="1312" y="306"/>
                    </a:lnTo>
                    <a:close/>
                    <a:moveTo>
                      <a:pt x="1321" y="303"/>
                    </a:moveTo>
                    <a:lnTo>
                      <a:pt x="1323" y="303"/>
                    </a:lnTo>
                    <a:lnTo>
                      <a:pt x="1323" y="304"/>
                    </a:lnTo>
                    <a:lnTo>
                      <a:pt x="1320" y="306"/>
                    </a:lnTo>
                    <a:lnTo>
                      <a:pt x="1318" y="305"/>
                    </a:lnTo>
                    <a:lnTo>
                      <a:pt x="1316" y="304"/>
                    </a:lnTo>
                    <a:lnTo>
                      <a:pt x="1316" y="303"/>
                    </a:lnTo>
                    <a:lnTo>
                      <a:pt x="1315" y="303"/>
                    </a:lnTo>
                    <a:lnTo>
                      <a:pt x="1320" y="302"/>
                    </a:lnTo>
                    <a:lnTo>
                      <a:pt x="1321" y="303"/>
                    </a:lnTo>
                    <a:close/>
                    <a:moveTo>
                      <a:pt x="1338" y="292"/>
                    </a:moveTo>
                    <a:lnTo>
                      <a:pt x="1336" y="294"/>
                    </a:lnTo>
                    <a:lnTo>
                      <a:pt x="1333" y="294"/>
                    </a:lnTo>
                    <a:lnTo>
                      <a:pt x="1330" y="294"/>
                    </a:lnTo>
                    <a:lnTo>
                      <a:pt x="1329" y="294"/>
                    </a:lnTo>
                    <a:lnTo>
                      <a:pt x="1330" y="291"/>
                    </a:lnTo>
                    <a:lnTo>
                      <a:pt x="1333" y="291"/>
                    </a:lnTo>
                    <a:lnTo>
                      <a:pt x="1336" y="291"/>
                    </a:lnTo>
                    <a:lnTo>
                      <a:pt x="1338" y="292"/>
                    </a:lnTo>
                    <a:close/>
                    <a:moveTo>
                      <a:pt x="1156" y="260"/>
                    </a:moveTo>
                    <a:lnTo>
                      <a:pt x="1158" y="259"/>
                    </a:lnTo>
                    <a:lnTo>
                      <a:pt x="1161" y="259"/>
                    </a:lnTo>
                    <a:lnTo>
                      <a:pt x="1163" y="259"/>
                    </a:lnTo>
                    <a:lnTo>
                      <a:pt x="1164" y="261"/>
                    </a:lnTo>
                    <a:lnTo>
                      <a:pt x="1163" y="262"/>
                    </a:lnTo>
                    <a:lnTo>
                      <a:pt x="1160" y="263"/>
                    </a:lnTo>
                    <a:lnTo>
                      <a:pt x="1156" y="263"/>
                    </a:lnTo>
                    <a:lnTo>
                      <a:pt x="1155" y="263"/>
                    </a:lnTo>
                    <a:lnTo>
                      <a:pt x="1155" y="264"/>
                    </a:lnTo>
                    <a:lnTo>
                      <a:pt x="1156" y="266"/>
                    </a:lnTo>
                    <a:lnTo>
                      <a:pt x="1156" y="267"/>
                    </a:lnTo>
                    <a:lnTo>
                      <a:pt x="1155" y="268"/>
                    </a:lnTo>
                    <a:lnTo>
                      <a:pt x="1154" y="268"/>
                    </a:lnTo>
                    <a:lnTo>
                      <a:pt x="1152" y="268"/>
                    </a:lnTo>
                    <a:lnTo>
                      <a:pt x="1151" y="268"/>
                    </a:lnTo>
                    <a:lnTo>
                      <a:pt x="1152" y="267"/>
                    </a:lnTo>
                    <a:lnTo>
                      <a:pt x="1150" y="264"/>
                    </a:lnTo>
                    <a:lnTo>
                      <a:pt x="1150" y="263"/>
                    </a:lnTo>
                    <a:lnTo>
                      <a:pt x="1152" y="263"/>
                    </a:lnTo>
                    <a:lnTo>
                      <a:pt x="1153" y="262"/>
                    </a:lnTo>
                    <a:lnTo>
                      <a:pt x="1156" y="260"/>
                    </a:lnTo>
                    <a:close/>
                    <a:moveTo>
                      <a:pt x="1163" y="246"/>
                    </a:moveTo>
                    <a:lnTo>
                      <a:pt x="1163" y="247"/>
                    </a:lnTo>
                    <a:lnTo>
                      <a:pt x="1164" y="248"/>
                    </a:lnTo>
                    <a:lnTo>
                      <a:pt x="1165" y="250"/>
                    </a:lnTo>
                    <a:lnTo>
                      <a:pt x="1167" y="250"/>
                    </a:lnTo>
                    <a:lnTo>
                      <a:pt x="1164" y="251"/>
                    </a:lnTo>
                    <a:lnTo>
                      <a:pt x="1163" y="250"/>
                    </a:lnTo>
                    <a:lnTo>
                      <a:pt x="1161" y="250"/>
                    </a:lnTo>
                    <a:lnTo>
                      <a:pt x="1159" y="250"/>
                    </a:lnTo>
                    <a:lnTo>
                      <a:pt x="1158" y="251"/>
                    </a:lnTo>
                    <a:lnTo>
                      <a:pt x="1156" y="252"/>
                    </a:lnTo>
                    <a:lnTo>
                      <a:pt x="1155" y="254"/>
                    </a:lnTo>
                    <a:lnTo>
                      <a:pt x="1155" y="255"/>
                    </a:lnTo>
                    <a:lnTo>
                      <a:pt x="1155" y="255"/>
                    </a:lnTo>
                    <a:lnTo>
                      <a:pt x="1155" y="254"/>
                    </a:lnTo>
                    <a:lnTo>
                      <a:pt x="1155" y="253"/>
                    </a:lnTo>
                    <a:lnTo>
                      <a:pt x="1155" y="251"/>
                    </a:lnTo>
                    <a:lnTo>
                      <a:pt x="1155" y="250"/>
                    </a:lnTo>
                    <a:lnTo>
                      <a:pt x="1155" y="250"/>
                    </a:lnTo>
                    <a:lnTo>
                      <a:pt x="1155" y="249"/>
                    </a:lnTo>
                    <a:lnTo>
                      <a:pt x="1157" y="249"/>
                    </a:lnTo>
                    <a:lnTo>
                      <a:pt x="1159" y="247"/>
                    </a:lnTo>
                    <a:lnTo>
                      <a:pt x="1161" y="246"/>
                    </a:lnTo>
                    <a:lnTo>
                      <a:pt x="1163" y="246"/>
                    </a:lnTo>
                    <a:close/>
                    <a:moveTo>
                      <a:pt x="2493" y="980"/>
                    </a:moveTo>
                    <a:lnTo>
                      <a:pt x="2494" y="981"/>
                    </a:lnTo>
                    <a:lnTo>
                      <a:pt x="2496" y="982"/>
                    </a:lnTo>
                    <a:lnTo>
                      <a:pt x="2496" y="984"/>
                    </a:lnTo>
                    <a:lnTo>
                      <a:pt x="2495" y="985"/>
                    </a:lnTo>
                    <a:lnTo>
                      <a:pt x="2495" y="985"/>
                    </a:lnTo>
                    <a:lnTo>
                      <a:pt x="2493" y="988"/>
                    </a:lnTo>
                    <a:lnTo>
                      <a:pt x="2492" y="990"/>
                    </a:lnTo>
                    <a:lnTo>
                      <a:pt x="2490" y="991"/>
                    </a:lnTo>
                    <a:lnTo>
                      <a:pt x="2488" y="990"/>
                    </a:lnTo>
                    <a:lnTo>
                      <a:pt x="2485" y="989"/>
                    </a:lnTo>
                    <a:lnTo>
                      <a:pt x="2483" y="988"/>
                    </a:lnTo>
                    <a:lnTo>
                      <a:pt x="2482" y="985"/>
                    </a:lnTo>
                    <a:lnTo>
                      <a:pt x="2482" y="980"/>
                    </a:lnTo>
                    <a:lnTo>
                      <a:pt x="2481" y="978"/>
                    </a:lnTo>
                    <a:lnTo>
                      <a:pt x="2478" y="974"/>
                    </a:lnTo>
                    <a:lnTo>
                      <a:pt x="2478" y="972"/>
                    </a:lnTo>
                    <a:lnTo>
                      <a:pt x="2474" y="970"/>
                    </a:lnTo>
                    <a:lnTo>
                      <a:pt x="2472" y="969"/>
                    </a:lnTo>
                    <a:lnTo>
                      <a:pt x="2471" y="968"/>
                    </a:lnTo>
                    <a:lnTo>
                      <a:pt x="2470" y="966"/>
                    </a:lnTo>
                    <a:lnTo>
                      <a:pt x="2471" y="964"/>
                    </a:lnTo>
                    <a:lnTo>
                      <a:pt x="2474" y="964"/>
                    </a:lnTo>
                    <a:lnTo>
                      <a:pt x="2479" y="967"/>
                    </a:lnTo>
                    <a:lnTo>
                      <a:pt x="2483" y="968"/>
                    </a:lnTo>
                    <a:lnTo>
                      <a:pt x="2484" y="966"/>
                    </a:lnTo>
                    <a:lnTo>
                      <a:pt x="2483" y="963"/>
                    </a:lnTo>
                    <a:lnTo>
                      <a:pt x="2485" y="959"/>
                    </a:lnTo>
                    <a:lnTo>
                      <a:pt x="2485" y="962"/>
                    </a:lnTo>
                    <a:lnTo>
                      <a:pt x="2487" y="963"/>
                    </a:lnTo>
                    <a:lnTo>
                      <a:pt x="2491" y="963"/>
                    </a:lnTo>
                    <a:lnTo>
                      <a:pt x="2492" y="963"/>
                    </a:lnTo>
                    <a:lnTo>
                      <a:pt x="2491" y="965"/>
                    </a:lnTo>
                    <a:lnTo>
                      <a:pt x="2491" y="967"/>
                    </a:lnTo>
                    <a:lnTo>
                      <a:pt x="2489" y="969"/>
                    </a:lnTo>
                    <a:lnTo>
                      <a:pt x="2489" y="972"/>
                    </a:lnTo>
                    <a:lnTo>
                      <a:pt x="2490" y="973"/>
                    </a:lnTo>
                    <a:lnTo>
                      <a:pt x="2492" y="976"/>
                    </a:lnTo>
                    <a:lnTo>
                      <a:pt x="2493" y="977"/>
                    </a:lnTo>
                    <a:lnTo>
                      <a:pt x="2495" y="977"/>
                    </a:lnTo>
                    <a:lnTo>
                      <a:pt x="2495" y="977"/>
                    </a:lnTo>
                    <a:lnTo>
                      <a:pt x="2495" y="978"/>
                    </a:lnTo>
                    <a:lnTo>
                      <a:pt x="2495" y="979"/>
                    </a:lnTo>
                    <a:lnTo>
                      <a:pt x="2495" y="980"/>
                    </a:lnTo>
                    <a:lnTo>
                      <a:pt x="2493" y="980"/>
                    </a:lnTo>
                    <a:close/>
                    <a:moveTo>
                      <a:pt x="1806" y="829"/>
                    </a:moveTo>
                    <a:lnTo>
                      <a:pt x="1805" y="831"/>
                    </a:lnTo>
                    <a:lnTo>
                      <a:pt x="1806" y="832"/>
                    </a:lnTo>
                    <a:lnTo>
                      <a:pt x="1807" y="833"/>
                    </a:lnTo>
                    <a:lnTo>
                      <a:pt x="1808" y="833"/>
                    </a:lnTo>
                    <a:lnTo>
                      <a:pt x="1807" y="836"/>
                    </a:lnTo>
                    <a:lnTo>
                      <a:pt x="1805" y="837"/>
                    </a:lnTo>
                    <a:lnTo>
                      <a:pt x="1802" y="837"/>
                    </a:lnTo>
                    <a:lnTo>
                      <a:pt x="1801" y="837"/>
                    </a:lnTo>
                    <a:lnTo>
                      <a:pt x="1801" y="837"/>
                    </a:lnTo>
                    <a:lnTo>
                      <a:pt x="1800" y="838"/>
                    </a:lnTo>
                    <a:lnTo>
                      <a:pt x="1799" y="838"/>
                    </a:lnTo>
                    <a:lnTo>
                      <a:pt x="1799" y="837"/>
                    </a:lnTo>
                    <a:lnTo>
                      <a:pt x="1798" y="837"/>
                    </a:lnTo>
                    <a:lnTo>
                      <a:pt x="1798" y="836"/>
                    </a:lnTo>
                    <a:lnTo>
                      <a:pt x="1796" y="836"/>
                    </a:lnTo>
                    <a:lnTo>
                      <a:pt x="1795" y="837"/>
                    </a:lnTo>
                    <a:lnTo>
                      <a:pt x="1793" y="838"/>
                    </a:lnTo>
                    <a:lnTo>
                      <a:pt x="1793" y="841"/>
                    </a:lnTo>
                    <a:lnTo>
                      <a:pt x="1792" y="841"/>
                    </a:lnTo>
                    <a:lnTo>
                      <a:pt x="1792" y="840"/>
                    </a:lnTo>
                    <a:lnTo>
                      <a:pt x="1791" y="839"/>
                    </a:lnTo>
                    <a:lnTo>
                      <a:pt x="1790" y="836"/>
                    </a:lnTo>
                    <a:lnTo>
                      <a:pt x="1790" y="835"/>
                    </a:lnTo>
                    <a:lnTo>
                      <a:pt x="1792" y="833"/>
                    </a:lnTo>
                    <a:lnTo>
                      <a:pt x="1795" y="832"/>
                    </a:lnTo>
                    <a:lnTo>
                      <a:pt x="1797" y="828"/>
                    </a:lnTo>
                    <a:lnTo>
                      <a:pt x="1799" y="826"/>
                    </a:lnTo>
                    <a:lnTo>
                      <a:pt x="1799" y="825"/>
                    </a:lnTo>
                    <a:lnTo>
                      <a:pt x="1799" y="823"/>
                    </a:lnTo>
                    <a:lnTo>
                      <a:pt x="1800" y="824"/>
                    </a:lnTo>
                    <a:lnTo>
                      <a:pt x="1804" y="828"/>
                    </a:lnTo>
                    <a:lnTo>
                      <a:pt x="1806" y="829"/>
                    </a:lnTo>
                    <a:close/>
                    <a:moveTo>
                      <a:pt x="1757" y="807"/>
                    </a:moveTo>
                    <a:lnTo>
                      <a:pt x="1760" y="806"/>
                    </a:lnTo>
                    <a:lnTo>
                      <a:pt x="1762" y="806"/>
                    </a:lnTo>
                    <a:lnTo>
                      <a:pt x="1764" y="806"/>
                    </a:lnTo>
                    <a:lnTo>
                      <a:pt x="1764" y="807"/>
                    </a:lnTo>
                    <a:lnTo>
                      <a:pt x="1764" y="808"/>
                    </a:lnTo>
                    <a:lnTo>
                      <a:pt x="1761" y="808"/>
                    </a:lnTo>
                    <a:lnTo>
                      <a:pt x="1760" y="809"/>
                    </a:lnTo>
                    <a:lnTo>
                      <a:pt x="1760" y="810"/>
                    </a:lnTo>
                    <a:lnTo>
                      <a:pt x="1760" y="810"/>
                    </a:lnTo>
                    <a:lnTo>
                      <a:pt x="1759" y="810"/>
                    </a:lnTo>
                    <a:lnTo>
                      <a:pt x="1758" y="809"/>
                    </a:lnTo>
                    <a:lnTo>
                      <a:pt x="1758" y="808"/>
                    </a:lnTo>
                    <a:lnTo>
                      <a:pt x="1758" y="807"/>
                    </a:lnTo>
                    <a:lnTo>
                      <a:pt x="1757" y="807"/>
                    </a:lnTo>
                    <a:close/>
                    <a:moveTo>
                      <a:pt x="1823" y="766"/>
                    </a:moveTo>
                    <a:lnTo>
                      <a:pt x="1824" y="767"/>
                    </a:lnTo>
                    <a:lnTo>
                      <a:pt x="1824" y="769"/>
                    </a:lnTo>
                    <a:lnTo>
                      <a:pt x="1824" y="771"/>
                    </a:lnTo>
                    <a:lnTo>
                      <a:pt x="1823" y="772"/>
                    </a:lnTo>
                    <a:lnTo>
                      <a:pt x="1823" y="771"/>
                    </a:lnTo>
                    <a:lnTo>
                      <a:pt x="1822" y="771"/>
                    </a:lnTo>
                    <a:lnTo>
                      <a:pt x="1821" y="770"/>
                    </a:lnTo>
                    <a:lnTo>
                      <a:pt x="1821" y="771"/>
                    </a:lnTo>
                    <a:lnTo>
                      <a:pt x="1821" y="772"/>
                    </a:lnTo>
                    <a:lnTo>
                      <a:pt x="1821" y="773"/>
                    </a:lnTo>
                    <a:lnTo>
                      <a:pt x="1821" y="774"/>
                    </a:lnTo>
                    <a:lnTo>
                      <a:pt x="1821" y="775"/>
                    </a:lnTo>
                    <a:lnTo>
                      <a:pt x="1820" y="775"/>
                    </a:lnTo>
                    <a:lnTo>
                      <a:pt x="1817" y="774"/>
                    </a:lnTo>
                    <a:lnTo>
                      <a:pt x="1816" y="774"/>
                    </a:lnTo>
                    <a:lnTo>
                      <a:pt x="1813" y="775"/>
                    </a:lnTo>
                    <a:lnTo>
                      <a:pt x="1812" y="775"/>
                    </a:lnTo>
                    <a:lnTo>
                      <a:pt x="1811" y="777"/>
                    </a:lnTo>
                    <a:lnTo>
                      <a:pt x="1809" y="776"/>
                    </a:lnTo>
                    <a:lnTo>
                      <a:pt x="1808" y="772"/>
                    </a:lnTo>
                    <a:lnTo>
                      <a:pt x="1807" y="771"/>
                    </a:lnTo>
                    <a:lnTo>
                      <a:pt x="1805" y="771"/>
                    </a:lnTo>
                    <a:lnTo>
                      <a:pt x="1804" y="770"/>
                    </a:lnTo>
                    <a:lnTo>
                      <a:pt x="1804" y="771"/>
                    </a:lnTo>
                    <a:lnTo>
                      <a:pt x="1802" y="773"/>
                    </a:lnTo>
                    <a:lnTo>
                      <a:pt x="1801" y="773"/>
                    </a:lnTo>
                    <a:lnTo>
                      <a:pt x="1799" y="773"/>
                    </a:lnTo>
                    <a:lnTo>
                      <a:pt x="1798" y="774"/>
                    </a:lnTo>
                    <a:lnTo>
                      <a:pt x="1798" y="775"/>
                    </a:lnTo>
                    <a:lnTo>
                      <a:pt x="1799" y="775"/>
                    </a:lnTo>
                    <a:lnTo>
                      <a:pt x="1800" y="776"/>
                    </a:lnTo>
                    <a:lnTo>
                      <a:pt x="1801" y="776"/>
                    </a:lnTo>
                    <a:lnTo>
                      <a:pt x="1802" y="776"/>
                    </a:lnTo>
                    <a:lnTo>
                      <a:pt x="1802" y="778"/>
                    </a:lnTo>
                    <a:lnTo>
                      <a:pt x="1801" y="779"/>
                    </a:lnTo>
                    <a:lnTo>
                      <a:pt x="1799" y="779"/>
                    </a:lnTo>
                    <a:lnTo>
                      <a:pt x="1799" y="778"/>
                    </a:lnTo>
                    <a:lnTo>
                      <a:pt x="1798" y="778"/>
                    </a:lnTo>
                    <a:lnTo>
                      <a:pt x="1797" y="778"/>
                    </a:lnTo>
                    <a:lnTo>
                      <a:pt x="1796" y="779"/>
                    </a:lnTo>
                    <a:lnTo>
                      <a:pt x="1796" y="782"/>
                    </a:lnTo>
                    <a:lnTo>
                      <a:pt x="1796" y="784"/>
                    </a:lnTo>
                    <a:lnTo>
                      <a:pt x="1796" y="784"/>
                    </a:lnTo>
                    <a:lnTo>
                      <a:pt x="1795" y="786"/>
                    </a:lnTo>
                    <a:lnTo>
                      <a:pt x="1795" y="787"/>
                    </a:lnTo>
                    <a:lnTo>
                      <a:pt x="1795" y="788"/>
                    </a:lnTo>
                    <a:lnTo>
                      <a:pt x="1794" y="789"/>
                    </a:lnTo>
                    <a:lnTo>
                      <a:pt x="1793" y="790"/>
                    </a:lnTo>
                    <a:lnTo>
                      <a:pt x="1791" y="789"/>
                    </a:lnTo>
                    <a:lnTo>
                      <a:pt x="1790" y="788"/>
                    </a:lnTo>
                    <a:lnTo>
                      <a:pt x="1789" y="787"/>
                    </a:lnTo>
                    <a:lnTo>
                      <a:pt x="1788" y="788"/>
                    </a:lnTo>
                    <a:lnTo>
                      <a:pt x="1786" y="792"/>
                    </a:lnTo>
                    <a:lnTo>
                      <a:pt x="1785" y="793"/>
                    </a:lnTo>
                    <a:lnTo>
                      <a:pt x="1783" y="793"/>
                    </a:lnTo>
                    <a:lnTo>
                      <a:pt x="1781" y="795"/>
                    </a:lnTo>
                    <a:lnTo>
                      <a:pt x="1779" y="796"/>
                    </a:lnTo>
                    <a:lnTo>
                      <a:pt x="1773" y="796"/>
                    </a:lnTo>
                    <a:lnTo>
                      <a:pt x="1772" y="796"/>
                    </a:lnTo>
                    <a:lnTo>
                      <a:pt x="1771" y="794"/>
                    </a:lnTo>
                    <a:lnTo>
                      <a:pt x="1768" y="790"/>
                    </a:lnTo>
                    <a:lnTo>
                      <a:pt x="1766" y="789"/>
                    </a:lnTo>
                    <a:lnTo>
                      <a:pt x="1767" y="792"/>
                    </a:lnTo>
                    <a:lnTo>
                      <a:pt x="1767" y="794"/>
                    </a:lnTo>
                    <a:lnTo>
                      <a:pt x="1767" y="797"/>
                    </a:lnTo>
                    <a:lnTo>
                      <a:pt x="1766" y="797"/>
                    </a:lnTo>
                    <a:lnTo>
                      <a:pt x="1765" y="798"/>
                    </a:lnTo>
                    <a:lnTo>
                      <a:pt x="1764" y="799"/>
                    </a:lnTo>
                    <a:lnTo>
                      <a:pt x="1763" y="799"/>
                    </a:lnTo>
                    <a:lnTo>
                      <a:pt x="1763" y="797"/>
                    </a:lnTo>
                    <a:lnTo>
                      <a:pt x="1762" y="794"/>
                    </a:lnTo>
                    <a:lnTo>
                      <a:pt x="1762" y="793"/>
                    </a:lnTo>
                    <a:lnTo>
                      <a:pt x="1763" y="793"/>
                    </a:lnTo>
                    <a:lnTo>
                      <a:pt x="1764" y="792"/>
                    </a:lnTo>
                    <a:lnTo>
                      <a:pt x="1764" y="790"/>
                    </a:lnTo>
                    <a:lnTo>
                      <a:pt x="1764" y="789"/>
                    </a:lnTo>
                    <a:lnTo>
                      <a:pt x="1764" y="787"/>
                    </a:lnTo>
                    <a:lnTo>
                      <a:pt x="1765" y="784"/>
                    </a:lnTo>
                    <a:lnTo>
                      <a:pt x="1766" y="783"/>
                    </a:lnTo>
                    <a:lnTo>
                      <a:pt x="1767" y="781"/>
                    </a:lnTo>
                    <a:lnTo>
                      <a:pt x="1769" y="780"/>
                    </a:lnTo>
                    <a:lnTo>
                      <a:pt x="1770" y="778"/>
                    </a:lnTo>
                    <a:lnTo>
                      <a:pt x="1770" y="775"/>
                    </a:lnTo>
                    <a:lnTo>
                      <a:pt x="1771" y="775"/>
                    </a:lnTo>
                    <a:lnTo>
                      <a:pt x="1772" y="774"/>
                    </a:lnTo>
                    <a:lnTo>
                      <a:pt x="1773" y="774"/>
                    </a:lnTo>
                    <a:lnTo>
                      <a:pt x="1773" y="773"/>
                    </a:lnTo>
                    <a:lnTo>
                      <a:pt x="1774" y="773"/>
                    </a:lnTo>
                    <a:lnTo>
                      <a:pt x="1777" y="770"/>
                    </a:lnTo>
                    <a:lnTo>
                      <a:pt x="1777" y="769"/>
                    </a:lnTo>
                    <a:lnTo>
                      <a:pt x="1780" y="768"/>
                    </a:lnTo>
                    <a:lnTo>
                      <a:pt x="1782" y="767"/>
                    </a:lnTo>
                    <a:lnTo>
                      <a:pt x="1786" y="767"/>
                    </a:lnTo>
                    <a:lnTo>
                      <a:pt x="1798" y="765"/>
                    </a:lnTo>
                    <a:lnTo>
                      <a:pt x="1803" y="762"/>
                    </a:lnTo>
                    <a:lnTo>
                      <a:pt x="1808" y="761"/>
                    </a:lnTo>
                    <a:lnTo>
                      <a:pt x="1810" y="761"/>
                    </a:lnTo>
                    <a:lnTo>
                      <a:pt x="1811" y="762"/>
                    </a:lnTo>
                    <a:lnTo>
                      <a:pt x="1812" y="763"/>
                    </a:lnTo>
                    <a:lnTo>
                      <a:pt x="1812" y="764"/>
                    </a:lnTo>
                    <a:lnTo>
                      <a:pt x="1814" y="765"/>
                    </a:lnTo>
                    <a:lnTo>
                      <a:pt x="1816" y="766"/>
                    </a:lnTo>
                    <a:lnTo>
                      <a:pt x="1820" y="766"/>
                    </a:lnTo>
                    <a:lnTo>
                      <a:pt x="1820" y="767"/>
                    </a:lnTo>
                    <a:lnTo>
                      <a:pt x="1819" y="767"/>
                    </a:lnTo>
                    <a:lnTo>
                      <a:pt x="1819" y="768"/>
                    </a:lnTo>
                    <a:lnTo>
                      <a:pt x="1821" y="768"/>
                    </a:lnTo>
                    <a:lnTo>
                      <a:pt x="1821" y="767"/>
                    </a:lnTo>
                    <a:lnTo>
                      <a:pt x="1822" y="766"/>
                    </a:lnTo>
                    <a:lnTo>
                      <a:pt x="1823" y="766"/>
                    </a:lnTo>
                    <a:close/>
                    <a:moveTo>
                      <a:pt x="1507" y="687"/>
                    </a:moveTo>
                    <a:lnTo>
                      <a:pt x="1507" y="688"/>
                    </a:lnTo>
                    <a:lnTo>
                      <a:pt x="1509" y="689"/>
                    </a:lnTo>
                    <a:lnTo>
                      <a:pt x="1511" y="690"/>
                    </a:lnTo>
                    <a:lnTo>
                      <a:pt x="1512" y="691"/>
                    </a:lnTo>
                    <a:lnTo>
                      <a:pt x="1511" y="692"/>
                    </a:lnTo>
                    <a:lnTo>
                      <a:pt x="1510" y="695"/>
                    </a:lnTo>
                    <a:lnTo>
                      <a:pt x="1507" y="699"/>
                    </a:lnTo>
                    <a:lnTo>
                      <a:pt x="1506" y="698"/>
                    </a:lnTo>
                    <a:lnTo>
                      <a:pt x="1504" y="697"/>
                    </a:lnTo>
                    <a:lnTo>
                      <a:pt x="1503" y="696"/>
                    </a:lnTo>
                    <a:lnTo>
                      <a:pt x="1502" y="694"/>
                    </a:lnTo>
                    <a:lnTo>
                      <a:pt x="1502" y="692"/>
                    </a:lnTo>
                    <a:lnTo>
                      <a:pt x="1502" y="690"/>
                    </a:lnTo>
                    <a:lnTo>
                      <a:pt x="1503" y="689"/>
                    </a:lnTo>
                    <a:lnTo>
                      <a:pt x="1505" y="688"/>
                    </a:lnTo>
                    <a:lnTo>
                      <a:pt x="1507" y="687"/>
                    </a:lnTo>
                    <a:close/>
                    <a:moveTo>
                      <a:pt x="1520" y="684"/>
                    </a:moveTo>
                    <a:lnTo>
                      <a:pt x="1522" y="685"/>
                    </a:lnTo>
                    <a:lnTo>
                      <a:pt x="1524" y="687"/>
                    </a:lnTo>
                    <a:lnTo>
                      <a:pt x="1524" y="688"/>
                    </a:lnTo>
                    <a:lnTo>
                      <a:pt x="1523" y="689"/>
                    </a:lnTo>
                    <a:lnTo>
                      <a:pt x="1521" y="689"/>
                    </a:lnTo>
                    <a:lnTo>
                      <a:pt x="1520" y="688"/>
                    </a:lnTo>
                    <a:lnTo>
                      <a:pt x="1520" y="688"/>
                    </a:lnTo>
                    <a:lnTo>
                      <a:pt x="1518" y="688"/>
                    </a:lnTo>
                    <a:lnTo>
                      <a:pt x="1518" y="688"/>
                    </a:lnTo>
                    <a:lnTo>
                      <a:pt x="1519" y="691"/>
                    </a:lnTo>
                    <a:lnTo>
                      <a:pt x="1520" y="691"/>
                    </a:lnTo>
                    <a:lnTo>
                      <a:pt x="1520" y="692"/>
                    </a:lnTo>
                    <a:lnTo>
                      <a:pt x="1520" y="692"/>
                    </a:lnTo>
                    <a:lnTo>
                      <a:pt x="1520" y="693"/>
                    </a:lnTo>
                    <a:lnTo>
                      <a:pt x="1519" y="693"/>
                    </a:lnTo>
                    <a:lnTo>
                      <a:pt x="1518" y="694"/>
                    </a:lnTo>
                    <a:lnTo>
                      <a:pt x="1516" y="696"/>
                    </a:lnTo>
                    <a:lnTo>
                      <a:pt x="1515" y="696"/>
                    </a:lnTo>
                    <a:lnTo>
                      <a:pt x="1513" y="696"/>
                    </a:lnTo>
                    <a:lnTo>
                      <a:pt x="1514" y="692"/>
                    </a:lnTo>
                    <a:lnTo>
                      <a:pt x="1514" y="691"/>
                    </a:lnTo>
                    <a:lnTo>
                      <a:pt x="1515" y="688"/>
                    </a:lnTo>
                    <a:lnTo>
                      <a:pt x="1513" y="685"/>
                    </a:lnTo>
                    <a:lnTo>
                      <a:pt x="1515" y="685"/>
                    </a:lnTo>
                    <a:lnTo>
                      <a:pt x="1519" y="685"/>
                    </a:lnTo>
                    <a:lnTo>
                      <a:pt x="1520" y="684"/>
                    </a:lnTo>
                    <a:close/>
                    <a:moveTo>
                      <a:pt x="1549" y="696"/>
                    </a:moveTo>
                    <a:lnTo>
                      <a:pt x="1550" y="697"/>
                    </a:lnTo>
                    <a:lnTo>
                      <a:pt x="1551" y="697"/>
                    </a:lnTo>
                    <a:lnTo>
                      <a:pt x="1551" y="697"/>
                    </a:lnTo>
                    <a:lnTo>
                      <a:pt x="1552" y="698"/>
                    </a:lnTo>
                    <a:lnTo>
                      <a:pt x="1551" y="701"/>
                    </a:lnTo>
                    <a:lnTo>
                      <a:pt x="1551" y="703"/>
                    </a:lnTo>
                    <a:lnTo>
                      <a:pt x="1549" y="705"/>
                    </a:lnTo>
                    <a:lnTo>
                      <a:pt x="1546" y="705"/>
                    </a:lnTo>
                    <a:lnTo>
                      <a:pt x="1546" y="702"/>
                    </a:lnTo>
                    <a:lnTo>
                      <a:pt x="1545" y="701"/>
                    </a:lnTo>
                    <a:lnTo>
                      <a:pt x="1545" y="701"/>
                    </a:lnTo>
                    <a:lnTo>
                      <a:pt x="1543" y="700"/>
                    </a:lnTo>
                    <a:lnTo>
                      <a:pt x="1542" y="700"/>
                    </a:lnTo>
                    <a:lnTo>
                      <a:pt x="1542" y="699"/>
                    </a:lnTo>
                    <a:lnTo>
                      <a:pt x="1540" y="696"/>
                    </a:lnTo>
                    <a:lnTo>
                      <a:pt x="1539" y="695"/>
                    </a:lnTo>
                    <a:lnTo>
                      <a:pt x="1539" y="692"/>
                    </a:lnTo>
                    <a:lnTo>
                      <a:pt x="1539" y="692"/>
                    </a:lnTo>
                    <a:lnTo>
                      <a:pt x="1538" y="692"/>
                    </a:lnTo>
                    <a:lnTo>
                      <a:pt x="1538" y="692"/>
                    </a:lnTo>
                    <a:lnTo>
                      <a:pt x="1537" y="692"/>
                    </a:lnTo>
                    <a:lnTo>
                      <a:pt x="1536" y="692"/>
                    </a:lnTo>
                    <a:lnTo>
                      <a:pt x="1536" y="693"/>
                    </a:lnTo>
                    <a:lnTo>
                      <a:pt x="1535" y="693"/>
                    </a:lnTo>
                    <a:lnTo>
                      <a:pt x="1534" y="692"/>
                    </a:lnTo>
                    <a:lnTo>
                      <a:pt x="1534" y="690"/>
                    </a:lnTo>
                    <a:lnTo>
                      <a:pt x="1534" y="688"/>
                    </a:lnTo>
                    <a:lnTo>
                      <a:pt x="1535" y="687"/>
                    </a:lnTo>
                    <a:lnTo>
                      <a:pt x="1536" y="685"/>
                    </a:lnTo>
                    <a:lnTo>
                      <a:pt x="1538" y="683"/>
                    </a:lnTo>
                    <a:lnTo>
                      <a:pt x="1538" y="685"/>
                    </a:lnTo>
                    <a:lnTo>
                      <a:pt x="1539" y="686"/>
                    </a:lnTo>
                    <a:lnTo>
                      <a:pt x="1540" y="686"/>
                    </a:lnTo>
                    <a:lnTo>
                      <a:pt x="1539" y="683"/>
                    </a:lnTo>
                    <a:lnTo>
                      <a:pt x="1540" y="683"/>
                    </a:lnTo>
                    <a:lnTo>
                      <a:pt x="1541" y="681"/>
                    </a:lnTo>
                    <a:lnTo>
                      <a:pt x="1540" y="679"/>
                    </a:lnTo>
                    <a:lnTo>
                      <a:pt x="1542" y="679"/>
                    </a:lnTo>
                    <a:lnTo>
                      <a:pt x="1542" y="679"/>
                    </a:lnTo>
                    <a:lnTo>
                      <a:pt x="1543" y="679"/>
                    </a:lnTo>
                    <a:lnTo>
                      <a:pt x="1544" y="683"/>
                    </a:lnTo>
                    <a:lnTo>
                      <a:pt x="1546" y="683"/>
                    </a:lnTo>
                    <a:lnTo>
                      <a:pt x="1546" y="683"/>
                    </a:lnTo>
                    <a:lnTo>
                      <a:pt x="1547" y="683"/>
                    </a:lnTo>
                    <a:lnTo>
                      <a:pt x="1548" y="684"/>
                    </a:lnTo>
                    <a:lnTo>
                      <a:pt x="1550" y="685"/>
                    </a:lnTo>
                    <a:lnTo>
                      <a:pt x="1550" y="688"/>
                    </a:lnTo>
                    <a:lnTo>
                      <a:pt x="1550" y="692"/>
                    </a:lnTo>
                    <a:lnTo>
                      <a:pt x="1550" y="694"/>
                    </a:lnTo>
                    <a:lnTo>
                      <a:pt x="1549" y="696"/>
                    </a:lnTo>
                    <a:close/>
                    <a:moveTo>
                      <a:pt x="1501" y="674"/>
                    </a:moveTo>
                    <a:lnTo>
                      <a:pt x="1499" y="676"/>
                    </a:lnTo>
                    <a:lnTo>
                      <a:pt x="1499" y="682"/>
                    </a:lnTo>
                    <a:lnTo>
                      <a:pt x="1499" y="684"/>
                    </a:lnTo>
                    <a:lnTo>
                      <a:pt x="1497" y="683"/>
                    </a:lnTo>
                    <a:lnTo>
                      <a:pt x="1495" y="684"/>
                    </a:lnTo>
                    <a:lnTo>
                      <a:pt x="1494" y="683"/>
                    </a:lnTo>
                    <a:lnTo>
                      <a:pt x="1494" y="684"/>
                    </a:lnTo>
                    <a:lnTo>
                      <a:pt x="1493" y="684"/>
                    </a:lnTo>
                    <a:lnTo>
                      <a:pt x="1491" y="685"/>
                    </a:lnTo>
                    <a:lnTo>
                      <a:pt x="1491" y="684"/>
                    </a:lnTo>
                    <a:lnTo>
                      <a:pt x="1490" y="684"/>
                    </a:lnTo>
                    <a:lnTo>
                      <a:pt x="1489" y="683"/>
                    </a:lnTo>
                    <a:lnTo>
                      <a:pt x="1490" y="683"/>
                    </a:lnTo>
                    <a:lnTo>
                      <a:pt x="1490" y="681"/>
                    </a:lnTo>
                    <a:lnTo>
                      <a:pt x="1490" y="680"/>
                    </a:lnTo>
                    <a:lnTo>
                      <a:pt x="1489" y="679"/>
                    </a:lnTo>
                    <a:lnTo>
                      <a:pt x="1491" y="678"/>
                    </a:lnTo>
                    <a:lnTo>
                      <a:pt x="1491" y="677"/>
                    </a:lnTo>
                    <a:lnTo>
                      <a:pt x="1492" y="676"/>
                    </a:lnTo>
                    <a:lnTo>
                      <a:pt x="1492" y="675"/>
                    </a:lnTo>
                    <a:lnTo>
                      <a:pt x="1491" y="674"/>
                    </a:lnTo>
                    <a:lnTo>
                      <a:pt x="1492" y="674"/>
                    </a:lnTo>
                    <a:lnTo>
                      <a:pt x="1494" y="673"/>
                    </a:lnTo>
                    <a:lnTo>
                      <a:pt x="1496" y="672"/>
                    </a:lnTo>
                    <a:lnTo>
                      <a:pt x="1498" y="671"/>
                    </a:lnTo>
                    <a:lnTo>
                      <a:pt x="1499" y="671"/>
                    </a:lnTo>
                    <a:lnTo>
                      <a:pt x="1501" y="674"/>
                    </a:lnTo>
                    <a:close/>
                    <a:moveTo>
                      <a:pt x="1530" y="679"/>
                    </a:moveTo>
                    <a:lnTo>
                      <a:pt x="1529" y="679"/>
                    </a:lnTo>
                    <a:lnTo>
                      <a:pt x="1528" y="679"/>
                    </a:lnTo>
                    <a:lnTo>
                      <a:pt x="1528" y="680"/>
                    </a:lnTo>
                    <a:lnTo>
                      <a:pt x="1528" y="682"/>
                    </a:lnTo>
                    <a:lnTo>
                      <a:pt x="1527" y="682"/>
                    </a:lnTo>
                    <a:lnTo>
                      <a:pt x="1527" y="683"/>
                    </a:lnTo>
                    <a:lnTo>
                      <a:pt x="1525" y="683"/>
                    </a:lnTo>
                    <a:lnTo>
                      <a:pt x="1525" y="683"/>
                    </a:lnTo>
                    <a:lnTo>
                      <a:pt x="1525" y="683"/>
                    </a:lnTo>
                    <a:lnTo>
                      <a:pt x="1525" y="682"/>
                    </a:lnTo>
                    <a:lnTo>
                      <a:pt x="1525" y="682"/>
                    </a:lnTo>
                    <a:lnTo>
                      <a:pt x="1525" y="680"/>
                    </a:lnTo>
                    <a:lnTo>
                      <a:pt x="1524" y="679"/>
                    </a:lnTo>
                    <a:lnTo>
                      <a:pt x="1525" y="679"/>
                    </a:lnTo>
                    <a:lnTo>
                      <a:pt x="1525" y="679"/>
                    </a:lnTo>
                    <a:lnTo>
                      <a:pt x="1525" y="679"/>
                    </a:lnTo>
                    <a:lnTo>
                      <a:pt x="1525" y="678"/>
                    </a:lnTo>
                    <a:lnTo>
                      <a:pt x="1526" y="677"/>
                    </a:lnTo>
                    <a:lnTo>
                      <a:pt x="1526" y="676"/>
                    </a:lnTo>
                    <a:lnTo>
                      <a:pt x="1525" y="676"/>
                    </a:lnTo>
                    <a:lnTo>
                      <a:pt x="1525" y="675"/>
                    </a:lnTo>
                    <a:lnTo>
                      <a:pt x="1525" y="675"/>
                    </a:lnTo>
                    <a:lnTo>
                      <a:pt x="1525" y="673"/>
                    </a:lnTo>
                    <a:lnTo>
                      <a:pt x="1526" y="671"/>
                    </a:lnTo>
                    <a:lnTo>
                      <a:pt x="1527" y="670"/>
                    </a:lnTo>
                    <a:lnTo>
                      <a:pt x="1529" y="669"/>
                    </a:lnTo>
                    <a:lnTo>
                      <a:pt x="1528" y="671"/>
                    </a:lnTo>
                    <a:lnTo>
                      <a:pt x="1528" y="674"/>
                    </a:lnTo>
                    <a:lnTo>
                      <a:pt x="1530" y="679"/>
                    </a:lnTo>
                    <a:close/>
                    <a:moveTo>
                      <a:pt x="222" y="706"/>
                    </a:moveTo>
                    <a:lnTo>
                      <a:pt x="223" y="705"/>
                    </a:lnTo>
                    <a:lnTo>
                      <a:pt x="223" y="705"/>
                    </a:lnTo>
                    <a:lnTo>
                      <a:pt x="225" y="705"/>
                    </a:lnTo>
                    <a:lnTo>
                      <a:pt x="226" y="707"/>
                    </a:lnTo>
                    <a:lnTo>
                      <a:pt x="225" y="708"/>
                    </a:lnTo>
                    <a:lnTo>
                      <a:pt x="224" y="710"/>
                    </a:lnTo>
                    <a:lnTo>
                      <a:pt x="223" y="710"/>
                    </a:lnTo>
                    <a:lnTo>
                      <a:pt x="225" y="711"/>
                    </a:lnTo>
                    <a:lnTo>
                      <a:pt x="223" y="712"/>
                    </a:lnTo>
                    <a:lnTo>
                      <a:pt x="223" y="712"/>
                    </a:lnTo>
                    <a:lnTo>
                      <a:pt x="221" y="711"/>
                    </a:lnTo>
                    <a:lnTo>
                      <a:pt x="220" y="711"/>
                    </a:lnTo>
                    <a:lnTo>
                      <a:pt x="219" y="712"/>
                    </a:lnTo>
                    <a:lnTo>
                      <a:pt x="219" y="713"/>
                    </a:lnTo>
                    <a:lnTo>
                      <a:pt x="219" y="713"/>
                    </a:lnTo>
                    <a:lnTo>
                      <a:pt x="218" y="714"/>
                    </a:lnTo>
                    <a:lnTo>
                      <a:pt x="215" y="713"/>
                    </a:lnTo>
                    <a:lnTo>
                      <a:pt x="214" y="712"/>
                    </a:lnTo>
                    <a:lnTo>
                      <a:pt x="213" y="711"/>
                    </a:lnTo>
                    <a:lnTo>
                      <a:pt x="219" y="710"/>
                    </a:lnTo>
                    <a:lnTo>
                      <a:pt x="221" y="708"/>
                    </a:lnTo>
                    <a:lnTo>
                      <a:pt x="222" y="706"/>
                    </a:lnTo>
                    <a:close/>
                    <a:moveTo>
                      <a:pt x="240" y="714"/>
                    </a:moveTo>
                    <a:lnTo>
                      <a:pt x="242" y="714"/>
                    </a:lnTo>
                    <a:lnTo>
                      <a:pt x="245" y="719"/>
                    </a:lnTo>
                    <a:lnTo>
                      <a:pt x="248" y="719"/>
                    </a:lnTo>
                    <a:lnTo>
                      <a:pt x="246" y="721"/>
                    </a:lnTo>
                    <a:lnTo>
                      <a:pt x="237" y="725"/>
                    </a:lnTo>
                    <a:lnTo>
                      <a:pt x="236" y="726"/>
                    </a:lnTo>
                    <a:lnTo>
                      <a:pt x="234" y="725"/>
                    </a:lnTo>
                    <a:lnTo>
                      <a:pt x="234" y="724"/>
                    </a:lnTo>
                    <a:lnTo>
                      <a:pt x="234" y="723"/>
                    </a:lnTo>
                    <a:lnTo>
                      <a:pt x="235" y="723"/>
                    </a:lnTo>
                    <a:lnTo>
                      <a:pt x="236" y="723"/>
                    </a:lnTo>
                    <a:lnTo>
                      <a:pt x="237" y="720"/>
                    </a:lnTo>
                    <a:lnTo>
                      <a:pt x="239" y="718"/>
                    </a:lnTo>
                    <a:lnTo>
                      <a:pt x="241" y="718"/>
                    </a:lnTo>
                    <a:lnTo>
                      <a:pt x="239" y="718"/>
                    </a:lnTo>
                    <a:lnTo>
                      <a:pt x="236" y="718"/>
                    </a:lnTo>
                    <a:lnTo>
                      <a:pt x="235" y="718"/>
                    </a:lnTo>
                    <a:lnTo>
                      <a:pt x="233" y="719"/>
                    </a:lnTo>
                    <a:lnTo>
                      <a:pt x="232" y="719"/>
                    </a:lnTo>
                    <a:lnTo>
                      <a:pt x="233" y="717"/>
                    </a:lnTo>
                    <a:lnTo>
                      <a:pt x="232" y="719"/>
                    </a:lnTo>
                    <a:lnTo>
                      <a:pt x="230" y="719"/>
                    </a:lnTo>
                    <a:lnTo>
                      <a:pt x="229" y="718"/>
                    </a:lnTo>
                    <a:lnTo>
                      <a:pt x="227" y="718"/>
                    </a:lnTo>
                    <a:lnTo>
                      <a:pt x="228" y="716"/>
                    </a:lnTo>
                    <a:lnTo>
                      <a:pt x="228" y="715"/>
                    </a:lnTo>
                    <a:lnTo>
                      <a:pt x="228" y="714"/>
                    </a:lnTo>
                    <a:lnTo>
                      <a:pt x="228" y="714"/>
                    </a:lnTo>
                    <a:lnTo>
                      <a:pt x="229" y="713"/>
                    </a:lnTo>
                    <a:lnTo>
                      <a:pt x="230" y="712"/>
                    </a:lnTo>
                    <a:lnTo>
                      <a:pt x="231" y="712"/>
                    </a:lnTo>
                    <a:lnTo>
                      <a:pt x="232" y="714"/>
                    </a:lnTo>
                    <a:lnTo>
                      <a:pt x="232" y="712"/>
                    </a:lnTo>
                    <a:lnTo>
                      <a:pt x="232" y="711"/>
                    </a:lnTo>
                    <a:lnTo>
                      <a:pt x="232" y="710"/>
                    </a:lnTo>
                    <a:lnTo>
                      <a:pt x="232" y="710"/>
                    </a:lnTo>
                    <a:lnTo>
                      <a:pt x="230" y="710"/>
                    </a:lnTo>
                    <a:lnTo>
                      <a:pt x="232" y="708"/>
                    </a:lnTo>
                    <a:lnTo>
                      <a:pt x="236" y="705"/>
                    </a:lnTo>
                    <a:lnTo>
                      <a:pt x="238" y="704"/>
                    </a:lnTo>
                    <a:lnTo>
                      <a:pt x="237" y="705"/>
                    </a:lnTo>
                    <a:lnTo>
                      <a:pt x="236" y="710"/>
                    </a:lnTo>
                    <a:lnTo>
                      <a:pt x="236" y="710"/>
                    </a:lnTo>
                    <a:lnTo>
                      <a:pt x="237" y="710"/>
                    </a:lnTo>
                    <a:lnTo>
                      <a:pt x="239" y="711"/>
                    </a:lnTo>
                    <a:lnTo>
                      <a:pt x="240" y="712"/>
                    </a:lnTo>
                    <a:lnTo>
                      <a:pt x="240" y="714"/>
                    </a:lnTo>
                    <a:close/>
                    <a:moveTo>
                      <a:pt x="274" y="671"/>
                    </a:moveTo>
                    <a:lnTo>
                      <a:pt x="273" y="672"/>
                    </a:lnTo>
                    <a:lnTo>
                      <a:pt x="274" y="673"/>
                    </a:lnTo>
                    <a:lnTo>
                      <a:pt x="275" y="674"/>
                    </a:lnTo>
                    <a:lnTo>
                      <a:pt x="276" y="674"/>
                    </a:lnTo>
                    <a:lnTo>
                      <a:pt x="276" y="675"/>
                    </a:lnTo>
                    <a:lnTo>
                      <a:pt x="276" y="677"/>
                    </a:lnTo>
                    <a:lnTo>
                      <a:pt x="275" y="677"/>
                    </a:lnTo>
                    <a:lnTo>
                      <a:pt x="272" y="676"/>
                    </a:lnTo>
                    <a:lnTo>
                      <a:pt x="272" y="675"/>
                    </a:lnTo>
                    <a:lnTo>
                      <a:pt x="271" y="674"/>
                    </a:lnTo>
                    <a:lnTo>
                      <a:pt x="271" y="673"/>
                    </a:lnTo>
                    <a:lnTo>
                      <a:pt x="270" y="673"/>
                    </a:lnTo>
                    <a:lnTo>
                      <a:pt x="268" y="674"/>
                    </a:lnTo>
                    <a:lnTo>
                      <a:pt x="267" y="671"/>
                    </a:lnTo>
                    <a:lnTo>
                      <a:pt x="268" y="670"/>
                    </a:lnTo>
                    <a:lnTo>
                      <a:pt x="270" y="669"/>
                    </a:lnTo>
                    <a:lnTo>
                      <a:pt x="271" y="670"/>
                    </a:lnTo>
                    <a:lnTo>
                      <a:pt x="271" y="670"/>
                    </a:lnTo>
                    <a:lnTo>
                      <a:pt x="272" y="669"/>
                    </a:lnTo>
                    <a:lnTo>
                      <a:pt x="272" y="668"/>
                    </a:lnTo>
                    <a:lnTo>
                      <a:pt x="273" y="667"/>
                    </a:lnTo>
                    <a:lnTo>
                      <a:pt x="274" y="668"/>
                    </a:lnTo>
                    <a:lnTo>
                      <a:pt x="274" y="669"/>
                    </a:lnTo>
                    <a:lnTo>
                      <a:pt x="275" y="670"/>
                    </a:lnTo>
                    <a:lnTo>
                      <a:pt x="274" y="671"/>
                    </a:lnTo>
                    <a:close/>
                    <a:moveTo>
                      <a:pt x="1412" y="604"/>
                    </a:moveTo>
                    <a:lnTo>
                      <a:pt x="1412" y="606"/>
                    </a:lnTo>
                    <a:lnTo>
                      <a:pt x="1412" y="608"/>
                    </a:lnTo>
                    <a:lnTo>
                      <a:pt x="1410" y="607"/>
                    </a:lnTo>
                    <a:lnTo>
                      <a:pt x="1407" y="607"/>
                    </a:lnTo>
                    <a:lnTo>
                      <a:pt x="1405" y="609"/>
                    </a:lnTo>
                    <a:lnTo>
                      <a:pt x="1404" y="609"/>
                    </a:lnTo>
                    <a:lnTo>
                      <a:pt x="1403" y="608"/>
                    </a:lnTo>
                    <a:lnTo>
                      <a:pt x="1405" y="607"/>
                    </a:lnTo>
                    <a:lnTo>
                      <a:pt x="1405" y="606"/>
                    </a:lnTo>
                    <a:lnTo>
                      <a:pt x="1407" y="605"/>
                    </a:lnTo>
                    <a:lnTo>
                      <a:pt x="1407" y="604"/>
                    </a:lnTo>
                    <a:lnTo>
                      <a:pt x="1406" y="603"/>
                    </a:lnTo>
                    <a:lnTo>
                      <a:pt x="1407" y="602"/>
                    </a:lnTo>
                    <a:lnTo>
                      <a:pt x="1407" y="601"/>
                    </a:lnTo>
                    <a:lnTo>
                      <a:pt x="1407" y="600"/>
                    </a:lnTo>
                    <a:lnTo>
                      <a:pt x="1410" y="601"/>
                    </a:lnTo>
                    <a:lnTo>
                      <a:pt x="1411" y="602"/>
                    </a:lnTo>
                    <a:lnTo>
                      <a:pt x="1412" y="604"/>
                    </a:lnTo>
                    <a:close/>
                    <a:moveTo>
                      <a:pt x="298" y="613"/>
                    </a:moveTo>
                    <a:lnTo>
                      <a:pt x="300" y="613"/>
                    </a:lnTo>
                    <a:lnTo>
                      <a:pt x="300" y="614"/>
                    </a:lnTo>
                    <a:lnTo>
                      <a:pt x="299" y="618"/>
                    </a:lnTo>
                    <a:lnTo>
                      <a:pt x="297" y="621"/>
                    </a:lnTo>
                    <a:lnTo>
                      <a:pt x="297" y="622"/>
                    </a:lnTo>
                    <a:lnTo>
                      <a:pt x="297" y="622"/>
                    </a:lnTo>
                    <a:lnTo>
                      <a:pt x="300" y="626"/>
                    </a:lnTo>
                    <a:lnTo>
                      <a:pt x="301" y="627"/>
                    </a:lnTo>
                    <a:lnTo>
                      <a:pt x="299" y="627"/>
                    </a:lnTo>
                    <a:lnTo>
                      <a:pt x="297" y="629"/>
                    </a:lnTo>
                    <a:lnTo>
                      <a:pt x="296" y="629"/>
                    </a:lnTo>
                    <a:lnTo>
                      <a:pt x="295" y="629"/>
                    </a:lnTo>
                    <a:lnTo>
                      <a:pt x="294" y="630"/>
                    </a:lnTo>
                    <a:lnTo>
                      <a:pt x="295" y="631"/>
                    </a:lnTo>
                    <a:lnTo>
                      <a:pt x="295" y="631"/>
                    </a:lnTo>
                    <a:lnTo>
                      <a:pt x="295" y="632"/>
                    </a:lnTo>
                    <a:lnTo>
                      <a:pt x="294" y="633"/>
                    </a:lnTo>
                    <a:lnTo>
                      <a:pt x="293" y="634"/>
                    </a:lnTo>
                    <a:lnTo>
                      <a:pt x="293" y="631"/>
                    </a:lnTo>
                    <a:lnTo>
                      <a:pt x="292" y="631"/>
                    </a:lnTo>
                    <a:lnTo>
                      <a:pt x="291" y="630"/>
                    </a:lnTo>
                    <a:lnTo>
                      <a:pt x="290" y="631"/>
                    </a:lnTo>
                    <a:lnTo>
                      <a:pt x="289" y="631"/>
                    </a:lnTo>
                    <a:lnTo>
                      <a:pt x="289" y="631"/>
                    </a:lnTo>
                    <a:lnTo>
                      <a:pt x="289" y="630"/>
                    </a:lnTo>
                    <a:lnTo>
                      <a:pt x="289" y="627"/>
                    </a:lnTo>
                    <a:lnTo>
                      <a:pt x="289" y="623"/>
                    </a:lnTo>
                    <a:lnTo>
                      <a:pt x="289" y="622"/>
                    </a:lnTo>
                    <a:lnTo>
                      <a:pt x="291" y="622"/>
                    </a:lnTo>
                    <a:lnTo>
                      <a:pt x="292" y="623"/>
                    </a:lnTo>
                    <a:lnTo>
                      <a:pt x="293" y="624"/>
                    </a:lnTo>
                    <a:lnTo>
                      <a:pt x="293" y="622"/>
                    </a:lnTo>
                    <a:lnTo>
                      <a:pt x="293" y="618"/>
                    </a:lnTo>
                    <a:lnTo>
                      <a:pt x="292" y="618"/>
                    </a:lnTo>
                    <a:lnTo>
                      <a:pt x="290" y="617"/>
                    </a:lnTo>
                    <a:lnTo>
                      <a:pt x="291" y="615"/>
                    </a:lnTo>
                    <a:lnTo>
                      <a:pt x="293" y="613"/>
                    </a:lnTo>
                    <a:lnTo>
                      <a:pt x="294" y="613"/>
                    </a:lnTo>
                    <a:lnTo>
                      <a:pt x="294" y="611"/>
                    </a:lnTo>
                    <a:lnTo>
                      <a:pt x="294" y="610"/>
                    </a:lnTo>
                    <a:lnTo>
                      <a:pt x="296" y="610"/>
                    </a:lnTo>
                    <a:lnTo>
                      <a:pt x="297" y="612"/>
                    </a:lnTo>
                    <a:lnTo>
                      <a:pt x="297" y="613"/>
                    </a:lnTo>
                    <a:lnTo>
                      <a:pt x="297" y="613"/>
                    </a:lnTo>
                    <a:lnTo>
                      <a:pt x="298" y="613"/>
                    </a:lnTo>
                    <a:close/>
                    <a:moveTo>
                      <a:pt x="1517" y="490"/>
                    </a:moveTo>
                    <a:lnTo>
                      <a:pt x="1517" y="489"/>
                    </a:lnTo>
                    <a:lnTo>
                      <a:pt x="1518" y="489"/>
                    </a:lnTo>
                    <a:lnTo>
                      <a:pt x="1518" y="488"/>
                    </a:lnTo>
                    <a:lnTo>
                      <a:pt x="1519" y="488"/>
                    </a:lnTo>
                    <a:lnTo>
                      <a:pt x="1518" y="489"/>
                    </a:lnTo>
                    <a:lnTo>
                      <a:pt x="1517" y="490"/>
                    </a:lnTo>
                    <a:close/>
                    <a:moveTo>
                      <a:pt x="1463" y="479"/>
                    </a:moveTo>
                    <a:lnTo>
                      <a:pt x="1464" y="480"/>
                    </a:lnTo>
                    <a:lnTo>
                      <a:pt x="1464" y="481"/>
                    </a:lnTo>
                    <a:lnTo>
                      <a:pt x="1464" y="482"/>
                    </a:lnTo>
                    <a:lnTo>
                      <a:pt x="1463" y="482"/>
                    </a:lnTo>
                    <a:lnTo>
                      <a:pt x="1461" y="482"/>
                    </a:lnTo>
                    <a:lnTo>
                      <a:pt x="1460" y="482"/>
                    </a:lnTo>
                    <a:lnTo>
                      <a:pt x="1459" y="483"/>
                    </a:lnTo>
                    <a:lnTo>
                      <a:pt x="1459" y="485"/>
                    </a:lnTo>
                    <a:lnTo>
                      <a:pt x="1460" y="485"/>
                    </a:lnTo>
                    <a:lnTo>
                      <a:pt x="1461" y="486"/>
                    </a:lnTo>
                    <a:lnTo>
                      <a:pt x="1462" y="487"/>
                    </a:lnTo>
                    <a:lnTo>
                      <a:pt x="1463" y="488"/>
                    </a:lnTo>
                    <a:lnTo>
                      <a:pt x="1460" y="488"/>
                    </a:lnTo>
                    <a:lnTo>
                      <a:pt x="1459" y="490"/>
                    </a:lnTo>
                    <a:lnTo>
                      <a:pt x="1459" y="491"/>
                    </a:lnTo>
                    <a:lnTo>
                      <a:pt x="1459" y="493"/>
                    </a:lnTo>
                    <a:lnTo>
                      <a:pt x="1458" y="494"/>
                    </a:lnTo>
                    <a:lnTo>
                      <a:pt x="1457" y="495"/>
                    </a:lnTo>
                    <a:lnTo>
                      <a:pt x="1455" y="495"/>
                    </a:lnTo>
                    <a:lnTo>
                      <a:pt x="1454" y="495"/>
                    </a:lnTo>
                    <a:lnTo>
                      <a:pt x="1455" y="494"/>
                    </a:lnTo>
                    <a:lnTo>
                      <a:pt x="1455" y="493"/>
                    </a:lnTo>
                    <a:lnTo>
                      <a:pt x="1455" y="492"/>
                    </a:lnTo>
                    <a:lnTo>
                      <a:pt x="1455" y="492"/>
                    </a:lnTo>
                    <a:lnTo>
                      <a:pt x="1455" y="491"/>
                    </a:lnTo>
                    <a:lnTo>
                      <a:pt x="1453" y="487"/>
                    </a:lnTo>
                    <a:lnTo>
                      <a:pt x="1451" y="486"/>
                    </a:lnTo>
                    <a:lnTo>
                      <a:pt x="1449" y="487"/>
                    </a:lnTo>
                    <a:lnTo>
                      <a:pt x="1449" y="489"/>
                    </a:lnTo>
                    <a:lnTo>
                      <a:pt x="1450" y="491"/>
                    </a:lnTo>
                    <a:lnTo>
                      <a:pt x="1450" y="494"/>
                    </a:lnTo>
                    <a:lnTo>
                      <a:pt x="1446" y="492"/>
                    </a:lnTo>
                    <a:lnTo>
                      <a:pt x="1446" y="491"/>
                    </a:lnTo>
                    <a:lnTo>
                      <a:pt x="1445" y="481"/>
                    </a:lnTo>
                    <a:lnTo>
                      <a:pt x="1449" y="483"/>
                    </a:lnTo>
                    <a:lnTo>
                      <a:pt x="1451" y="483"/>
                    </a:lnTo>
                    <a:lnTo>
                      <a:pt x="1451" y="482"/>
                    </a:lnTo>
                    <a:lnTo>
                      <a:pt x="1451" y="479"/>
                    </a:lnTo>
                    <a:lnTo>
                      <a:pt x="1452" y="477"/>
                    </a:lnTo>
                    <a:lnTo>
                      <a:pt x="1454" y="475"/>
                    </a:lnTo>
                    <a:lnTo>
                      <a:pt x="1455" y="474"/>
                    </a:lnTo>
                    <a:lnTo>
                      <a:pt x="1456" y="474"/>
                    </a:lnTo>
                    <a:lnTo>
                      <a:pt x="1458" y="475"/>
                    </a:lnTo>
                    <a:lnTo>
                      <a:pt x="1459" y="475"/>
                    </a:lnTo>
                    <a:lnTo>
                      <a:pt x="1459" y="476"/>
                    </a:lnTo>
                    <a:lnTo>
                      <a:pt x="1460" y="478"/>
                    </a:lnTo>
                    <a:lnTo>
                      <a:pt x="1461" y="478"/>
                    </a:lnTo>
                    <a:lnTo>
                      <a:pt x="1463" y="478"/>
                    </a:lnTo>
                    <a:lnTo>
                      <a:pt x="1463" y="479"/>
                    </a:lnTo>
                    <a:close/>
                    <a:moveTo>
                      <a:pt x="1533" y="528"/>
                    </a:moveTo>
                    <a:lnTo>
                      <a:pt x="1533" y="529"/>
                    </a:lnTo>
                    <a:lnTo>
                      <a:pt x="1532" y="529"/>
                    </a:lnTo>
                    <a:lnTo>
                      <a:pt x="1532" y="530"/>
                    </a:lnTo>
                    <a:lnTo>
                      <a:pt x="1532" y="531"/>
                    </a:lnTo>
                    <a:lnTo>
                      <a:pt x="1533" y="532"/>
                    </a:lnTo>
                    <a:lnTo>
                      <a:pt x="1533" y="533"/>
                    </a:lnTo>
                    <a:lnTo>
                      <a:pt x="1534" y="534"/>
                    </a:lnTo>
                    <a:lnTo>
                      <a:pt x="1533" y="535"/>
                    </a:lnTo>
                    <a:lnTo>
                      <a:pt x="1532" y="535"/>
                    </a:lnTo>
                    <a:lnTo>
                      <a:pt x="1532" y="536"/>
                    </a:lnTo>
                    <a:lnTo>
                      <a:pt x="1533" y="538"/>
                    </a:lnTo>
                    <a:lnTo>
                      <a:pt x="1533" y="539"/>
                    </a:lnTo>
                    <a:lnTo>
                      <a:pt x="1532" y="539"/>
                    </a:lnTo>
                    <a:lnTo>
                      <a:pt x="1531" y="539"/>
                    </a:lnTo>
                    <a:lnTo>
                      <a:pt x="1531" y="539"/>
                    </a:lnTo>
                    <a:lnTo>
                      <a:pt x="1532" y="540"/>
                    </a:lnTo>
                    <a:lnTo>
                      <a:pt x="1530" y="539"/>
                    </a:lnTo>
                    <a:lnTo>
                      <a:pt x="1529" y="539"/>
                    </a:lnTo>
                    <a:lnTo>
                      <a:pt x="1529" y="539"/>
                    </a:lnTo>
                    <a:lnTo>
                      <a:pt x="1529" y="541"/>
                    </a:lnTo>
                    <a:lnTo>
                      <a:pt x="1525" y="539"/>
                    </a:lnTo>
                    <a:lnTo>
                      <a:pt x="1523" y="539"/>
                    </a:lnTo>
                    <a:lnTo>
                      <a:pt x="1521" y="539"/>
                    </a:lnTo>
                    <a:lnTo>
                      <a:pt x="1520" y="539"/>
                    </a:lnTo>
                    <a:lnTo>
                      <a:pt x="1518" y="538"/>
                    </a:lnTo>
                    <a:lnTo>
                      <a:pt x="1514" y="538"/>
                    </a:lnTo>
                    <a:lnTo>
                      <a:pt x="1512" y="537"/>
                    </a:lnTo>
                    <a:lnTo>
                      <a:pt x="1511" y="537"/>
                    </a:lnTo>
                    <a:lnTo>
                      <a:pt x="1509" y="537"/>
                    </a:lnTo>
                    <a:lnTo>
                      <a:pt x="1505" y="540"/>
                    </a:lnTo>
                    <a:lnTo>
                      <a:pt x="1501" y="539"/>
                    </a:lnTo>
                    <a:lnTo>
                      <a:pt x="1482" y="533"/>
                    </a:lnTo>
                    <a:lnTo>
                      <a:pt x="1481" y="533"/>
                    </a:lnTo>
                    <a:lnTo>
                      <a:pt x="1480" y="531"/>
                    </a:lnTo>
                    <a:lnTo>
                      <a:pt x="1479" y="530"/>
                    </a:lnTo>
                    <a:lnTo>
                      <a:pt x="1477" y="531"/>
                    </a:lnTo>
                    <a:lnTo>
                      <a:pt x="1474" y="532"/>
                    </a:lnTo>
                    <a:lnTo>
                      <a:pt x="1472" y="535"/>
                    </a:lnTo>
                    <a:lnTo>
                      <a:pt x="1470" y="535"/>
                    </a:lnTo>
                    <a:lnTo>
                      <a:pt x="1469" y="535"/>
                    </a:lnTo>
                    <a:lnTo>
                      <a:pt x="1468" y="535"/>
                    </a:lnTo>
                    <a:lnTo>
                      <a:pt x="1468" y="535"/>
                    </a:lnTo>
                    <a:lnTo>
                      <a:pt x="1468" y="533"/>
                    </a:lnTo>
                    <a:lnTo>
                      <a:pt x="1469" y="532"/>
                    </a:lnTo>
                    <a:lnTo>
                      <a:pt x="1472" y="531"/>
                    </a:lnTo>
                    <a:lnTo>
                      <a:pt x="1472" y="530"/>
                    </a:lnTo>
                    <a:lnTo>
                      <a:pt x="1476" y="529"/>
                    </a:lnTo>
                    <a:lnTo>
                      <a:pt x="1477" y="528"/>
                    </a:lnTo>
                    <a:lnTo>
                      <a:pt x="1478" y="525"/>
                    </a:lnTo>
                    <a:lnTo>
                      <a:pt x="1479" y="524"/>
                    </a:lnTo>
                    <a:lnTo>
                      <a:pt x="1480" y="523"/>
                    </a:lnTo>
                    <a:lnTo>
                      <a:pt x="1479" y="522"/>
                    </a:lnTo>
                    <a:lnTo>
                      <a:pt x="1478" y="519"/>
                    </a:lnTo>
                    <a:lnTo>
                      <a:pt x="1477" y="516"/>
                    </a:lnTo>
                    <a:lnTo>
                      <a:pt x="1477" y="510"/>
                    </a:lnTo>
                    <a:lnTo>
                      <a:pt x="1477" y="506"/>
                    </a:lnTo>
                    <a:lnTo>
                      <a:pt x="1478" y="500"/>
                    </a:lnTo>
                    <a:lnTo>
                      <a:pt x="1478" y="497"/>
                    </a:lnTo>
                    <a:lnTo>
                      <a:pt x="1477" y="495"/>
                    </a:lnTo>
                    <a:lnTo>
                      <a:pt x="1477" y="494"/>
                    </a:lnTo>
                    <a:lnTo>
                      <a:pt x="1476" y="492"/>
                    </a:lnTo>
                    <a:lnTo>
                      <a:pt x="1476" y="491"/>
                    </a:lnTo>
                    <a:lnTo>
                      <a:pt x="1477" y="490"/>
                    </a:lnTo>
                    <a:lnTo>
                      <a:pt x="1479" y="491"/>
                    </a:lnTo>
                    <a:lnTo>
                      <a:pt x="1481" y="493"/>
                    </a:lnTo>
                    <a:lnTo>
                      <a:pt x="1482" y="492"/>
                    </a:lnTo>
                    <a:lnTo>
                      <a:pt x="1486" y="492"/>
                    </a:lnTo>
                    <a:lnTo>
                      <a:pt x="1487" y="492"/>
                    </a:lnTo>
                    <a:lnTo>
                      <a:pt x="1488" y="491"/>
                    </a:lnTo>
                    <a:lnTo>
                      <a:pt x="1487" y="489"/>
                    </a:lnTo>
                    <a:lnTo>
                      <a:pt x="1489" y="487"/>
                    </a:lnTo>
                    <a:lnTo>
                      <a:pt x="1490" y="490"/>
                    </a:lnTo>
                    <a:lnTo>
                      <a:pt x="1492" y="491"/>
                    </a:lnTo>
                    <a:lnTo>
                      <a:pt x="1493" y="488"/>
                    </a:lnTo>
                    <a:lnTo>
                      <a:pt x="1494" y="489"/>
                    </a:lnTo>
                    <a:lnTo>
                      <a:pt x="1495" y="490"/>
                    </a:lnTo>
                    <a:lnTo>
                      <a:pt x="1495" y="487"/>
                    </a:lnTo>
                    <a:lnTo>
                      <a:pt x="1497" y="487"/>
                    </a:lnTo>
                    <a:lnTo>
                      <a:pt x="1499" y="487"/>
                    </a:lnTo>
                    <a:lnTo>
                      <a:pt x="1499" y="486"/>
                    </a:lnTo>
                    <a:lnTo>
                      <a:pt x="1498" y="484"/>
                    </a:lnTo>
                    <a:lnTo>
                      <a:pt x="1497" y="485"/>
                    </a:lnTo>
                    <a:lnTo>
                      <a:pt x="1496" y="483"/>
                    </a:lnTo>
                    <a:lnTo>
                      <a:pt x="1496" y="482"/>
                    </a:lnTo>
                    <a:lnTo>
                      <a:pt x="1495" y="480"/>
                    </a:lnTo>
                    <a:lnTo>
                      <a:pt x="1493" y="480"/>
                    </a:lnTo>
                    <a:lnTo>
                      <a:pt x="1494" y="479"/>
                    </a:lnTo>
                    <a:lnTo>
                      <a:pt x="1494" y="478"/>
                    </a:lnTo>
                    <a:lnTo>
                      <a:pt x="1494" y="478"/>
                    </a:lnTo>
                    <a:lnTo>
                      <a:pt x="1492" y="478"/>
                    </a:lnTo>
                    <a:lnTo>
                      <a:pt x="1493" y="476"/>
                    </a:lnTo>
                    <a:lnTo>
                      <a:pt x="1494" y="476"/>
                    </a:lnTo>
                    <a:lnTo>
                      <a:pt x="1494" y="476"/>
                    </a:lnTo>
                    <a:lnTo>
                      <a:pt x="1496" y="476"/>
                    </a:lnTo>
                    <a:lnTo>
                      <a:pt x="1497" y="476"/>
                    </a:lnTo>
                    <a:lnTo>
                      <a:pt x="1498" y="477"/>
                    </a:lnTo>
                    <a:lnTo>
                      <a:pt x="1497" y="478"/>
                    </a:lnTo>
                    <a:lnTo>
                      <a:pt x="1498" y="478"/>
                    </a:lnTo>
                    <a:lnTo>
                      <a:pt x="1497" y="479"/>
                    </a:lnTo>
                    <a:lnTo>
                      <a:pt x="1498" y="479"/>
                    </a:lnTo>
                    <a:lnTo>
                      <a:pt x="1499" y="479"/>
                    </a:lnTo>
                    <a:lnTo>
                      <a:pt x="1499" y="478"/>
                    </a:lnTo>
                    <a:lnTo>
                      <a:pt x="1499" y="478"/>
                    </a:lnTo>
                    <a:lnTo>
                      <a:pt x="1499" y="478"/>
                    </a:lnTo>
                    <a:lnTo>
                      <a:pt x="1500" y="478"/>
                    </a:lnTo>
                    <a:lnTo>
                      <a:pt x="1502" y="478"/>
                    </a:lnTo>
                    <a:lnTo>
                      <a:pt x="1503" y="475"/>
                    </a:lnTo>
                    <a:lnTo>
                      <a:pt x="1503" y="473"/>
                    </a:lnTo>
                    <a:lnTo>
                      <a:pt x="1504" y="473"/>
                    </a:lnTo>
                    <a:lnTo>
                      <a:pt x="1507" y="473"/>
                    </a:lnTo>
                    <a:lnTo>
                      <a:pt x="1507" y="472"/>
                    </a:lnTo>
                    <a:lnTo>
                      <a:pt x="1508" y="473"/>
                    </a:lnTo>
                    <a:lnTo>
                      <a:pt x="1508" y="476"/>
                    </a:lnTo>
                    <a:lnTo>
                      <a:pt x="1507" y="478"/>
                    </a:lnTo>
                    <a:lnTo>
                      <a:pt x="1504" y="480"/>
                    </a:lnTo>
                    <a:lnTo>
                      <a:pt x="1504" y="481"/>
                    </a:lnTo>
                    <a:lnTo>
                      <a:pt x="1503" y="482"/>
                    </a:lnTo>
                    <a:lnTo>
                      <a:pt x="1504" y="483"/>
                    </a:lnTo>
                    <a:lnTo>
                      <a:pt x="1505" y="484"/>
                    </a:lnTo>
                    <a:lnTo>
                      <a:pt x="1507" y="484"/>
                    </a:lnTo>
                    <a:lnTo>
                      <a:pt x="1507" y="484"/>
                    </a:lnTo>
                    <a:lnTo>
                      <a:pt x="1509" y="484"/>
                    </a:lnTo>
                    <a:lnTo>
                      <a:pt x="1508" y="485"/>
                    </a:lnTo>
                    <a:lnTo>
                      <a:pt x="1507" y="487"/>
                    </a:lnTo>
                    <a:lnTo>
                      <a:pt x="1507" y="489"/>
                    </a:lnTo>
                    <a:lnTo>
                      <a:pt x="1507" y="490"/>
                    </a:lnTo>
                    <a:lnTo>
                      <a:pt x="1508" y="491"/>
                    </a:lnTo>
                    <a:lnTo>
                      <a:pt x="1510" y="492"/>
                    </a:lnTo>
                    <a:lnTo>
                      <a:pt x="1511" y="493"/>
                    </a:lnTo>
                    <a:lnTo>
                      <a:pt x="1516" y="494"/>
                    </a:lnTo>
                    <a:lnTo>
                      <a:pt x="1518" y="493"/>
                    </a:lnTo>
                    <a:lnTo>
                      <a:pt x="1520" y="492"/>
                    </a:lnTo>
                    <a:lnTo>
                      <a:pt x="1520" y="491"/>
                    </a:lnTo>
                    <a:lnTo>
                      <a:pt x="1521" y="489"/>
                    </a:lnTo>
                    <a:lnTo>
                      <a:pt x="1520" y="488"/>
                    </a:lnTo>
                    <a:lnTo>
                      <a:pt x="1520" y="487"/>
                    </a:lnTo>
                    <a:lnTo>
                      <a:pt x="1520" y="487"/>
                    </a:lnTo>
                    <a:lnTo>
                      <a:pt x="1519" y="488"/>
                    </a:lnTo>
                    <a:lnTo>
                      <a:pt x="1519" y="487"/>
                    </a:lnTo>
                    <a:lnTo>
                      <a:pt x="1520" y="487"/>
                    </a:lnTo>
                    <a:lnTo>
                      <a:pt x="1520" y="482"/>
                    </a:lnTo>
                    <a:lnTo>
                      <a:pt x="1522" y="483"/>
                    </a:lnTo>
                    <a:lnTo>
                      <a:pt x="1525" y="483"/>
                    </a:lnTo>
                    <a:lnTo>
                      <a:pt x="1527" y="483"/>
                    </a:lnTo>
                    <a:lnTo>
                      <a:pt x="1528" y="484"/>
                    </a:lnTo>
                    <a:lnTo>
                      <a:pt x="1529" y="486"/>
                    </a:lnTo>
                    <a:lnTo>
                      <a:pt x="1529" y="487"/>
                    </a:lnTo>
                    <a:lnTo>
                      <a:pt x="1529" y="488"/>
                    </a:lnTo>
                    <a:lnTo>
                      <a:pt x="1529" y="490"/>
                    </a:lnTo>
                    <a:lnTo>
                      <a:pt x="1525" y="493"/>
                    </a:lnTo>
                    <a:lnTo>
                      <a:pt x="1525" y="494"/>
                    </a:lnTo>
                    <a:lnTo>
                      <a:pt x="1523" y="500"/>
                    </a:lnTo>
                    <a:lnTo>
                      <a:pt x="1519" y="500"/>
                    </a:lnTo>
                    <a:lnTo>
                      <a:pt x="1516" y="500"/>
                    </a:lnTo>
                    <a:lnTo>
                      <a:pt x="1514" y="504"/>
                    </a:lnTo>
                    <a:lnTo>
                      <a:pt x="1513" y="507"/>
                    </a:lnTo>
                    <a:lnTo>
                      <a:pt x="1513" y="509"/>
                    </a:lnTo>
                    <a:lnTo>
                      <a:pt x="1514" y="510"/>
                    </a:lnTo>
                    <a:lnTo>
                      <a:pt x="1515" y="510"/>
                    </a:lnTo>
                    <a:lnTo>
                      <a:pt x="1516" y="511"/>
                    </a:lnTo>
                    <a:lnTo>
                      <a:pt x="1518" y="512"/>
                    </a:lnTo>
                    <a:lnTo>
                      <a:pt x="1518" y="513"/>
                    </a:lnTo>
                    <a:lnTo>
                      <a:pt x="1517" y="513"/>
                    </a:lnTo>
                    <a:lnTo>
                      <a:pt x="1516" y="513"/>
                    </a:lnTo>
                    <a:lnTo>
                      <a:pt x="1516" y="513"/>
                    </a:lnTo>
                    <a:lnTo>
                      <a:pt x="1516" y="514"/>
                    </a:lnTo>
                    <a:lnTo>
                      <a:pt x="1515" y="515"/>
                    </a:lnTo>
                    <a:lnTo>
                      <a:pt x="1513" y="514"/>
                    </a:lnTo>
                    <a:lnTo>
                      <a:pt x="1512" y="515"/>
                    </a:lnTo>
                    <a:lnTo>
                      <a:pt x="1512" y="516"/>
                    </a:lnTo>
                    <a:lnTo>
                      <a:pt x="1512" y="517"/>
                    </a:lnTo>
                    <a:lnTo>
                      <a:pt x="1511" y="517"/>
                    </a:lnTo>
                    <a:lnTo>
                      <a:pt x="1510" y="516"/>
                    </a:lnTo>
                    <a:lnTo>
                      <a:pt x="1508" y="516"/>
                    </a:lnTo>
                    <a:lnTo>
                      <a:pt x="1507" y="517"/>
                    </a:lnTo>
                    <a:lnTo>
                      <a:pt x="1507" y="518"/>
                    </a:lnTo>
                    <a:lnTo>
                      <a:pt x="1507" y="520"/>
                    </a:lnTo>
                    <a:lnTo>
                      <a:pt x="1507" y="523"/>
                    </a:lnTo>
                    <a:lnTo>
                      <a:pt x="1508" y="527"/>
                    </a:lnTo>
                    <a:lnTo>
                      <a:pt x="1509" y="529"/>
                    </a:lnTo>
                    <a:lnTo>
                      <a:pt x="1511" y="530"/>
                    </a:lnTo>
                    <a:lnTo>
                      <a:pt x="1512" y="530"/>
                    </a:lnTo>
                    <a:lnTo>
                      <a:pt x="1516" y="530"/>
                    </a:lnTo>
                    <a:lnTo>
                      <a:pt x="1516" y="529"/>
                    </a:lnTo>
                    <a:lnTo>
                      <a:pt x="1516" y="527"/>
                    </a:lnTo>
                    <a:lnTo>
                      <a:pt x="1516" y="526"/>
                    </a:lnTo>
                    <a:lnTo>
                      <a:pt x="1518" y="526"/>
                    </a:lnTo>
                    <a:lnTo>
                      <a:pt x="1525" y="531"/>
                    </a:lnTo>
                    <a:lnTo>
                      <a:pt x="1526" y="531"/>
                    </a:lnTo>
                    <a:lnTo>
                      <a:pt x="1527" y="530"/>
                    </a:lnTo>
                    <a:lnTo>
                      <a:pt x="1528" y="529"/>
                    </a:lnTo>
                    <a:lnTo>
                      <a:pt x="1529" y="528"/>
                    </a:lnTo>
                    <a:lnTo>
                      <a:pt x="1529" y="526"/>
                    </a:lnTo>
                    <a:lnTo>
                      <a:pt x="1529" y="525"/>
                    </a:lnTo>
                    <a:lnTo>
                      <a:pt x="1530" y="525"/>
                    </a:lnTo>
                    <a:lnTo>
                      <a:pt x="1531" y="526"/>
                    </a:lnTo>
                    <a:lnTo>
                      <a:pt x="1533" y="526"/>
                    </a:lnTo>
                    <a:lnTo>
                      <a:pt x="1534" y="525"/>
                    </a:lnTo>
                    <a:lnTo>
                      <a:pt x="1536" y="525"/>
                    </a:lnTo>
                    <a:lnTo>
                      <a:pt x="1535" y="526"/>
                    </a:lnTo>
                    <a:lnTo>
                      <a:pt x="1534" y="526"/>
                    </a:lnTo>
                    <a:lnTo>
                      <a:pt x="1533" y="528"/>
                    </a:lnTo>
                    <a:close/>
                    <a:moveTo>
                      <a:pt x="1446" y="451"/>
                    </a:moveTo>
                    <a:lnTo>
                      <a:pt x="1446" y="447"/>
                    </a:lnTo>
                    <a:lnTo>
                      <a:pt x="1445" y="446"/>
                    </a:lnTo>
                    <a:lnTo>
                      <a:pt x="1445" y="444"/>
                    </a:lnTo>
                    <a:lnTo>
                      <a:pt x="1442" y="443"/>
                    </a:lnTo>
                    <a:lnTo>
                      <a:pt x="1445" y="443"/>
                    </a:lnTo>
                    <a:lnTo>
                      <a:pt x="1446" y="445"/>
                    </a:lnTo>
                    <a:lnTo>
                      <a:pt x="1448" y="446"/>
                    </a:lnTo>
                    <a:lnTo>
                      <a:pt x="1450" y="447"/>
                    </a:lnTo>
                    <a:lnTo>
                      <a:pt x="1451" y="451"/>
                    </a:lnTo>
                    <a:lnTo>
                      <a:pt x="1452" y="452"/>
                    </a:lnTo>
                    <a:lnTo>
                      <a:pt x="1452" y="452"/>
                    </a:lnTo>
                    <a:lnTo>
                      <a:pt x="1453" y="452"/>
                    </a:lnTo>
                    <a:lnTo>
                      <a:pt x="1454" y="453"/>
                    </a:lnTo>
                    <a:lnTo>
                      <a:pt x="1453" y="455"/>
                    </a:lnTo>
                    <a:lnTo>
                      <a:pt x="1451" y="452"/>
                    </a:lnTo>
                    <a:lnTo>
                      <a:pt x="1451" y="455"/>
                    </a:lnTo>
                    <a:lnTo>
                      <a:pt x="1449" y="454"/>
                    </a:lnTo>
                    <a:lnTo>
                      <a:pt x="1449" y="456"/>
                    </a:lnTo>
                    <a:lnTo>
                      <a:pt x="1450" y="459"/>
                    </a:lnTo>
                    <a:lnTo>
                      <a:pt x="1448" y="461"/>
                    </a:lnTo>
                    <a:lnTo>
                      <a:pt x="1448" y="464"/>
                    </a:lnTo>
                    <a:lnTo>
                      <a:pt x="1446" y="462"/>
                    </a:lnTo>
                    <a:lnTo>
                      <a:pt x="1446" y="460"/>
                    </a:lnTo>
                    <a:lnTo>
                      <a:pt x="1448" y="459"/>
                    </a:lnTo>
                    <a:lnTo>
                      <a:pt x="1447" y="457"/>
                    </a:lnTo>
                    <a:lnTo>
                      <a:pt x="1446" y="456"/>
                    </a:lnTo>
                    <a:lnTo>
                      <a:pt x="1446" y="454"/>
                    </a:lnTo>
                    <a:lnTo>
                      <a:pt x="1446" y="451"/>
                    </a:lnTo>
                    <a:close/>
                    <a:moveTo>
                      <a:pt x="1516" y="304"/>
                    </a:moveTo>
                    <a:lnTo>
                      <a:pt x="1516" y="305"/>
                    </a:lnTo>
                    <a:lnTo>
                      <a:pt x="1516" y="307"/>
                    </a:lnTo>
                    <a:lnTo>
                      <a:pt x="1516" y="309"/>
                    </a:lnTo>
                    <a:lnTo>
                      <a:pt x="1516" y="310"/>
                    </a:lnTo>
                    <a:lnTo>
                      <a:pt x="1516" y="311"/>
                    </a:lnTo>
                    <a:lnTo>
                      <a:pt x="1515" y="311"/>
                    </a:lnTo>
                    <a:lnTo>
                      <a:pt x="1515" y="310"/>
                    </a:lnTo>
                    <a:lnTo>
                      <a:pt x="1513" y="307"/>
                    </a:lnTo>
                    <a:lnTo>
                      <a:pt x="1513" y="305"/>
                    </a:lnTo>
                    <a:lnTo>
                      <a:pt x="1516" y="304"/>
                    </a:lnTo>
                    <a:close/>
                    <a:moveTo>
                      <a:pt x="1050" y="315"/>
                    </a:moveTo>
                    <a:lnTo>
                      <a:pt x="1052" y="316"/>
                    </a:lnTo>
                    <a:lnTo>
                      <a:pt x="1053" y="319"/>
                    </a:lnTo>
                    <a:lnTo>
                      <a:pt x="1052" y="321"/>
                    </a:lnTo>
                    <a:lnTo>
                      <a:pt x="1050" y="321"/>
                    </a:lnTo>
                    <a:lnTo>
                      <a:pt x="1045" y="318"/>
                    </a:lnTo>
                    <a:lnTo>
                      <a:pt x="1045" y="316"/>
                    </a:lnTo>
                    <a:lnTo>
                      <a:pt x="1046" y="316"/>
                    </a:lnTo>
                    <a:lnTo>
                      <a:pt x="1048" y="315"/>
                    </a:lnTo>
                    <a:lnTo>
                      <a:pt x="1050" y="315"/>
                    </a:lnTo>
                    <a:close/>
                    <a:moveTo>
                      <a:pt x="1460" y="294"/>
                    </a:moveTo>
                    <a:lnTo>
                      <a:pt x="1463" y="295"/>
                    </a:lnTo>
                    <a:lnTo>
                      <a:pt x="1461" y="298"/>
                    </a:lnTo>
                    <a:lnTo>
                      <a:pt x="1458" y="301"/>
                    </a:lnTo>
                    <a:lnTo>
                      <a:pt x="1455" y="303"/>
                    </a:lnTo>
                    <a:lnTo>
                      <a:pt x="1453" y="303"/>
                    </a:lnTo>
                    <a:lnTo>
                      <a:pt x="1451" y="304"/>
                    </a:lnTo>
                    <a:lnTo>
                      <a:pt x="1451" y="305"/>
                    </a:lnTo>
                    <a:lnTo>
                      <a:pt x="1449" y="306"/>
                    </a:lnTo>
                    <a:lnTo>
                      <a:pt x="1447" y="306"/>
                    </a:lnTo>
                    <a:lnTo>
                      <a:pt x="1446" y="305"/>
                    </a:lnTo>
                    <a:lnTo>
                      <a:pt x="1444" y="304"/>
                    </a:lnTo>
                    <a:lnTo>
                      <a:pt x="1443" y="303"/>
                    </a:lnTo>
                    <a:lnTo>
                      <a:pt x="1444" y="303"/>
                    </a:lnTo>
                    <a:lnTo>
                      <a:pt x="1444" y="301"/>
                    </a:lnTo>
                    <a:lnTo>
                      <a:pt x="1443" y="300"/>
                    </a:lnTo>
                    <a:lnTo>
                      <a:pt x="1443" y="299"/>
                    </a:lnTo>
                    <a:lnTo>
                      <a:pt x="1445" y="300"/>
                    </a:lnTo>
                    <a:lnTo>
                      <a:pt x="1446" y="301"/>
                    </a:lnTo>
                    <a:lnTo>
                      <a:pt x="1446" y="301"/>
                    </a:lnTo>
                    <a:lnTo>
                      <a:pt x="1448" y="300"/>
                    </a:lnTo>
                    <a:lnTo>
                      <a:pt x="1450" y="298"/>
                    </a:lnTo>
                    <a:lnTo>
                      <a:pt x="1451" y="297"/>
                    </a:lnTo>
                    <a:lnTo>
                      <a:pt x="1451" y="298"/>
                    </a:lnTo>
                    <a:lnTo>
                      <a:pt x="1451" y="298"/>
                    </a:lnTo>
                    <a:lnTo>
                      <a:pt x="1451" y="300"/>
                    </a:lnTo>
                    <a:lnTo>
                      <a:pt x="1452" y="300"/>
                    </a:lnTo>
                    <a:lnTo>
                      <a:pt x="1454" y="300"/>
                    </a:lnTo>
                    <a:lnTo>
                      <a:pt x="1455" y="299"/>
                    </a:lnTo>
                    <a:lnTo>
                      <a:pt x="1457" y="298"/>
                    </a:lnTo>
                    <a:lnTo>
                      <a:pt x="1459" y="295"/>
                    </a:lnTo>
                    <a:lnTo>
                      <a:pt x="1460" y="294"/>
                    </a:lnTo>
                    <a:close/>
                    <a:moveTo>
                      <a:pt x="1478" y="285"/>
                    </a:moveTo>
                    <a:lnTo>
                      <a:pt x="1479" y="283"/>
                    </a:lnTo>
                    <a:lnTo>
                      <a:pt x="1479" y="280"/>
                    </a:lnTo>
                    <a:lnTo>
                      <a:pt x="1479" y="277"/>
                    </a:lnTo>
                    <a:lnTo>
                      <a:pt x="1481" y="275"/>
                    </a:lnTo>
                    <a:lnTo>
                      <a:pt x="1481" y="277"/>
                    </a:lnTo>
                    <a:lnTo>
                      <a:pt x="1480" y="282"/>
                    </a:lnTo>
                    <a:lnTo>
                      <a:pt x="1480" y="283"/>
                    </a:lnTo>
                    <a:lnTo>
                      <a:pt x="1480" y="284"/>
                    </a:lnTo>
                    <a:lnTo>
                      <a:pt x="1480" y="285"/>
                    </a:lnTo>
                    <a:lnTo>
                      <a:pt x="1480" y="286"/>
                    </a:lnTo>
                    <a:lnTo>
                      <a:pt x="1479" y="286"/>
                    </a:lnTo>
                    <a:lnTo>
                      <a:pt x="1479" y="287"/>
                    </a:lnTo>
                    <a:lnTo>
                      <a:pt x="1478" y="286"/>
                    </a:lnTo>
                    <a:lnTo>
                      <a:pt x="1478" y="285"/>
                    </a:lnTo>
                    <a:close/>
                    <a:moveTo>
                      <a:pt x="1493" y="269"/>
                    </a:moveTo>
                    <a:lnTo>
                      <a:pt x="1494" y="268"/>
                    </a:lnTo>
                    <a:lnTo>
                      <a:pt x="1494" y="268"/>
                    </a:lnTo>
                    <a:lnTo>
                      <a:pt x="1494" y="269"/>
                    </a:lnTo>
                    <a:lnTo>
                      <a:pt x="1494" y="271"/>
                    </a:lnTo>
                    <a:lnTo>
                      <a:pt x="1492" y="272"/>
                    </a:lnTo>
                    <a:lnTo>
                      <a:pt x="1490" y="273"/>
                    </a:lnTo>
                    <a:lnTo>
                      <a:pt x="1490" y="275"/>
                    </a:lnTo>
                    <a:lnTo>
                      <a:pt x="1488" y="275"/>
                    </a:lnTo>
                    <a:lnTo>
                      <a:pt x="1485" y="275"/>
                    </a:lnTo>
                    <a:lnTo>
                      <a:pt x="1484" y="274"/>
                    </a:lnTo>
                    <a:lnTo>
                      <a:pt x="1485" y="272"/>
                    </a:lnTo>
                    <a:lnTo>
                      <a:pt x="1486" y="272"/>
                    </a:lnTo>
                    <a:lnTo>
                      <a:pt x="1488" y="272"/>
                    </a:lnTo>
                    <a:lnTo>
                      <a:pt x="1489" y="272"/>
                    </a:lnTo>
                    <a:lnTo>
                      <a:pt x="1490" y="272"/>
                    </a:lnTo>
                    <a:lnTo>
                      <a:pt x="1493" y="269"/>
                    </a:lnTo>
                    <a:close/>
                    <a:moveTo>
                      <a:pt x="1425" y="267"/>
                    </a:moveTo>
                    <a:lnTo>
                      <a:pt x="1424" y="263"/>
                    </a:lnTo>
                    <a:lnTo>
                      <a:pt x="1427" y="261"/>
                    </a:lnTo>
                    <a:lnTo>
                      <a:pt x="1432" y="259"/>
                    </a:lnTo>
                    <a:lnTo>
                      <a:pt x="1435" y="260"/>
                    </a:lnTo>
                    <a:lnTo>
                      <a:pt x="1431" y="264"/>
                    </a:lnTo>
                    <a:lnTo>
                      <a:pt x="1429" y="267"/>
                    </a:lnTo>
                    <a:lnTo>
                      <a:pt x="1428" y="268"/>
                    </a:lnTo>
                    <a:lnTo>
                      <a:pt x="1425" y="267"/>
                    </a:lnTo>
                    <a:close/>
                    <a:moveTo>
                      <a:pt x="1072" y="268"/>
                    </a:moveTo>
                    <a:lnTo>
                      <a:pt x="1075" y="268"/>
                    </a:lnTo>
                    <a:lnTo>
                      <a:pt x="1076" y="268"/>
                    </a:lnTo>
                    <a:lnTo>
                      <a:pt x="1076" y="271"/>
                    </a:lnTo>
                    <a:lnTo>
                      <a:pt x="1076" y="272"/>
                    </a:lnTo>
                    <a:lnTo>
                      <a:pt x="1075" y="273"/>
                    </a:lnTo>
                    <a:lnTo>
                      <a:pt x="1074" y="274"/>
                    </a:lnTo>
                    <a:lnTo>
                      <a:pt x="1074" y="275"/>
                    </a:lnTo>
                    <a:lnTo>
                      <a:pt x="1072" y="276"/>
                    </a:lnTo>
                    <a:lnTo>
                      <a:pt x="1069" y="277"/>
                    </a:lnTo>
                    <a:lnTo>
                      <a:pt x="1067" y="277"/>
                    </a:lnTo>
                    <a:lnTo>
                      <a:pt x="1065" y="275"/>
                    </a:lnTo>
                    <a:lnTo>
                      <a:pt x="1063" y="273"/>
                    </a:lnTo>
                    <a:lnTo>
                      <a:pt x="1062" y="271"/>
                    </a:lnTo>
                    <a:lnTo>
                      <a:pt x="1061" y="269"/>
                    </a:lnTo>
                    <a:lnTo>
                      <a:pt x="1063" y="267"/>
                    </a:lnTo>
                    <a:lnTo>
                      <a:pt x="1065" y="267"/>
                    </a:lnTo>
                    <a:lnTo>
                      <a:pt x="1066" y="268"/>
                    </a:lnTo>
                    <a:lnTo>
                      <a:pt x="1068" y="268"/>
                    </a:lnTo>
                    <a:lnTo>
                      <a:pt x="1068" y="268"/>
                    </a:lnTo>
                    <a:lnTo>
                      <a:pt x="1070" y="268"/>
                    </a:lnTo>
                    <a:lnTo>
                      <a:pt x="1072" y="268"/>
                    </a:lnTo>
                    <a:close/>
                    <a:moveTo>
                      <a:pt x="1473" y="245"/>
                    </a:moveTo>
                    <a:lnTo>
                      <a:pt x="1477" y="242"/>
                    </a:lnTo>
                    <a:lnTo>
                      <a:pt x="1478" y="241"/>
                    </a:lnTo>
                    <a:lnTo>
                      <a:pt x="1479" y="239"/>
                    </a:lnTo>
                    <a:lnTo>
                      <a:pt x="1480" y="242"/>
                    </a:lnTo>
                    <a:lnTo>
                      <a:pt x="1478" y="244"/>
                    </a:lnTo>
                    <a:lnTo>
                      <a:pt x="1477" y="246"/>
                    </a:lnTo>
                    <a:lnTo>
                      <a:pt x="1471" y="250"/>
                    </a:lnTo>
                    <a:lnTo>
                      <a:pt x="1470" y="250"/>
                    </a:lnTo>
                    <a:lnTo>
                      <a:pt x="1470" y="250"/>
                    </a:lnTo>
                    <a:lnTo>
                      <a:pt x="1468" y="254"/>
                    </a:lnTo>
                    <a:lnTo>
                      <a:pt x="1463" y="256"/>
                    </a:lnTo>
                    <a:lnTo>
                      <a:pt x="1462" y="257"/>
                    </a:lnTo>
                    <a:lnTo>
                      <a:pt x="1461" y="257"/>
                    </a:lnTo>
                    <a:lnTo>
                      <a:pt x="1460" y="256"/>
                    </a:lnTo>
                    <a:lnTo>
                      <a:pt x="1459" y="257"/>
                    </a:lnTo>
                    <a:lnTo>
                      <a:pt x="1458" y="259"/>
                    </a:lnTo>
                    <a:lnTo>
                      <a:pt x="1456" y="260"/>
                    </a:lnTo>
                    <a:lnTo>
                      <a:pt x="1453" y="261"/>
                    </a:lnTo>
                    <a:lnTo>
                      <a:pt x="1453" y="260"/>
                    </a:lnTo>
                    <a:lnTo>
                      <a:pt x="1450" y="263"/>
                    </a:lnTo>
                    <a:lnTo>
                      <a:pt x="1447" y="264"/>
                    </a:lnTo>
                    <a:lnTo>
                      <a:pt x="1448" y="263"/>
                    </a:lnTo>
                    <a:lnTo>
                      <a:pt x="1448" y="263"/>
                    </a:lnTo>
                    <a:lnTo>
                      <a:pt x="1449" y="259"/>
                    </a:lnTo>
                    <a:lnTo>
                      <a:pt x="1450" y="259"/>
                    </a:lnTo>
                    <a:lnTo>
                      <a:pt x="1451" y="259"/>
                    </a:lnTo>
                    <a:lnTo>
                      <a:pt x="1453" y="257"/>
                    </a:lnTo>
                    <a:lnTo>
                      <a:pt x="1455" y="256"/>
                    </a:lnTo>
                    <a:lnTo>
                      <a:pt x="1455" y="254"/>
                    </a:lnTo>
                    <a:lnTo>
                      <a:pt x="1457" y="251"/>
                    </a:lnTo>
                    <a:lnTo>
                      <a:pt x="1459" y="250"/>
                    </a:lnTo>
                    <a:lnTo>
                      <a:pt x="1459" y="251"/>
                    </a:lnTo>
                    <a:lnTo>
                      <a:pt x="1460" y="254"/>
                    </a:lnTo>
                    <a:lnTo>
                      <a:pt x="1463" y="255"/>
                    </a:lnTo>
                    <a:lnTo>
                      <a:pt x="1464" y="254"/>
                    </a:lnTo>
                    <a:lnTo>
                      <a:pt x="1464" y="253"/>
                    </a:lnTo>
                    <a:lnTo>
                      <a:pt x="1468" y="248"/>
                    </a:lnTo>
                    <a:lnTo>
                      <a:pt x="1468" y="249"/>
                    </a:lnTo>
                    <a:lnTo>
                      <a:pt x="1468" y="249"/>
                    </a:lnTo>
                    <a:lnTo>
                      <a:pt x="1468" y="247"/>
                    </a:lnTo>
                    <a:lnTo>
                      <a:pt x="1470" y="246"/>
                    </a:lnTo>
                    <a:lnTo>
                      <a:pt x="1473" y="245"/>
                    </a:lnTo>
                    <a:close/>
                    <a:moveTo>
                      <a:pt x="852" y="282"/>
                    </a:moveTo>
                    <a:lnTo>
                      <a:pt x="854" y="281"/>
                    </a:lnTo>
                    <a:lnTo>
                      <a:pt x="856" y="283"/>
                    </a:lnTo>
                    <a:lnTo>
                      <a:pt x="861" y="286"/>
                    </a:lnTo>
                    <a:lnTo>
                      <a:pt x="863" y="288"/>
                    </a:lnTo>
                    <a:lnTo>
                      <a:pt x="863" y="289"/>
                    </a:lnTo>
                    <a:lnTo>
                      <a:pt x="863" y="290"/>
                    </a:lnTo>
                    <a:lnTo>
                      <a:pt x="863" y="293"/>
                    </a:lnTo>
                    <a:lnTo>
                      <a:pt x="861" y="294"/>
                    </a:lnTo>
                    <a:lnTo>
                      <a:pt x="857" y="295"/>
                    </a:lnTo>
                    <a:lnTo>
                      <a:pt x="851" y="295"/>
                    </a:lnTo>
                    <a:lnTo>
                      <a:pt x="849" y="297"/>
                    </a:lnTo>
                    <a:lnTo>
                      <a:pt x="846" y="295"/>
                    </a:lnTo>
                    <a:lnTo>
                      <a:pt x="842" y="294"/>
                    </a:lnTo>
                    <a:lnTo>
                      <a:pt x="839" y="293"/>
                    </a:lnTo>
                    <a:lnTo>
                      <a:pt x="836" y="293"/>
                    </a:lnTo>
                    <a:lnTo>
                      <a:pt x="834" y="292"/>
                    </a:lnTo>
                    <a:lnTo>
                      <a:pt x="831" y="290"/>
                    </a:lnTo>
                    <a:lnTo>
                      <a:pt x="829" y="290"/>
                    </a:lnTo>
                    <a:lnTo>
                      <a:pt x="828" y="290"/>
                    </a:lnTo>
                    <a:lnTo>
                      <a:pt x="825" y="291"/>
                    </a:lnTo>
                    <a:lnTo>
                      <a:pt x="820" y="292"/>
                    </a:lnTo>
                    <a:lnTo>
                      <a:pt x="811" y="297"/>
                    </a:lnTo>
                    <a:lnTo>
                      <a:pt x="808" y="297"/>
                    </a:lnTo>
                    <a:lnTo>
                      <a:pt x="805" y="297"/>
                    </a:lnTo>
                    <a:lnTo>
                      <a:pt x="802" y="297"/>
                    </a:lnTo>
                    <a:lnTo>
                      <a:pt x="799" y="295"/>
                    </a:lnTo>
                    <a:lnTo>
                      <a:pt x="798" y="294"/>
                    </a:lnTo>
                    <a:lnTo>
                      <a:pt x="798" y="293"/>
                    </a:lnTo>
                    <a:lnTo>
                      <a:pt x="797" y="292"/>
                    </a:lnTo>
                    <a:lnTo>
                      <a:pt x="798" y="290"/>
                    </a:lnTo>
                    <a:lnTo>
                      <a:pt x="798" y="290"/>
                    </a:lnTo>
                    <a:lnTo>
                      <a:pt x="801" y="290"/>
                    </a:lnTo>
                    <a:lnTo>
                      <a:pt x="802" y="290"/>
                    </a:lnTo>
                    <a:lnTo>
                      <a:pt x="802" y="287"/>
                    </a:lnTo>
                    <a:lnTo>
                      <a:pt x="802" y="282"/>
                    </a:lnTo>
                    <a:lnTo>
                      <a:pt x="802" y="281"/>
                    </a:lnTo>
                    <a:lnTo>
                      <a:pt x="804" y="281"/>
                    </a:lnTo>
                    <a:lnTo>
                      <a:pt x="807" y="282"/>
                    </a:lnTo>
                    <a:lnTo>
                      <a:pt x="811" y="283"/>
                    </a:lnTo>
                    <a:lnTo>
                      <a:pt x="813" y="282"/>
                    </a:lnTo>
                    <a:lnTo>
                      <a:pt x="815" y="281"/>
                    </a:lnTo>
                    <a:lnTo>
                      <a:pt x="816" y="278"/>
                    </a:lnTo>
                    <a:lnTo>
                      <a:pt x="815" y="276"/>
                    </a:lnTo>
                    <a:lnTo>
                      <a:pt x="814" y="267"/>
                    </a:lnTo>
                    <a:lnTo>
                      <a:pt x="815" y="265"/>
                    </a:lnTo>
                    <a:lnTo>
                      <a:pt x="815" y="263"/>
                    </a:lnTo>
                    <a:lnTo>
                      <a:pt x="815" y="262"/>
                    </a:lnTo>
                    <a:lnTo>
                      <a:pt x="815" y="261"/>
                    </a:lnTo>
                    <a:lnTo>
                      <a:pt x="814" y="259"/>
                    </a:lnTo>
                    <a:lnTo>
                      <a:pt x="813" y="259"/>
                    </a:lnTo>
                    <a:lnTo>
                      <a:pt x="811" y="259"/>
                    </a:lnTo>
                    <a:lnTo>
                      <a:pt x="810" y="260"/>
                    </a:lnTo>
                    <a:lnTo>
                      <a:pt x="812" y="255"/>
                    </a:lnTo>
                    <a:lnTo>
                      <a:pt x="813" y="255"/>
                    </a:lnTo>
                    <a:lnTo>
                      <a:pt x="815" y="253"/>
                    </a:lnTo>
                    <a:lnTo>
                      <a:pt x="817" y="251"/>
                    </a:lnTo>
                    <a:lnTo>
                      <a:pt x="818" y="250"/>
                    </a:lnTo>
                    <a:lnTo>
                      <a:pt x="821" y="245"/>
                    </a:lnTo>
                    <a:lnTo>
                      <a:pt x="822" y="243"/>
                    </a:lnTo>
                    <a:lnTo>
                      <a:pt x="824" y="243"/>
                    </a:lnTo>
                    <a:lnTo>
                      <a:pt x="826" y="242"/>
                    </a:lnTo>
                    <a:lnTo>
                      <a:pt x="828" y="242"/>
                    </a:lnTo>
                    <a:lnTo>
                      <a:pt x="830" y="241"/>
                    </a:lnTo>
                    <a:lnTo>
                      <a:pt x="831" y="243"/>
                    </a:lnTo>
                    <a:lnTo>
                      <a:pt x="832" y="246"/>
                    </a:lnTo>
                    <a:lnTo>
                      <a:pt x="833" y="249"/>
                    </a:lnTo>
                    <a:lnTo>
                      <a:pt x="837" y="253"/>
                    </a:lnTo>
                    <a:lnTo>
                      <a:pt x="837" y="255"/>
                    </a:lnTo>
                    <a:lnTo>
                      <a:pt x="835" y="257"/>
                    </a:lnTo>
                    <a:lnTo>
                      <a:pt x="835" y="259"/>
                    </a:lnTo>
                    <a:lnTo>
                      <a:pt x="836" y="263"/>
                    </a:lnTo>
                    <a:lnTo>
                      <a:pt x="837" y="264"/>
                    </a:lnTo>
                    <a:lnTo>
                      <a:pt x="842" y="268"/>
                    </a:lnTo>
                    <a:lnTo>
                      <a:pt x="844" y="270"/>
                    </a:lnTo>
                    <a:lnTo>
                      <a:pt x="844" y="273"/>
                    </a:lnTo>
                    <a:lnTo>
                      <a:pt x="844" y="277"/>
                    </a:lnTo>
                    <a:lnTo>
                      <a:pt x="844" y="279"/>
                    </a:lnTo>
                    <a:lnTo>
                      <a:pt x="843" y="281"/>
                    </a:lnTo>
                    <a:lnTo>
                      <a:pt x="843" y="282"/>
                    </a:lnTo>
                    <a:lnTo>
                      <a:pt x="844" y="281"/>
                    </a:lnTo>
                    <a:lnTo>
                      <a:pt x="845" y="281"/>
                    </a:lnTo>
                    <a:lnTo>
                      <a:pt x="846" y="281"/>
                    </a:lnTo>
                    <a:lnTo>
                      <a:pt x="846" y="281"/>
                    </a:lnTo>
                    <a:lnTo>
                      <a:pt x="848" y="281"/>
                    </a:lnTo>
                    <a:lnTo>
                      <a:pt x="851" y="281"/>
                    </a:lnTo>
                    <a:lnTo>
                      <a:pt x="852" y="282"/>
                    </a:lnTo>
                    <a:close/>
                    <a:moveTo>
                      <a:pt x="957" y="246"/>
                    </a:moveTo>
                    <a:lnTo>
                      <a:pt x="958" y="250"/>
                    </a:lnTo>
                    <a:lnTo>
                      <a:pt x="958" y="252"/>
                    </a:lnTo>
                    <a:lnTo>
                      <a:pt x="957" y="254"/>
                    </a:lnTo>
                    <a:lnTo>
                      <a:pt x="955" y="254"/>
                    </a:lnTo>
                    <a:lnTo>
                      <a:pt x="953" y="253"/>
                    </a:lnTo>
                    <a:lnTo>
                      <a:pt x="952" y="254"/>
                    </a:lnTo>
                    <a:lnTo>
                      <a:pt x="950" y="255"/>
                    </a:lnTo>
                    <a:lnTo>
                      <a:pt x="950" y="259"/>
                    </a:lnTo>
                    <a:lnTo>
                      <a:pt x="950" y="263"/>
                    </a:lnTo>
                    <a:lnTo>
                      <a:pt x="950" y="266"/>
                    </a:lnTo>
                    <a:lnTo>
                      <a:pt x="950" y="265"/>
                    </a:lnTo>
                    <a:lnTo>
                      <a:pt x="951" y="268"/>
                    </a:lnTo>
                    <a:lnTo>
                      <a:pt x="950" y="268"/>
                    </a:lnTo>
                    <a:lnTo>
                      <a:pt x="947" y="268"/>
                    </a:lnTo>
                    <a:lnTo>
                      <a:pt x="946" y="268"/>
                    </a:lnTo>
                    <a:lnTo>
                      <a:pt x="946" y="267"/>
                    </a:lnTo>
                    <a:lnTo>
                      <a:pt x="943" y="265"/>
                    </a:lnTo>
                    <a:lnTo>
                      <a:pt x="942" y="265"/>
                    </a:lnTo>
                    <a:lnTo>
                      <a:pt x="941" y="266"/>
                    </a:lnTo>
                    <a:lnTo>
                      <a:pt x="936" y="277"/>
                    </a:lnTo>
                    <a:lnTo>
                      <a:pt x="933" y="279"/>
                    </a:lnTo>
                    <a:lnTo>
                      <a:pt x="933" y="281"/>
                    </a:lnTo>
                    <a:lnTo>
                      <a:pt x="932" y="281"/>
                    </a:lnTo>
                    <a:lnTo>
                      <a:pt x="930" y="281"/>
                    </a:lnTo>
                    <a:lnTo>
                      <a:pt x="928" y="282"/>
                    </a:lnTo>
                    <a:lnTo>
                      <a:pt x="926" y="284"/>
                    </a:lnTo>
                    <a:lnTo>
                      <a:pt x="924" y="285"/>
                    </a:lnTo>
                    <a:lnTo>
                      <a:pt x="924" y="286"/>
                    </a:lnTo>
                    <a:lnTo>
                      <a:pt x="923" y="287"/>
                    </a:lnTo>
                    <a:lnTo>
                      <a:pt x="912" y="293"/>
                    </a:lnTo>
                    <a:lnTo>
                      <a:pt x="900" y="304"/>
                    </a:lnTo>
                    <a:lnTo>
                      <a:pt x="898" y="305"/>
                    </a:lnTo>
                    <a:lnTo>
                      <a:pt x="896" y="304"/>
                    </a:lnTo>
                    <a:lnTo>
                      <a:pt x="894" y="302"/>
                    </a:lnTo>
                    <a:lnTo>
                      <a:pt x="891" y="299"/>
                    </a:lnTo>
                    <a:lnTo>
                      <a:pt x="887" y="298"/>
                    </a:lnTo>
                    <a:lnTo>
                      <a:pt x="881" y="296"/>
                    </a:lnTo>
                    <a:lnTo>
                      <a:pt x="876" y="293"/>
                    </a:lnTo>
                    <a:lnTo>
                      <a:pt x="876" y="293"/>
                    </a:lnTo>
                    <a:lnTo>
                      <a:pt x="874" y="292"/>
                    </a:lnTo>
                    <a:lnTo>
                      <a:pt x="872" y="291"/>
                    </a:lnTo>
                    <a:lnTo>
                      <a:pt x="869" y="290"/>
                    </a:lnTo>
                    <a:lnTo>
                      <a:pt x="867" y="290"/>
                    </a:lnTo>
                    <a:lnTo>
                      <a:pt x="867" y="289"/>
                    </a:lnTo>
                    <a:lnTo>
                      <a:pt x="867" y="288"/>
                    </a:lnTo>
                    <a:lnTo>
                      <a:pt x="867" y="287"/>
                    </a:lnTo>
                    <a:lnTo>
                      <a:pt x="866" y="287"/>
                    </a:lnTo>
                    <a:lnTo>
                      <a:pt x="860" y="283"/>
                    </a:lnTo>
                    <a:lnTo>
                      <a:pt x="857" y="281"/>
                    </a:lnTo>
                    <a:lnTo>
                      <a:pt x="856" y="281"/>
                    </a:lnTo>
                    <a:lnTo>
                      <a:pt x="855" y="278"/>
                    </a:lnTo>
                    <a:lnTo>
                      <a:pt x="854" y="278"/>
                    </a:lnTo>
                    <a:lnTo>
                      <a:pt x="852" y="277"/>
                    </a:lnTo>
                    <a:lnTo>
                      <a:pt x="850" y="277"/>
                    </a:lnTo>
                    <a:lnTo>
                      <a:pt x="848" y="277"/>
                    </a:lnTo>
                    <a:lnTo>
                      <a:pt x="847" y="274"/>
                    </a:lnTo>
                    <a:lnTo>
                      <a:pt x="846" y="267"/>
                    </a:lnTo>
                    <a:lnTo>
                      <a:pt x="846" y="265"/>
                    </a:lnTo>
                    <a:lnTo>
                      <a:pt x="846" y="264"/>
                    </a:lnTo>
                    <a:lnTo>
                      <a:pt x="844" y="263"/>
                    </a:lnTo>
                    <a:lnTo>
                      <a:pt x="843" y="263"/>
                    </a:lnTo>
                    <a:lnTo>
                      <a:pt x="841" y="260"/>
                    </a:lnTo>
                    <a:lnTo>
                      <a:pt x="840" y="259"/>
                    </a:lnTo>
                    <a:lnTo>
                      <a:pt x="837" y="247"/>
                    </a:lnTo>
                    <a:lnTo>
                      <a:pt x="837" y="245"/>
                    </a:lnTo>
                    <a:lnTo>
                      <a:pt x="837" y="244"/>
                    </a:lnTo>
                    <a:lnTo>
                      <a:pt x="836" y="244"/>
                    </a:lnTo>
                    <a:lnTo>
                      <a:pt x="836" y="243"/>
                    </a:lnTo>
                    <a:lnTo>
                      <a:pt x="835" y="242"/>
                    </a:lnTo>
                    <a:lnTo>
                      <a:pt x="836" y="242"/>
                    </a:lnTo>
                    <a:lnTo>
                      <a:pt x="836" y="241"/>
                    </a:lnTo>
                    <a:lnTo>
                      <a:pt x="836" y="239"/>
                    </a:lnTo>
                    <a:lnTo>
                      <a:pt x="837" y="238"/>
                    </a:lnTo>
                    <a:lnTo>
                      <a:pt x="834" y="236"/>
                    </a:lnTo>
                    <a:lnTo>
                      <a:pt x="833" y="233"/>
                    </a:lnTo>
                    <a:lnTo>
                      <a:pt x="832" y="232"/>
                    </a:lnTo>
                    <a:lnTo>
                      <a:pt x="833" y="228"/>
                    </a:lnTo>
                    <a:lnTo>
                      <a:pt x="833" y="226"/>
                    </a:lnTo>
                    <a:lnTo>
                      <a:pt x="833" y="224"/>
                    </a:lnTo>
                    <a:lnTo>
                      <a:pt x="836" y="223"/>
                    </a:lnTo>
                    <a:lnTo>
                      <a:pt x="840" y="228"/>
                    </a:lnTo>
                    <a:lnTo>
                      <a:pt x="847" y="236"/>
                    </a:lnTo>
                    <a:lnTo>
                      <a:pt x="848" y="238"/>
                    </a:lnTo>
                    <a:lnTo>
                      <a:pt x="850" y="237"/>
                    </a:lnTo>
                    <a:lnTo>
                      <a:pt x="850" y="236"/>
                    </a:lnTo>
                    <a:lnTo>
                      <a:pt x="851" y="235"/>
                    </a:lnTo>
                    <a:lnTo>
                      <a:pt x="853" y="235"/>
                    </a:lnTo>
                    <a:lnTo>
                      <a:pt x="854" y="236"/>
                    </a:lnTo>
                    <a:lnTo>
                      <a:pt x="856" y="237"/>
                    </a:lnTo>
                    <a:lnTo>
                      <a:pt x="857" y="238"/>
                    </a:lnTo>
                    <a:lnTo>
                      <a:pt x="857" y="240"/>
                    </a:lnTo>
                    <a:lnTo>
                      <a:pt x="856" y="242"/>
                    </a:lnTo>
                    <a:lnTo>
                      <a:pt x="854" y="245"/>
                    </a:lnTo>
                    <a:lnTo>
                      <a:pt x="853" y="246"/>
                    </a:lnTo>
                    <a:lnTo>
                      <a:pt x="854" y="248"/>
                    </a:lnTo>
                    <a:lnTo>
                      <a:pt x="855" y="249"/>
                    </a:lnTo>
                    <a:lnTo>
                      <a:pt x="857" y="248"/>
                    </a:lnTo>
                    <a:lnTo>
                      <a:pt x="858" y="247"/>
                    </a:lnTo>
                    <a:lnTo>
                      <a:pt x="862" y="242"/>
                    </a:lnTo>
                    <a:lnTo>
                      <a:pt x="863" y="242"/>
                    </a:lnTo>
                    <a:lnTo>
                      <a:pt x="865" y="242"/>
                    </a:lnTo>
                    <a:lnTo>
                      <a:pt x="863" y="246"/>
                    </a:lnTo>
                    <a:lnTo>
                      <a:pt x="863" y="247"/>
                    </a:lnTo>
                    <a:lnTo>
                      <a:pt x="865" y="248"/>
                    </a:lnTo>
                    <a:lnTo>
                      <a:pt x="867" y="251"/>
                    </a:lnTo>
                    <a:lnTo>
                      <a:pt x="868" y="252"/>
                    </a:lnTo>
                    <a:lnTo>
                      <a:pt x="871" y="246"/>
                    </a:lnTo>
                    <a:lnTo>
                      <a:pt x="877" y="245"/>
                    </a:lnTo>
                    <a:lnTo>
                      <a:pt x="884" y="244"/>
                    </a:lnTo>
                    <a:lnTo>
                      <a:pt x="886" y="241"/>
                    </a:lnTo>
                    <a:lnTo>
                      <a:pt x="888" y="238"/>
                    </a:lnTo>
                    <a:lnTo>
                      <a:pt x="891" y="237"/>
                    </a:lnTo>
                    <a:lnTo>
                      <a:pt x="895" y="238"/>
                    </a:lnTo>
                    <a:lnTo>
                      <a:pt x="897" y="240"/>
                    </a:lnTo>
                    <a:lnTo>
                      <a:pt x="898" y="241"/>
                    </a:lnTo>
                    <a:lnTo>
                      <a:pt x="900" y="242"/>
                    </a:lnTo>
                    <a:lnTo>
                      <a:pt x="901" y="242"/>
                    </a:lnTo>
                    <a:lnTo>
                      <a:pt x="902" y="247"/>
                    </a:lnTo>
                    <a:lnTo>
                      <a:pt x="902" y="249"/>
                    </a:lnTo>
                    <a:lnTo>
                      <a:pt x="903" y="247"/>
                    </a:lnTo>
                    <a:lnTo>
                      <a:pt x="905" y="238"/>
                    </a:lnTo>
                    <a:lnTo>
                      <a:pt x="907" y="237"/>
                    </a:lnTo>
                    <a:lnTo>
                      <a:pt x="908" y="237"/>
                    </a:lnTo>
                    <a:lnTo>
                      <a:pt x="911" y="235"/>
                    </a:lnTo>
                    <a:lnTo>
                      <a:pt x="914" y="232"/>
                    </a:lnTo>
                    <a:lnTo>
                      <a:pt x="916" y="230"/>
                    </a:lnTo>
                    <a:lnTo>
                      <a:pt x="917" y="233"/>
                    </a:lnTo>
                    <a:lnTo>
                      <a:pt x="917" y="235"/>
                    </a:lnTo>
                    <a:lnTo>
                      <a:pt x="918" y="237"/>
                    </a:lnTo>
                    <a:lnTo>
                      <a:pt x="919" y="239"/>
                    </a:lnTo>
                    <a:lnTo>
                      <a:pt x="924" y="246"/>
                    </a:lnTo>
                    <a:lnTo>
                      <a:pt x="924" y="246"/>
                    </a:lnTo>
                    <a:lnTo>
                      <a:pt x="924" y="246"/>
                    </a:lnTo>
                    <a:lnTo>
                      <a:pt x="924" y="243"/>
                    </a:lnTo>
                    <a:lnTo>
                      <a:pt x="923" y="240"/>
                    </a:lnTo>
                    <a:lnTo>
                      <a:pt x="923" y="239"/>
                    </a:lnTo>
                    <a:lnTo>
                      <a:pt x="923" y="237"/>
                    </a:lnTo>
                    <a:lnTo>
                      <a:pt x="923" y="235"/>
                    </a:lnTo>
                    <a:lnTo>
                      <a:pt x="922" y="235"/>
                    </a:lnTo>
                    <a:lnTo>
                      <a:pt x="921" y="235"/>
                    </a:lnTo>
                    <a:lnTo>
                      <a:pt x="920" y="235"/>
                    </a:lnTo>
                    <a:lnTo>
                      <a:pt x="920" y="234"/>
                    </a:lnTo>
                    <a:lnTo>
                      <a:pt x="921" y="233"/>
                    </a:lnTo>
                    <a:lnTo>
                      <a:pt x="921" y="230"/>
                    </a:lnTo>
                    <a:lnTo>
                      <a:pt x="923" y="228"/>
                    </a:lnTo>
                    <a:lnTo>
                      <a:pt x="924" y="226"/>
                    </a:lnTo>
                    <a:lnTo>
                      <a:pt x="926" y="224"/>
                    </a:lnTo>
                    <a:lnTo>
                      <a:pt x="928" y="224"/>
                    </a:lnTo>
                    <a:lnTo>
                      <a:pt x="930" y="224"/>
                    </a:lnTo>
                    <a:lnTo>
                      <a:pt x="932" y="226"/>
                    </a:lnTo>
                    <a:lnTo>
                      <a:pt x="932" y="229"/>
                    </a:lnTo>
                    <a:lnTo>
                      <a:pt x="931" y="231"/>
                    </a:lnTo>
                    <a:lnTo>
                      <a:pt x="931" y="233"/>
                    </a:lnTo>
                    <a:lnTo>
                      <a:pt x="932" y="233"/>
                    </a:lnTo>
                    <a:lnTo>
                      <a:pt x="933" y="233"/>
                    </a:lnTo>
                    <a:lnTo>
                      <a:pt x="934" y="231"/>
                    </a:lnTo>
                    <a:lnTo>
                      <a:pt x="934" y="230"/>
                    </a:lnTo>
                    <a:lnTo>
                      <a:pt x="935" y="229"/>
                    </a:lnTo>
                    <a:lnTo>
                      <a:pt x="936" y="229"/>
                    </a:lnTo>
                    <a:lnTo>
                      <a:pt x="937" y="229"/>
                    </a:lnTo>
                    <a:lnTo>
                      <a:pt x="938" y="230"/>
                    </a:lnTo>
                    <a:lnTo>
                      <a:pt x="939" y="230"/>
                    </a:lnTo>
                    <a:lnTo>
                      <a:pt x="941" y="230"/>
                    </a:lnTo>
                    <a:lnTo>
                      <a:pt x="942" y="229"/>
                    </a:lnTo>
                    <a:lnTo>
                      <a:pt x="944" y="228"/>
                    </a:lnTo>
                    <a:lnTo>
                      <a:pt x="945" y="229"/>
                    </a:lnTo>
                    <a:lnTo>
                      <a:pt x="946" y="231"/>
                    </a:lnTo>
                    <a:lnTo>
                      <a:pt x="946" y="233"/>
                    </a:lnTo>
                    <a:lnTo>
                      <a:pt x="946" y="235"/>
                    </a:lnTo>
                    <a:lnTo>
                      <a:pt x="948" y="236"/>
                    </a:lnTo>
                    <a:lnTo>
                      <a:pt x="949" y="238"/>
                    </a:lnTo>
                    <a:lnTo>
                      <a:pt x="949" y="241"/>
                    </a:lnTo>
                    <a:lnTo>
                      <a:pt x="950" y="244"/>
                    </a:lnTo>
                    <a:lnTo>
                      <a:pt x="950" y="245"/>
                    </a:lnTo>
                    <a:lnTo>
                      <a:pt x="951" y="245"/>
                    </a:lnTo>
                    <a:lnTo>
                      <a:pt x="954" y="243"/>
                    </a:lnTo>
                    <a:lnTo>
                      <a:pt x="955" y="243"/>
                    </a:lnTo>
                    <a:lnTo>
                      <a:pt x="956" y="244"/>
                    </a:lnTo>
                    <a:lnTo>
                      <a:pt x="957" y="245"/>
                    </a:lnTo>
                    <a:lnTo>
                      <a:pt x="957" y="246"/>
                    </a:lnTo>
                    <a:close/>
                    <a:moveTo>
                      <a:pt x="1508" y="193"/>
                    </a:moveTo>
                    <a:lnTo>
                      <a:pt x="1507" y="200"/>
                    </a:lnTo>
                    <a:lnTo>
                      <a:pt x="1505" y="204"/>
                    </a:lnTo>
                    <a:lnTo>
                      <a:pt x="1503" y="208"/>
                    </a:lnTo>
                    <a:lnTo>
                      <a:pt x="1503" y="211"/>
                    </a:lnTo>
                    <a:lnTo>
                      <a:pt x="1503" y="212"/>
                    </a:lnTo>
                    <a:lnTo>
                      <a:pt x="1502" y="212"/>
                    </a:lnTo>
                    <a:lnTo>
                      <a:pt x="1499" y="214"/>
                    </a:lnTo>
                    <a:lnTo>
                      <a:pt x="1499" y="217"/>
                    </a:lnTo>
                    <a:lnTo>
                      <a:pt x="1495" y="220"/>
                    </a:lnTo>
                    <a:lnTo>
                      <a:pt x="1494" y="225"/>
                    </a:lnTo>
                    <a:lnTo>
                      <a:pt x="1493" y="225"/>
                    </a:lnTo>
                    <a:lnTo>
                      <a:pt x="1490" y="230"/>
                    </a:lnTo>
                    <a:lnTo>
                      <a:pt x="1486" y="236"/>
                    </a:lnTo>
                    <a:lnTo>
                      <a:pt x="1485" y="237"/>
                    </a:lnTo>
                    <a:lnTo>
                      <a:pt x="1484" y="237"/>
                    </a:lnTo>
                    <a:lnTo>
                      <a:pt x="1483" y="237"/>
                    </a:lnTo>
                    <a:lnTo>
                      <a:pt x="1482" y="237"/>
                    </a:lnTo>
                    <a:lnTo>
                      <a:pt x="1481" y="238"/>
                    </a:lnTo>
                    <a:lnTo>
                      <a:pt x="1479" y="237"/>
                    </a:lnTo>
                    <a:lnTo>
                      <a:pt x="1481" y="237"/>
                    </a:lnTo>
                    <a:lnTo>
                      <a:pt x="1481" y="235"/>
                    </a:lnTo>
                    <a:lnTo>
                      <a:pt x="1479" y="234"/>
                    </a:lnTo>
                    <a:lnTo>
                      <a:pt x="1481" y="233"/>
                    </a:lnTo>
                    <a:lnTo>
                      <a:pt x="1484" y="230"/>
                    </a:lnTo>
                    <a:lnTo>
                      <a:pt x="1487" y="228"/>
                    </a:lnTo>
                    <a:lnTo>
                      <a:pt x="1488" y="227"/>
                    </a:lnTo>
                    <a:lnTo>
                      <a:pt x="1490" y="224"/>
                    </a:lnTo>
                    <a:lnTo>
                      <a:pt x="1489" y="222"/>
                    </a:lnTo>
                    <a:lnTo>
                      <a:pt x="1490" y="220"/>
                    </a:lnTo>
                    <a:lnTo>
                      <a:pt x="1493" y="215"/>
                    </a:lnTo>
                    <a:lnTo>
                      <a:pt x="1497" y="210"/>
                    </a:lnTo>
                    <a:lnTo>
                      <a:pt x="1500" y="209"/>
                    </a:lnTo>
                    <a:lnTo>
                      <a:pt x="1502" y="205"/>
                    </a:lnTo>
                    <a:lnTo>
                      <a:pt x="1503" y="202"/>
                    </a:lnTo>
                    <a:lnTo>
                      <a:pt x="1503" y="200"/>
                    </a:lnTo>
                    <a:lnTo>
                      <a:pt x="1504" y="199"/>
                    </a:lnTo>
                    <a:lnTo>
                      <a:pt x="1505" y="198"/>
                    </a:lnTo>
                    <a:lnTo>
                      <a:pt x="1505" y="197"/>
                    </a:lnTo>
                    <a:lnTo>
                      <a:pt x="1503" y="195"/>
                    </a:lnTo>
                    <a:lnTo>
                      <a:pt x="1506" y="193"/>
                    </a:lnTo>
                    <a:lnTo>
                      <a:pt x="1506" y="193"/>
                    </a:lnTo>
                    <a:lnTo>
                      <a:pt x="1507" y="193"/>
                    </a:lnTo>
                    <a:lnTo>
                      <a:pt x="1507" y="193"/>
                    </a:lnTo>
                    <a:lnTo>
                      <a:pt x="1508" y="192"/>
                    </a:lnTo>
                    <a:lnTo>
                      <a:pt x="1508" y="193"/>
                    </a:lnTo>
                    <a:close/>
                    <a:moveTo>
                      <a:pt x="1058" y="216"/>
                    </a:moveTo>
                    <a:lnTo>
                      <a:pt x="1058" y="215"/>
                    </a:lnTo>
                    <a:lnTo>
                      <a:pt x="1059" y="215"/>
                    </a:lnTo>
                    <a:lnTo>
                      <a:pt x="1059" y="215"/>
                    </a:lnTo>
                    <a:lnTo>
                      <a:pt x="1060" y="214"/>
                    </a:lnTo>
                    <a:lnTo>
                      <a:pt x="1060" y="213"/>
                    </a:lnTo>
                    <a:lnTo>
                      <a:pt x="1059" y="208"/>
                    </a:lnTo>
                    <a:lnTo>
                      <a:pt x="1059" y="207"/>
                    </a:lnTo>
                    <a:lnTo>
                      <a:pt x="1058" y="207"/>
                    </a:lnTo>
                    <a:lnTo>
                      <a:pt x="1057" y="206"/>
                    </a:lnTo>
                    <a:lnTo>
                      <a:pt x="1056" y="205"/>
                    </a:lnTo>
                    <a:lnTo>
                      <a:pt x="1055" y="203"/>
                    </a:lnTo>
                    <a:lnTo>
                      <a:pt x="1055" y="202"/>
                    </a:lnTo>
                    <a:lnTo>
                      <a:pt x="1056" y="202"/>
                    </a:lnTo>
                    <a:lnTo>
                      <a:pt x="1059" y="203"/>
                    </a:lnTo>
                    <a:lnTo>
                      <a:pt x="1059" y="204"/>
                    </a:lnTo>
                    <a:lnTo>
                      <a:pt x="1060" y="203"/>
                    </a:lnTo>
                    <a:lnTo>
                      <a:pt x="1062" y="203"/>
                    </a:lnTo>
                    <a:lnTo>
                      <a:pt x="1063" y="202"/>
                    </a:lnTo>
                    <a:lnTo>
                      <a:pt x="1064" y="201"/>
                    </a:lnTo>
                    <a:lnTo>
                      <a:pt x="1064" y="199"/>
                    </a:lnTo>
                    <a:lnTo>
                      <a:pt x="1065" y="197"/>
                    </a:lnTo>
                    <a:lnTo>
                      <a:pt x="1067" y="196"/>
                    </a:lnTo>
                    <a:lnTo>
                      <a:pt x="1068" y="196"/>
                    </a:lnTo>
                    <a:lnTo>
                      <a:pt x="1068" y="197"/>
                    </a:lnTo>
                    <a:lnTo>
                      <a:pt x="1067" y="199"/>
                    </a:lnTo>
                    <a:lnTo>
                      <a:pt x="1067" y="200"/>
                    </a:lnTo>
                    <a:lnTo>
                      <a:pt x="1067" y="202"/>
                    </a:lnTo>
                    <a:lnTo>
                      <a:pt x="1068" y="203"/>
                    </a:lnTo>
                    <a:lnTo>
                      <a:pt x="1069" y="206"/>
                    </a:lnTo>
                    <a:lnTo>
                      <a:pt x="1068" y="206"/>
                    </a:lnTo>
                    <a:lnTo>
                      <a:pt x="1069" y="207"/>
                    </a:lnTo>
                    <a:lnTo>
                      <a:pt x="1070" y="208"/>
                    </a:lnTo>
                    <a:lnTo>
                      <a:pt x="1070" y="210"/>
                    </a:lnTo>
                    <a:lnTo>
                      <a:pt x="1071" y="211"/>
                    </a:lnTo>
                    <a:lnTo>
                      <a:pt x="1070" y="212"/>
                    </a:lnTo>
                    <a:lnTo>
                      <a:pt x="1069" y="212"/>
                    </a:lnTo>
                    <a:lnTo>
                      <a:pt x="1068" y="212"/>
                    </a:lnTo>
                    <a:lnTo>
                      <a:pt x="1068" y="213"/>
                    </a:lnTo>
                    <a:lnTo>
                      <a:pt x="1068" y="215"/>
                    </a:lnTo>
                    <a:lnTo>
                      <a:pt x="1069" y="216"/>
                    </a:lnTo>
                    <a:lnTo>
                      <a:pt x="1071" y="216"/>
                    </a:lnTo>
                    <a:lnTo>
                      <a:pt x="1072" y="217"/>
                    </a:lnTo>
                    <a:lnTo>
                      <a:pt x="1071" y="219"/>
                    </a:lnTo>
                    <a:lnTo>
                      <a:pt x="1071" y="220"/>
                    </a:lnTo>
                    <a:lnTo>
                      <a:pt x="1072" y="222"/>
                    </a:lnTo>
                    <a:lnTo>
                      <a:pt x="1072" y="225"/>
                    </a:lnTo>
                    <a:lnTo>
                      <a:pt x="1072" y="228"/>
                    </a:lnTo>
                    <a:lnTo>
                      <a:pt x="1070" y="233"/>
                    </a:lnTo>
                    <a:lnTo>
                      <a:pt x="1070" y="236"/>
                    </a:lnTo>
                    <a:lnTo>
                      <a:pt x="1066" y="233"/>
                    </a:lnTo>
                    <a:lnTo>
                      <a:pt x="1065" y="228"/>
                    </a:lnTo>
                    <a:lnTo>
                      <a:pt x="1064" y="225"/>
                    </a:lnTo>
                    <a:lnTo>
                      <a:pt x="1063" y="223"/>
                    </a:lnTo>
                    <a:lnTo>
                      <a:pt x="1058" y="217"/>
                    </a:lnTo>
                    <a:lnTo>
                      <a:pt x="1058" y="216"/>
                    </a:lnTo>
                    <a:close/>
                    <a:moveTo>
                      <a:pt x="2085" y="151"/>
                    </a:moveTo>
                    <a:lnTo>
                      <a:pt x="2087" y="154"/>
                    </a:lnTo>
                    <a:lnTo>
                      <a:pt x="2088" y="155"/>
                    </a:lnTo>
                    <a:lnTo>
                      <a:pt x="2088" y="156"/>
                    </a:lnTo>
                    <a:lnTo>
                      <a:pt x="2087" y="157"/>
                    </a:lnTo>
                    <a:lnTo>
                      <a:pt x="2086" y="157"/>
                    </a:lnTo>
                    <a:lnTo>
                      <a:pt x="2086" y="157"/>
                    </a:lnTo>
                    <a:lnTo>
                      <a:pt x="2085" y="157"/>
                    </a:lnTo>
                    <a:lnTo>
                      <a:pt x="2082" y="158"/>
                    </a:lnTo>
                    <a:lnTo>
                      <a:pt x="2081" y="158"/>
                    </a:lnTo>
                    <a:lnTo>
                      <a:pt x="2080" y="158"/>
                    </a:lnTo>
                    <a:lnTo>
                      <a:pt x="2078" y="159"/>
                    </a:lnTo>
                    <a:lnTo>
                      <a:pt x="2078" y="161"/>
                    </a:lnTo>
                    <a:lnTo>
                      <a:pt x="2078" y="163"/>
                    </a:lnTo>
                    <a:lnTo>
                      <a:pt x="2074" y="161"/>
                    </a:lnTo>
                    <a:lnTo>
                      <a:pt x="2073" y="160"/>
                    </a:lnTo>
                    <a:lnTo>
                      <a:pt x="2073" y="158"/>
                    </a:lnTo>
                    <a:lnTo>
                      <a:pt x="2071" y="156"/>
                    </a:lnTo>
                    <a:lnTo>
                      <a:pt x="2070" y="153"/>
                    </a:lnTo>
                    <a:lnTo>
                      <a:pt x="2070" y="150"/>
                    </a:lnTo>
                    <a:lnTo>
                      <a:pt x="2071" y="150"/>
                    </a:lnTo>
                    <a:lnTo>
                      <a:pt x="2071" y="149"/>
                    </a:lnTo>
                    <a:lnTo>
                      <a:pt x="2072" y="149"/>
                    </a:lnTo>
                    <a:lnTo>
                      <a:pt x="2073" y="149"/>
                    </a:lnTo>
                    <a:lnTo>
                      <a:pt x="2073" y="148"/>
                    </a:lnTo>
                    <a:lnTo>
                      <a:pt x="2074" y="148"/>
                    </a:lnTo>
                    <a:lnTo>
                      <a:pt x="2075" y="147"/>
                    </a:lnTo>
                    <a:lnTo>
                      <a:pt x="2077" y="146"/>
                    </a:lnTo>
                    <a:lnTo>
                      <a:pt x="2077" y="145"/>
                    </a:lnTo>
                    <a:lnTo>
                      <a:pt x="2078" y="145"/>
                    </a:lnTo>
                    <a:lnTo>
                      <a:pt x="2078" y="143"/>
                    </a:lnTo>
                    <a:lnTo>
                      <a:pt x="2081" y="144"/>
                    </a:lnTo>
                    <a:lnTo>
                      <a:pt x="2082" y="146"/>
                    </a:lnTo>
                    <a:lnTo>
                      <a:pt x="2085" y="151"/>
                    </a:lnTo>
                    <a:close/>
                    <a:moveTo>
                      <a:pt x="2086" y="142"/>
                    </a:moveTo>
                    <a:lnTo>
                      <a:pt x="2089" y="141"/>
                    </a:lnTo>
                    <a:lnTo>
                      <a:pt x="2091" y="143"/>
                    </a:lnTo>
                    <a:lnTo>
                      <a:pt x="2092" y="145"/>
                    </a:lnTo>
                    <a:lnTo>
                      <a:pt x="2090" y="148"/>
                    </a:lnTo>
                    <a:lnTo>
                      <a:pt x="2087" y="149"/>
                    </a:lnTo>
                    <a:lnTo>
                      <a:pt x="2085" y="147"/>
                    </a:lnTo>
                    <a:lnTo>
                      <a:pt x="2084" y="144"/>
                    </a:lnTo>
                    <a:lnTo>
                      <a:pt x="2086" y="142"/>
                    </a:lnTo>
                    <a:close/>
                    <a:moveTo>
                      <a:pt x="2089" y="95"/>
                    </a:moveTo>
                    <a:lnTo>
                      <a:pt x="2091" y="97"/>
                    </a:lnTo>
                    <a:lnTo>
                      <a:pt x="2093" y="98"/>
                    </a:lnTo>
                    <a:lnTo>
                      <a:pt x="2094" y="101"/>
                    </a:lnTo>
                    <a:lnTo>
                      <a:pt x="2093" y="102"/>
                    </a:lnTo>
                    <a:lnTo>
                      <a:pt x="2091" y="103"/>
                    </a:lnTo>
                    <a:lnTo>
                      <a:pt x="2089" y="108"/>
                    </a:lnTo>
                    <a:lnTo>
                      <a:pt x="2087" y="108"/>
                    </a:lnTo>
                    <a:lnTo>
                      <a:pt x="2086" y="106"/>
                    </a:lnTo>
                    <a:lnTo>
                      <a:pt x="2084" y="106"/>
                    </a:lnTo>
                    <a:lnTo>
                      <a:pt x="2082" y="106"/>
                    </a:lnTo>
                    <a:lnTo>
                      <a:pt x="2082" y="106"/>
                    </a:lnTo>
                    <a:lnTo>
                      <a:pt x="2080" y="105"/>
                    </a:lnTo>
                    <a:lnTo>
                      <a:pt x="2079" y="104"/>
                    </a:lnTo>
                    <a:lnTo>
                      <a:pt x="2078" y="102"/>
                    </a:lnTo>
                    <a:lnTo>
                      <a:pt x="2078" y="101"/>
                    </a:lnTo>
                    <a:lnTo>
                      <a:pt x="2080" y="101"/>
                    </a:lnTo>
                    <a:lnTo>
                      <a:pt x="2081" y="100"/>
                    </a:lnTo>
                    <a:lnTo>
                      <a:pt x="2081" y="99"/>
                    </a:lnTo>
                    <a:lnTo>
                      <a:pt x="2081" y="97"/>
                    </a:lnTo>
                    <a:lnTo>
                      <a:pt x="2081" y="97"/>
                    </a:lnTo>
                    <a:lnTo>
                      <a:pt x="2082" y="96"/>
                    </a:lnTo>
                    <a:lnTo>
                      <a:pt x="2085" y="95"/>
                    </a:lnTo>
                    <a:lnTo>
                      <a:pt x="2089" y="95"/>
                    </a:lnTo>
                    <a:close/>
                    <a:moveTo>
                      <a:pt x="2078" y="89"/>
                    </a:moveTo>
                    <a:lnTo>
                      <a:pt x="2079" y="90"/>
                    </a:lnTo>
                    <a:lnTo>
                      <a:pt x="2079" y="91"/>
                    </a:lnTo>
                    <a:lnTo>
                      <a:pt x="2078" y="96"/>
                    </a:lnTo>
                    <a:lnTo>
                      <a:pt x="2078" y="97"/>
                    </a:lnTo>
                    <a:lnTo>
                      <a:pt x="2077" y="97"/>
                    </a:lnTo>
                    <a:lnTo>
                      <a:pt x="2076" y="100"/>
                    </a:lnTo>
                    <a:lnTo>
                      <a:pt x="2074" y="101"/>
                    </a:lnTo>
                    <a:lnTo>
                      <a:pt x="2073" y="100"/>
                    </a:lnTo>
                    <a:lnTo>
                      <a:pt x="2073" y="99"/>
                    </a:lnTo>
                    <a:lnTo>
                      <a:pt x="2071" y="97"/>
                    </a:lnTo>
                    <a:lnTo>
                      <a:pt x="2069" y="96"/>
                    </a:lnTo>
                    <a:lnTo>
                      <a:pt x="2069" y="95"/>
                    </a:lnTo>
                    <a:lnTo>
                      <a:pt x="2069" y="93"/>
                    </a:lnTo>
                    <a:lnTo>
                      <a:pt x="2073" y="86"/>
                    </a:lnTo>
                    <a:lnTo>
                      <a:pt x="2075" y="86"/>
                    </a:lnTo>
                    <a:lnTo>
                      <a:pt x="2076" y="87"/>
                    </a:lnTo>
                    <a:lnTo>
                      <a:pt x="2078" y="89"/>
                    </a:lnTo>
                    <a:close/>
                    <a:moveTo>
                      <a:pt x="2526" y="1019"/>
                    </a:moveTo>
                    <a:lnTo>
                      <a:pt x="2529" y="1019"/>
                    </a:lnTo>
                    <a:lnTo>
                      <a:pt x="2529" y="1020"/>
                    </a:lnTo>
                    <a:lnTo>
                      <a:pt x="2528" y="1021"/>
                    </a:lnTo>
                    <a:lnTo>
                      <a:pt x="2527" y="1021"/>
                    </a:lnTo>
                    <a:lnTo>
                      <a:pt x="2526" y="1022"/>
                    </a:lnTo>
                    <a:lnTo>
                      <a:pt x="2525" y="1021"/>
                    </a:lnTo>
                    <a:lnTo>
                      <a:pt x="2523" y="1021"/>
                    </a:lnTo>
                    <a:lnTo>
                      <a:pt x="2522" y="1020"/>
                    </a:lnTo>
                    <a:lnTo>
                      <a:pt x="2521" y="1020"/>
                    </a:lnTo>
                    <a:lnTo>
                      <a:pt x="2519" y="1021"/>
                    </a:lnTo>
                    <a:lnTo>
                      <a:pt x="2517" y="1020"/>
                    </a:lnTo>
                    <a:lnTo>
                      <a:pt x="2517" y="1019"/>
                    </a:lnTo>
                    <a:lnTo>
                      <a:pt x="2519" y="1016"/>
                    </a:lnTo>
                    <a:lnTo>
                      <a:pt x="2519" y="1015"/>
                    </a:lnTo>
                    <a:lnTo>
                      <a:pt x="2518" y="1013"/>
                    </a:lnTo>
                    <a:lnTo>
                      <a:pt x="2519" y="1012"/>
                    </a:lnTo>
                    <a:lnTo>
                      <a:pt x="2520" y="1013"/>
                    </a:lnTo>
                    <a:lnTo>
                      <a:pt x="2521" y="1014"/>
                    </a:lnTo>
                    <a:lnTo>
                      <a:pt x="2522" y="1015"/>
                    </a:lnTo>
                    <a:lnTo>
                      <a:pt x="2523" y="1016"/>
                    </a:lnTo>
                    <a:lnTo>
                      <a:pt x="2524" y="1018"/>
                    </a:lnTo>
                    <a:lnTo>
                      <a:pt x="2526" y="1019"/>
                    </a:lnTo>
                    <a:close/>
                    <a:moveTo>
                      <a:pt x="2138" y="14"/>
                    </a:moveTo>
                    <a:lnTo>
                      <a:pt x="2140" y="14"/>
                    </a:lnTo>
                    <a:lnTo>
                      <a:pt x="2141" y="15"/>
                    </a:lnTo>
                    <a:lnTo>
                      <a:pt x="2139" y="17"/>
                    </a:lnTo>
                    <a:lnTo>
                      <a:pt x="2138" y="18"/>
                    </a:lnTo>
                    <a:lnTo>
                      <a:pt x="2137" y="19"/>
                    </a:lnTo>
                    <a:lnTo>
                      <a:pt x="2135" y="19"/>
                    </a:lnTo>
                    <a:lnTo>
                      <a:pt x="2134" y="20"/>
                    </a:lnTo>
                    <a:lnTo>
                      <a:pt x="2126" y="20"/>
                    </a:lnTo>
                    <a:lnTo>
                      <a:pt x="2125" y="19"/>
                    </a:lnTo>
                    <a:lnTo>
                      <a:pt x="2123" y="19"/>
                    </a:lnTo>
                    <a:lnTo>
                      <a:pt x="2122" y="17"/>
                    </a:lnTo>
                    <a:lnTo>
                      <a:pt x="2123" y="15"/>
                    </a:lnTo>
                    <a:lnTo>
                      <a:pt x="2125" y="14"/>
                    </a:lnTo>
                    <a:lnTo>
                      <a:pt x="2129" y="14"/>
                    </a:lnTo>
                    <a:lnTo>
                      <a:pt x="2132" y="14"/>
                    </a:lnTo>
                    <a:lnTo>
                      <a:pt x="2134" y="14"/>
                    </a:lnTo>
                    <a:lnTo>
                      <a:pt x="2138" y="14"/>
                    </a:lnTo>
                    <a:close/>
                    <a:moveTo>
                      <a:pt x="2080" y="0"/>
                    </a:moveTo>
                    <a:lnTo>
                      <a:pt x="2088" y="2"/>
                    </a:lnTo>
                    <a:lnTo>
                      <a:pt x="2088" y="4"/>
                    </a:lnTo>
                    <a:lnTo>
                      <a:pt x="2088" y="5"/>
                    </a:lnTo>
                    <a:lnTo>
                      <a:pt x="2086" y="5"/>
                    </a:lnTo>
                    <a:lnTo>
                      <a:pt x="2082" y="5"/>
                    </a:lnTo>
                    <a:lnTo>
                      <a:pt x="2078" y="5"/>
                    </a:lnTo>
                    <a:lnTo>
                      <a:pt x="2074" y="3"/>
                    </a:lnTo>
                    <a:lnTo>
                      <a:pt x="2076" y="1"/>
                    </a:lnTo>
                    <a:lnTo>
                      <a:pt x="2080" y="0"/>
                    </a:lnTo>
                    <a:close/>
                  </a:path>
                </a:pathLst>
              </a:custGeom>
              <a:grpFill/>
              <a:ln w="6350" cap="rnd">
                <a:solidFill>
                  <a:schemeClr val="bg1"/>
                </a:solidFill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8" name="Freeform 44">
                <a:extLst>
                  <a:ext uri="{FF2B5EF4-FFF2-40B4-BE49-F238E27FC236}">
                    <a16:creationId xmlns:a16="http://schemas.microsoft.com/office/drawing/2014/main" id="{EA7AA090-0440-9EDE-9D9B-CFFFF236582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79913" y="1984376"/>
                <a:ext cx="2576513" cy="1781175"/>
              </a:xfrm>
              <a:custGeom>
                <a:avLst/>
                <a:gdLst>
                  <a:gd name="T0" fmla="*/ 280 w 1623"/>
                  <a:gd name="T1" fmla="*/ 219 h 1122"/>
                  <a:gd name="T2" fmla="*/ 414 w 1623"/>
                  <a:gd name="T3" fmla="*/ 284 h 1122"/>
                  <a:gd name="T4" fmla="*/ 522 w 1623"/>
                  <a:gd name="T5" fmla="*/ 424 h 1122"/>
                  <a:gd name="T6" fmla="*/ 639 w 1623"/>
                  <a:gd name="T7" fmla="*/ 478 h 1122"/>
                  <a:gd name="T8" fmla="*/ 746 w 1623"/>
                  <a:gd name="T9" fmla="*/ 555 h 1122"/>
                  <a:gd name="T10" fmla="*/ 670 w 1623"/>
                  <a:gd name="T11" fmla="*/ 641 h 1122"/>
                  <a:gd name="T12" fmla="*/ 746 w 1623"/>
                  <a:gd name="T13" fmla="*/ 705 h 1122"/>
                  <a:gd name="T14" fmla="*/ 838 w 1623"/>
                  <a:gd name="T15" fmla="*/ 831 h 1122"/>
                  <a:gd name="T16" fmla="*/ 904 w 1623"/>
                  <a:gd name="T17" fmla="*/ 881 h 1122"/>
                  <a:gd name="T18" fmla="*/ 1002 w 1623"/>
                  <a:gd name="T19" fmla="*/ 953 h 1122"/>
                  <a:gd name="T20" fmla="*/ 1013 w 1623"/>
                  <a:gd name="T21" fmla="*/ 1004 h 1122"/>
                  <a:gd name="T22" fmla="*/ 953 w 1623"/>
                  <a:gd name="T23" fmla="*/ 986 h 1122"/>
                  <a:gd name="T24" fmla="*/ 889 w 1623"/>
                  <a:gd name="T25" fmla="*/ 961 h 1122"/>
                  <a:gd name="T26" fmla="*/ 774 w 1623"/>
                  <a:gd name="T27" fmla="*/ 937 h 1122"/>
                  <a:gd name="T28" fmla="*/ 668 w 1623"/>
                  <a:gd name="T29" fmla="*/ 872 h 1122"/>
                  <a:gd name="T30" fmla="*/ 604 w 1623"/>
                  <a:gd name="T31" fmla="*/ 807 h 1122"/>
                  <a:gd name="T32" fmla="*/ 523 w 1623"/>
                  <a:gd name="T33" fmla="*/ 703 h 1122"/>
                  <a:gd name="T34" fmla="*/ 422 w 1623"/>
                  <a:gd name="T35" fmla="*/ 671 h 1122"/>
                  <a:gd name="T36" fmla="*/ 381 w 1623"/>
                  <a:gd name="T37" fmla="*/ 681 h 1122"/>
                  <a:gd name="T38" fmla="*/ 319 w 1623"/>
                  <a:gd name="T39" fmla="*/ 686 h 1122"/>
                  <a:gd name="T40" fmla="*/ 188 w 1623"/>
                  <a:gd name="T41" fmla="*/ 736 h 1122"/>
                  <a:gd name="T42" fmla="*/ 252 w 1623"/>
                  <a:gd name="T43" fmla="*/ 817 h 1122"/>
                  <a:gd name="T44" fmla="*/ 32 w 1623"/>
                  <a:gd name="T45" fmla="*/ 837 h 1122"/>
                  <a:gd name="T46" fmla="*/ 14 w 1623"/>
                  <a:gd name="T47" fmla="*/ 528 h 1122"/>
                  <a:gd name="T48" fmla="*/ 1329 w 1623"/>
                  <a:gd name="T49" fmla="*/ 1115 h 1122"/>
                  <a:gd name="T50" fmla="*/ 1419 w 1623"/>
                  <a:gd name="T51" fmla="*/ 1101 h 1122"/>
                  <a:gd name="T52" fmla="*/ 1297 w 1623"/>
                  <a:gd name="T53" fmla="*/ 1071 h 1122"/>
                  <a:gd name="T54" fmla="*/ 1077 w 1623"/>
                  <a:gd name="T55" fmla="*/ 1000 h 1122"/>
                  <a:gd name="T56" fmla="*/ 1070 w 1623"/>
                  <a:gd name="T57" fmla="*/ 931 h 1122"/>
                  <a:gd name="T58" fmla="*/ 1015 w 1623"/>
                  <a:gd name="T59" fmla="*/ 893 h 1122"/>
                  <a:gd name="T60" fmla="*/ 1007 w 1623"/>
                  <a:gd name="T61" fmla="*/ 876 h 1122"/>
                  <a:gd name="T62" fmla="*/ 1264 w 1623"/>
                  <a:gd name="T63" fmla="*/ 857 h 1122"/>
                  <a:gd name="T64" fmla="*/ 1082 w 1623"/>
                  <a:gd name="T65" fmla="*/ 798 h 1122"/>
                  <a:gd name="T66" fmla="*/ 263 w 1623"/>
                  <a:gd name="T67" fmla="*/ 744 h 1122"/>
                  <a:gd name="T68" fmla="*/ 767 w 1623"/>
                  <a:gd name="T69" fmla="*/ 456 h 1122"/>
                  <a:gd name="T70" fmla="*/ 1490 w 1623"/>
                  <a:gd name="T71" fmla="*/ 492 h 1122"/>
                  <a:gd name="T72" fmla="*/ 1556 w 1623"/>
                  <a:gd name="T73" fmla="*/ 508 h 1122"/>
                  <a:gd name="T74" fmla="*/ 716 w 1623"/>
                  <a:gd name="T75" fmla="*/ 425 h 1122"/>
                  <a:gd name="T76" fmla="*/ 1487 w 1623"/>
                  <a:gd name="T77" fmla="*/ 419 h 1122"/>
                  <a:gd name="T78" fmla="*/ 537 w 1623"/>
                  <a:gd name="T79" fmla="*/ 358 h 1122"/>
                  <a:gd name="T80" fmla="*/ 1167 w 1623"/>
                  <a:gd name="T81" fmla="*/ 456 h 1122"/>
                  <a:gd name="T82" fmla="*/ 1051 w 1623"/>
                  <a:gd name="T83" fmla="*/ 519 h 1122"/>
                  <a:gd name="T84" fmla="*/ 937 w 1623"/>
                  <a:gd name="T85" fmla="*/ 533 h 1122"/>
                  <a:gd name="T86" fmla="*/ 845 w 1623"/>
                  <a:gd name="T87" fmla="*/ 485 h 1122"/>
                  <a:gd name="T88" fmla="*/ 894 w 1623"/>
                  <a:gd name="T89" fmla="*/ 456 h 1122"/>
                  <a:gd name="T90" fmla="*/ 981 w 1623"/>
                  <a:gd name="T91" fmla="*/ 415 h 1122"/>
                  <a:gd name="T92" fmla="*/ 1050 w 1623"/>
                  <a:gd name="T93" fmla="*/ 453 h 1122"/>
                  <a:gd name="T94" fmla="*/ 1159 w 1623"/>
                  <a:gd name="T95" fmla="*/ 372 h 1122"/>
                  <a:gd name="T96" fmla="*/ 1217 w 1623"/>
                  <a:gd name="T97" fmla="*/ 306 h 1122"/>
                  <a:gd name="T98" fmla="*/ 1337 w 1623"/>
                  <a:gd name="T99" fmla="*/ 223 h 1122"/>
                  <a:gd name="T100" fmla="*/ 1197 w 1623"/>
                  <a:gd name="T101" fmla="*/ 170 h 1122"/>
                  <a:gd name="T102" fmla="*/ 1301 w 1623"/>
                  <a:gd name="T103" fmla="*/ 372 h 1122"/>
                  <a:gd name="T104" fmla="*/ 1218 w 1623"/>
                  <a:gd name="T105" fmla="*/ 235 h 1122"/>
                  <a:gd name="T106" fmla="*/ 1069 w 1623"/>
                  <a:gd name="T107" fmla="*/ 133 h 1122"/>
                  <a:gd name="T108" fmla="*/ 1203 w 1623"/>
                  <a:gd name="T109" fmla="*/ 207 h 1122"/>
                  <a:gd name="T110" fmla="*/ 1305 w 1623"/>
                  <a:gd name="T111" fmla="*/ 299 h 1122"/>
                  <a:gd name="T112" fmla="*/ 1024 w 1623"/>
                  <a:gd name="T113" fmla="*/ 120 h 1122"/>
                  <a:gd name="T114" fmla="*/ 635 w 1623"/>
                  <a:gd name="T115" fmla="*/ 86 h 1122"/>
                  <a:gd name="T116" fmla="*/ 671 w 1623"/>
                  <a:gd name="T117" fmla="*/ 66 h 1122"/>
                  <a:gd name="T118" fmla="*/ 1434 w 1623"/>
                  <a:gd name="T119" fmla="*/ 343 h 1122"/>
                  <a:gd name="T120" fmla="*/ 1381 w 1623"/>
                  <a:gd name="T121" fmla="*/ 294 h 1122"/>
                  <a:gd name="T122" fmla="*/ 310 w 1623"/>
                  <a:gd name="T123" fmla="*/ 763 h 1122"/>
                  <a:gd name="T124" fmla="*/ 285 w 1623"/>
                  <a:gd name="T125" fmla="*/ 208 h 11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1623" h="1122">
                    <a:moveTo>
                      <a:pt x="14" y="132"/>
                    </a:moveTo>
                    <a:lnTo>
                      <a:pt x="14" y="132"/>
                    </a:lnTo>
                    <a:lnTo>
                      <a:pt x="17" y="133"/>
                    </a:lnTo>
                    <a:lnTo>
                      <a:pt x="21" y="130"/>
                    </a:lnTo>
                    <a:lnTo>
                      <a:pt x="25" y="131"/>
                    </a:lnTo>
                    <a:lnTo>
                      <a:pt x="29" y="133"/>
                    </a:lnTo>
                    <a:lnTo>
                      <a:pt x="33" y="134"/>
                    </a:lnTo>
                    <a:lnTo>
                      <a:pt x="36" y="134"/>
                    </a:lnTo>
                    <a:lnTo>
                      <a:pt x="38" y="134"/>
                    </a:lnTo>
                    <a:lnTo>
                      <a:pt x="39" y="135"/>
                    </a:lnTo>
                    <a:lnTo>
                      <a:pt x="40" y="135"/>
                    </a:lnTo>
                    <a:lnTo>
                      <a:pt x="40" y="135"/>
                    </a:lnTo>
                    <a:lnTo>
                      <a:pt x="41" y="136"/>
                    </a:lnTo>
                    <a:lnTo>
                      <a:pt x="45" y="136"/>
                    </a:lnTo>
                    <a:lnTo>
                      <a:pt x="45" y="136"/>
                    </a:lnTo>
                    <a:lnTo>
                      <a:pt x="46" y="137"/>
                    </a:lnTo>
                    <a:lnTo>
                      <a:pt x="47" y="139"/>
                    </a:lnTo>
                    <a:lnTo>
                      <a:pt x="48" y="140"/>
                    </a:lnTo>
                    <a:lnTo>
                      <a:pt x="49" y="139"/>
                    </a:lnTo>
                    <a:lnTo>
                      <a:pt x="52" y="143"/>
                    </a:lnTo>
                    <a:lnTo>
                      <a:pt x="54" y="143"/>
                    </a:lnTo>
                    <a:lnTo>
                      <a:pt x="57" y="143"/>
                    </a:lnTo>
                    <a:lnTo>
                      <a:pt x="78" y="152"/>
                    </a:lnTo>
                    <a:lnTo>
                      <a:pt x="101" y="164"/>
                    </a:lnTo>
                    <a:lnTo>
                      <a:pt x="105" y="165"/>
                    </a:lnTo>
                    <a:lnTo>
                      <a:pt x="106" y="165"/>
                    </a:lnTo>
                    <a:lnTo>
                      <a:pt x="106" y="166"/>
                    </a:lnTo>
                    <a:lnTo>
                      <a:pt x="106" y="167"/>
                    </a:lnTo>
                    <a:lnTo>
                      <a:pt x="110" y="170"/>
                    </a:lnTo>
                    <a:lnTo>
                      <a:pt x="113" y="171"/>
                    </a:lnTo>
                    <a:lnTo>
                      <a:pt x="117" y="170"/>
                    </a:lnTo>
                    <a:lnTo>
                      <a:pt x="123" y="170"/>
                    </a:lnTo>
                    <a:lnTo>
                      <a:pt x="123" y="170"/>
                    </a:lnTo>
                    <a:lnTo>
                      <a:pt x="130" y="175"/>
                    </a:lnTo>
                    <a:lnTo>
                      <a:pt x="130" y="176"/>
                    </a:lnTo>
                    <a:lnTo>
                      <a:pt x="130" y="177"/>
                    </a:lnTo>
                    <a:lnTo>
                      <a:pt x="129" y="178"/>
                    </a:lnTo>
                    <a:lnTo>
                      <a:pt x="129" y="179"/>
                    </a:lnTo>
                    <a:lnTo>
                      <a:pt x="129" y="181"/>
                    </a:lnTo>
                    <a:lnTo>
                      <a:pt x="130" y="181"/>
                    </a:lnTo>
                    <a:lnTo>
                      <a:pt x="133" y="181"/>
                    </a:lnTo>
                    <a:lnTo>
                      <a:pt x="134" y="182"/>
                    </a:lnTo>
                    <a:lnTo>
                      <a:pt x="137" y="180"/>
                    </a:lnTo>
                    <a:lnTo>
                      <a:pt x="140" y="182"/>
                    </a:lnTo>
                    <a:lnTo>
                      <a:pt x="142" y="183"/>
                    </a:lnTo>
                    <a:lnTo>
                      <a:pt x="145" y="183"/>
                    </a:lnTo>
                    <a:lnTo>
                      <a:pt x="147" y="184"/>
                    </a:lnTo>
                    <a:lnTo>
                      <a:pt x="149" y="184"/>
                    </a:lnTo>
                    <a:lnTo>
                      <a:pt x="151" y="186"/>
                    </a:lnTo>
                    <a:lnTo>
                      <a:pt x="165" y="190"/>
                    </a:lnTo>
                    <a:lnTo>
                      <a:pt x="176" y="196"/>
                    </a:lnTo>
                    <a:lnTo>
                      <a:pt x="188" y="199"/>
                    </a:lnTo>
                    <a:lnTo>
                      <a:pt x="210" y="205"/>
                    </a:lnTo>
                    <a:lnTo>
                      <a:pt x="212" y="205"/>
                    </a:lnTo>
                    <a:lnTo>
                      <a:pt x="213" y="206"/>
                    </a:lnTo>
                    <a:lnTo>
                      <a:pt x="216" y="208"/>
                    </a:lnTo>
                    <a:lnTo>
                      <a:pt x="218" y="208"/>
                    </a:lnTo>
                    <a:lnTo>
                      <a:pt x="219" y="208"/>
                    </a:lnTo>
                    <a:lnTo>
                      <a:pt x="221" y="209"/>
                    </a:lnTo>
                    <a:lnTo>
                      <a:pt x="224" y="210"/>
                    </a:lnTo>
                    <a:lnTo>
                      <a:pt x="232" y="213"/>
                    </a:lnTo>
                    <a:lnTo>
                      <a:pt x="235" y="213"/>
                    </a:lnTo>
                    <a:lnTo>
                      <a:pt x="239" y="212"/>
                    </a:lnTo>
                    <a:lnTo>
                      <a:pt x="241" y="212"/>
                    </a:lnTo>
                    <a:lnTo>
                      <a:pt x="242" y="213"/>
                    </a:lnTo>
                    <a:lnTo>
                      <a:pt x="243" y="212"/>
                    </a:lnTo>
                    <a:lnTo>
                      <a:pt x="245" y="212"/>
                    </a:lnTo>
                    <a:lnTo>
                      <a:pt x="252" y="213"/>
                    </a:lnTo>
                    <a:lnTo>
                      <a:pt x="253" y="213"/>
                    </a:lnTo>
                    <a:lnTo>
                      <a:pt x="255" y="215"/>
                    </a:lnTo>
                    <a:lnTo>
                      <a:pt x="256" y="215"/>
                    </a:lnTo>
                    <a:lnTo>
                      <a:pt x="258" y="215"/>
                    </a:lnTo>
                    <a:lnTo>
                      <a:pt x="280" y="219"/>
                    </a:lnTo>
                    <a:lnTo>
                      <a:pt x="285" y="221"/>
                    </a:lnTo>
                    <a:lnTo>
                      <a:pt x="287" y="222"/>
                    </a:lnTo>
                    <a:lnTo>
                      <a:pt x="293" y="228"/>
                    </a:lnTo>
                    <a:lnTo>
                      <a:pt x="294" y="231"/>
                    </a:lnTo>
                    <a:lnTo>
                      <a:pt x="295" y="232"/>
                    </a:lnTo>
                    <a:lnTo>
                      <a:pt x="297" y="233"/>
                    </a:lnTo>
                    <a:lnTo>
                      <a:pt x="298" y="234"/>
                    </a:lnTo>
                    <a:lnTo>
                      <a:pt x="299" y="235"/>
                    </a:lnTo>
                    <a:lnTo>
                      <a:pt x="302" y="235"/>
                    </a:lnTo>
                    <a:lnTo>
                      <a:pt x="303" y="235"/>
                    </a:lnTo>
                    <a:lnTo>
                      <a:pt x="305" y="234"/>
                    </a:lnTo>
                    <a:lnTo>
                      <a:pt x="306" y="234"/>
                    </a:lnTo>
                    <a:lnTo>
                      <a:pt x="306" y="235"/>
                    </a:lnTo>
                    <a:lnTo>
                      <a:pt x="306" y="235"/>
                    </a:lnTo>
                    <a:lnTo>
                      <a:pt x="306" y="236"/>
                    </a:lnTo>
                    <a:lnTo>
                      <a:pt x="306" y="238"/>
                    </a:lnTo>
                    <a:lnTo>
                      <a:pt x="308" y="239"/>
                    </a:lnTo>
                    <a:lnTo>
                      <a:pt x="309" y="240"/>
                    </a:lnTo>
                    <a:lnTo>
                      <a:pt x="313" y="240"/>
                    </a:lnTo>
                    <a:lnTo>
                      <a:pt x="315" y="240"/>
                    </a:lnTo>
                    <a:lnTo>
                      <a:pt x="317" y="241"/>
                    </a:lnTo>
                    <a:lnTo>
                      <a:pt x="320" y="247"/>
                    </a:lnTo>
                    <a:lnTo>
                      <a:pt x="322" y="248"/>
                    </a:lnTo>
                    <a:lnTo>
                      <a:pt x="327" y="250"/>
                    </a:lnTo>
                    <a:lnTo>
                      <a:pt x="328" y="250"/>
                    </a:lnTo>
                    <a:lnTo>
                      <a:pt x="331" y="252"/>
                    </a:lnTo>
                    <a:lnTo>
                      <a:pt x="336" y="259"/>
                    </a:lnTo>
                    <a:lnTo>
                      <a:pt x="338" y="260"/>
                    </a:lnTo>
                    <a:lnTo>
                      <a:pt x="342" y="261"/>
                    </a:lnTo>
                    <a:lnTo>
                      <a:pt x="349" y="260"/>
                    </a:lnTo>
                    <a:lnTo>
                      <a:pt x="350" y="260"/>
                    </a:lnTo>
                    <a:lnTo>
                      <a:pt x="351" y="260"/>
                    </a:lnTo>
                    <a:lnTo>
                      <a:pt x="354" y="260"/>
                    </a:lnTo>
                    <a:lnTo>
                      <a:pt x="353" y="261"/>
                    </a:lnTo>
                    <a:lnTo>
                      <a:pt x="352" y="262"/>
                    </a:lnTo>
                    <a:lnTo>
                      <a:pt x="351" y="262"/>
                    </a:lnTo>
                    <a:lnTo>
                      <a:pt x="349" y="262"/>
                    </a:lnTo>
                    <a:lnTo>
                      <a:pt x="350" y="262"/>
                    </a:lnTo>
                    <a:lnTo>
                      <a:pt x="351" y="263"/>
                    </a:lnTo>
                    <a:lnTo>
                      <a:pt x="352" y="264"/>
                    </a:lnTo>
                    <a:lnTo>
                      <a:pt x="354" y="265"/>
                    </a:lnTo>
                    <a:lnTo>
                      <a:pt x="355" y="266"/>
                    </a:lnTo>
                    <a:lnTo>
                      <a:pt x="358" y="264"/>
                    </a:lnTo>
                    <a:lnTo>
                      <a:pt x="359" y="265"/>
                    </a:lnTo>
                    <a:lnTo>
                      <a:pt x="360" y="266"/>
                    </a:lnTo>
                    <a:lnTo>
                      <a:pt x="361" y="267"/>
                    </a:lnTo>
                    <a:lnTo>
                      <a:pt x="362" y="267"/>
                    </a:lnTo>
                    <a:lnTo>
                      <a:pt x="362" y="267"/>
                    </a:lnTo>
                    <a:lnTo>
                      <a:pt x="363" y="267"/>
                    </a:lnTo>
                    <a:lnTo>
                      <a:pt x="363" y="266"/>
                    </a:lnTo>
                    <a:lnTo>
                      <a:pt x="363" y="266"/>
                    </a:lnTo>
                    <a:lnTo>
                      <a:pt x="364" y="265"/>
                    </a:lnTo>
                    <a:lnTo>
                      <a:pt x="365" y="263"/>
                    </a:lnTo>
                    <a:lnTo>
                      <a:pt x="366" y="262"/>
                    </a:lnTo>
                    <a:lnTo>
                      <a:pt x="366" y="261"/>
                    </a:lnTo>
                    <a:lnTo>
                      <a:pt x="369" y="260"/>
                    </a:lnTo>
                    <a:lnTo>
                      <a:pt x="374" y="260"/>
                    </a:lnTo>
                    <a:lnTo>
                      <a:pt x="379" y="261"/>
                    </a:lnTo>
                    <a:lnTo>
                      <a:pt x="382" y="262"/>
                    </a:lnTo>
                    <a:lnTo>
                      <a:pt x="384" y="262"/>
                    </a:lnTo>
                    <a:lnTo>
                      <a:pt x="389" y="262"/>
                    </a:lnTo>
                    <a:lnTo>
                      <a:pt x="391" y="262"/>
                    </a:lnTo>
                    <a:lnTo>
                      <a:pt x="393" y="263"/>
                    </a:lnTo>
                    <a:lnTo>
                      <a:pt x="393" y="265"/>
                    </a:lnTo>
                    <a:lnTo>
                      <a:pt x="394" y="267"/>
                    </a:lnTo>
                    <a:lnTo>
                      <a:pt x="395" y="269"/>
                    </a:lnTo>
                    <a:lnTo>
                      <a:pt x="395" y="278"/>
                    </a:lnTo>
                    <a:lnTo>
                      <a:pt x="396" y="279"/>
                    </a:lnTo>
                    <a:lnTo>
                      <a:pt x="397" y="280"/>
                    </a:lnTo>
                    <a:lnTo>
                      <a:pt x="398" y="281"/>
                    </a:lnTo>
                    <a:lnTo>
                      <a:pt x="399" y="282"/>
                    </a:lnTo>
                    <a:lnTo>
                      <a:pt x="401" y="282"/>
                    </a:lnTo>
                    <a:lnTo>
                      <a:pt x="414" y="284"/>
                    </a:lnTo>
                    <a:lnTo>
                      <a:pt x="418" y="286"/>
                    </a:lnTo>
                    <a:lnTo>
                      <a:pt x="421" y="288"/>
                    </a:lnTo>
                    <a:lnTo>
                      <a:pt x="423" y="289"/>
                    </a:lnTo>
                    <a:lnTo>
                      <a:pt x="426" y="291"/>
                    </a:lnTo>
                    <a:lnTo>
                      <a:pt x="428" y="292"/>
                    </a:lnTo>
                    <a:lnTo>
                      <a:pt x="429" y="292"/>
                    </a:lnTo>
                    <a:lnTo>
                      <a:pt x="429" y="293"/>
                    </a:lnTo>
                    <a:lnTo>
                      <a:pt x="430" y="293"/>
                    </a:lnTo>
                    <a:lnTo>
                      <a:pt x="430" y="294"/>
                    </a:lnTo>
                    <a:lnTo>
                      <a:pt x="429" y="295"/>
                    </a:lnTo>
                    <a:lnTo>
                      <a:pt x="428" y="296"/>
                    </a:lnTo>
                    <a:lnTo>
                      <a:pt x="428" y="296"/>
                    </a:lnTo>
                    <a:lnTo>
                      <a:pt x="428" y="297"/>
                    </a:lnTo>
                    <a:lnTo>
                      <a:pt x="428" y="299"/>
                    </a:lnTo>
                    <a:lnTo>
                      <a:pt x="430" y="300"/>
                    </a:lnTo>
                    <a:lnTo>
                      <a:pt x="434" y="301"/>
                    </a:lnTo>
                    <a:lnTo>
                      <a:pt x="436" y="301"/>
                    </a:lnTo>
                    <a:lnTo>
                      <a:pt x="440" y="305"/>
                    </a:lnTo>
                    <a:lnTo>
                      <a:pt x="441" y="306"/>
                    </a:lnTo>
                    <a:lnTo>
                      <a:pt x="442" y="307"/>
                    </a:lnTo>
                    <a:lnTo>
                      <a:pt x="442" y="311"/>
                    </a:lnTo>
                    <a:lnTo>
                      <a:pt x="443" y="311"/>
                    </a:lnTo>
                    <a:lnTo>
                      <a:pt x="444" y="312"/>
                    </a:lnTo>
                    <a:lnTo>
                      <a:pt x="448" y="318"/>
                    </a:lnTo>
                    <a:lnTo>
                      <a:pt x="451" y="319"/>
                    </a:lnTo>
                    <a:lnTo>
                      <a:pt x="462" y="323"/>
                    </a:lnTo>
                    <a:lnTo>
                      <a:pt x="467" y="323"/>
                    </a:lnTo>
                    <a:lnTo>
                      <a:pt x="471" y="323"/>
                    </a:lnTo>
                    <a:lnTo>
                      <a:pt x="476" y="322"/>
                    </a:lnTo>
                    <a:lnTo>
                      <a:pt x="480" y="323"/>
                    </a:lnTo>
                    <a:lnTo>
                      <a:pt x="484" y="329"/>
                    </a:lnTo>
                    <a:lnTo>
                      <a:pt x="490" y="334"/>
                    </a:lnTo>
                    <a:lnTo>
                      <a:pt x="494" y="339"/>
                    </a:lnTo>
                    <a:lnTo>
                      <a:pt x="495" y="340"/>
                    </a:lnTo>
                    <a:lnTo>
                      <a:pt x="497" y="344"/>
                    </a:lnTo>
                    <a:lnTo>
                      <a:pt x="498" y="345"/>
                    </a:lnTo>
                    <a:lnTo>
                      <a:pt x="499" y="345"/>
                    </a:lnTo>
                    <a:lnTo>
                      <a:pt x="500" y="344"/>
                    </a:lnTo>
                    <a:lnTo>
                      <a:pt x="501" y="344"/>
                    </a:lnTo>
                    <a:lnTo>
                      <a:pt x="502" y="346"/>
                    </a:lnTo>
                    <a:lnTo>
                      <a:pt x="505" y="351"/>
                    </a:lnTo>
                    <a:lnTo>
                      <a:pt x="516" y="364"/>
                    </a:lnTo>
                    <a:lnTo>
                      <a:pt x="518" y="366"/>
                    </a:lnTo>
                    <a:lnTo>
                      <a:pt x="519" y="367"/>
                    </a:lnTo>
                    <a:lnTo>
                      <a:pt x="521" y="367"/>
                    </a:lnTo>
                    <a:lnTo>
                      <a:pt x="522" y="368"/>
                    </a:lnTo>
                    <a:lnTo>
                      <a:pt x="525" y="369"/>
                    </a:lnTo>
                    <a:lnTo>
                      <a:pt x="526" y="370"/>
                    </a:lnTo>
                    <a:lnTo>
                      <a:pt x="528" y="372"/>
                    </a:lnTo>
                    <a:lnTo>
                      <a:pt x="529" y="374"/>
                    </a:lnTo>
                    <a:lnTo>
                      <a:pt x="528" y="375"/>
                    </a:lnTo>
                    <a:lnTo>
                      <a:pt x="528" y="375"/>
                    </a:lnTo>
                    <a:lnTo>
                      <a:pt x="527" y="378"/>
                    </a:lnTo>
                    <a:lnTo>
                      <a:pt x="526" y="383"/>
                    </a:lnTo>
                    <a:lnTo>
                      <a:pt x="526" y="385"/>
                    </a:lnTo>
                    <a:lnTo>
                      <a:pt x="527" y="390"/>
                    </a:lnTo>
                    <a:lnTo>
                      <a:pt x="528" y="392"/>
                    </a:lnTo>
                    <a:lnTo>
                      <a:pt x="528" y="393"/>
                    </a:lnTo>
                    <a:lnTo>
                      <a:pt x="528" y="394"/>
                    </a:lnTo>
                    <a:lnTo>
                      <a:pt x="529" y="395"/>
                    </a:lnTo>
                    <a:lnTo>
                      <a:pt x="528" y="396"/>
                    </a:lnTo>
                    <a:lnTo>
                      <a:pt x="528" y="397"/>
                    </a:lnTo>
                    <a:lnTo>
                      <a:pt x="528" y="398"/>
                    </a:lnTo>
                    <a:lnTo>
                      <a:pt x="527" y="402"/>
                    </a:lnTo>
                    <a:lnTo>
                      <a:pt x="527" y="405"/>
                    </a:lnTo>
                    <a:lnTo>
                      <a:pt x="527" y="406"/>
                    </a:lnTo>
                    <a:lnTo>
                      <a:pt x="527" y="410"/>
                    </a:lnTo>
                    <a:lnTo>
                      <a:pt x="527" y="412"/>
                    </a:lnTo>
                    <a:lnTo>
                      <a:pt x="526" y="415"/>
                    </a:lnTo>
                    <a:lnTo>
                      <a:pt x="522" y="419"/>
                    </a:lnTo>
                    <a:lnTo>
                      <a:pt x="521" y="422"/>
                    </a:lnTo>
                    <a:lnTo>
                      <a:pt x="521" y="423"/>
                    </a:lnTo>
                    <a:lnTo>
                      <a:pt x="522" y="424"/>
                    </a:lnTo>
                    <a:lnTo>
                      <a:pt x="522" y="425"/>
                    </a:lnTo>
                    <a:lnTo>
                      <a:pt x="522" y="427"/>
                    </a:lnTo>
                    <a:lnTo>
                      <a:pt x="519" y="430"/>
                    </a:lnTo>
                    <a:lnTo>
                      <a:pt x="519" y="434"/>
                    </a:lnTo>
                    <a:lnTo>
                      <a:pt x="521" y="437"/>
                    </a:lnTo>
                    <a:lnTo>
                      <a:pt x="523" y="440"/>
                    </a:lnTo>
                    <a:lnTo>
                      <a:pt x="526" y="441"/>
                    </a:lnTo>
                    <a:lnTo>
                      <a:pt x="532" y="440"/>
                    </a:lnTo>
                    <a:lnTo>
                      <a:pt x="535" y="440"/>
                    </a:lnTo>
                    <a:lnTo>
                      <a:pt x="537" y="444"/>
                    </a:lnTo>
                    <a:lnTo>
                      <a:pt x="537" y="444"/>
                    </a:lnTo>
                    <a:lnTo>
                      <a:pt x="537" y="443"/>
                    </a:lnTo>
                    <a:lnTo>
                      <a:pt x="538" y="441"/>
                    </a:lnTo>
                    <a:lnTo>
                      <a:pt x="538" y="441"/>
                    </a:lnTo>
                    <a:lnTo>
                      <a:pt x="539" y="441"/>
                    </a:lnTo>
                    <a:lnTo>
                      <a:pt x="539" y="441"/>
                    </a:lnTo>
                    <a:lnTo>
                      <a:pt x="540" y="441"/>
                    </a:lnTo>
                    <a:lnTo>
                      <a:pt x="541" y="440"/>
                    </a:lnTo>
                    <a:lnTo>
                      <a:pt x="542" y="440"/>
                    </a:lnTo>
                    <a:lnTo>
                      <a:pt x="544" y="440"/>
                    </a:lnTo>
                    <a:lnTo>
                      <a:pt x="545" y="438"/>
                    </a:lnTo>
                    <a:lnTo>
                      <a:pt x="547" y="441"/>
                    </a:lnTo>
                    <a:lnTo>
                      <a:pt x="549" y="441"/>
                    </a:lnTo>
                    <a:lnTo>
                      <a:pt x="551" y="441"/>
                    </a:lnTo>
                    <a:lnTo>
                      <a:pt x="554" y="443"/>
                    </a:lnTo>
                    <a:lnTo>
                      <a:pt x="554" y="442"/>
                    </a:lnTo>
                    <a:lnTo>
                      <a:pt x="555" y="442"/>
                    </a:lnTo>
                    <a:lnTo>
                      <a:pt x="555" y="443"/>
                    </a:lnTo>
                    <a:lnTo>
                      <a:pt x="557" y="443"/>
                    </a:lnTo>
                    <a:lnTo>
                      <a:pt x="560" y="445"/>
                    </a:lnTo>
                    <a:lnTo>
                      <a:pt x="562" y="445"/>
                    </a:lnTo>
                    <a:lnTo>
                      <a:pt x="565" y="445"/>
                    </a:lnTo>
                    <a:lnTo>
                      <a:pt x="566" y="445"/>
                    </a:lnTo>
                    <a:lnTo>
                      <a:pt x="567" y="446"/>
                    </a:lnTo>
                    <a:lnTo>
                      <a:pt x="567" y="448"/>
                    </a:lnTo>
                    <a:lnTo>
                      <a:pt x="568" y="448"/>
                    </a:lnTo>
                    <a:lnTo>
                      <a:pt x="571" y="448"/>
                    </a:lnTo>
                    <a:lnTo>
                      <a:pt x="573" y="450"/>
                    </a:lnTo>
                    <a:lnTo>
                      <a:pt x="574" y="450"/>
                    </a:lnTo>
                    <a:lnTo>
                      <a:pt x="576" y="449"/>
                    </a:lnTo>
                    <a:lnTo>
                      <a:pt x="577" y="450"/>
                    </a:lnTo>
                    <a:lnTo>
                      <a:pt x="578" y="450"/>
                    </a:lnTo>
                    <a:lnTo>
                      <a:pt x="579" y="451"/>
                    </a:lnTo>
                    <a:lnTo>
                      <a:pt x="580" y="451"/>
                    </a:lnTo>
                    <a:lnTo>
                      <a:pt x="582" y="450"/>
                    </a:lnTo>
                    <a:lnTo>
                      <a:pt x="584" y="450"/>
                    </a:lnTo>
                    <a:lnTo>
                      <a:pt x="585" y="450"/>
                    </a:lnTo>
                    <a:lnTo>
                      <a:pt x="586" y="450"/>
                    </a:lnTo>
                    <a:lnTo>
                      <a:pt x="588" y="452"/>
                    </a:lnTo>
                    <a:lnTo>
                      <a:pt x="589" y="453"/>
                    </a:lnTo>
                    <a:lnTo>
                      <a:pt x="589" y="454"/>
                    </a:lnTo>
                    <a:lnTo>
                      <a:pt x="590" y="454"/>
                    </a:lnTo>
                    <a:lnTo>
                      <a:pt x="592" y="454"/>
                    </a:lnTo>
                    <a:lnTo>
                      <a:pt x="591" y="454"/>
                    </a:lnTo>
                    <a:lnTo>
                      <a:pt x="593" y="454"/>
                    </a:lnTo>
                    <a:lnTo>
                      <a:pt x="596" y="453"/>
                    </a:lnTo>
                    <a:lnTo>
                      <a:pt x="598" y="454"/>
                    </a:lnTo>
                    <a:lnTo>
                      <a:pt x="600" y="454"/>
                    </a:lnTo>
                    <a:lnTo>
                      <a:pt x="600" y="456"/>
                    </a:lnTo>
                    <a:lnTo>
                      <a:pt x="601" y="457"/>
                    </a:lnTo>
                    <a:lnTo>
                      <a:pt x="602" y="458"/>
                    </a:lnTo>
                    <a:lnTo>
                      <a:pt x="604" y="458"/>
                    </a:lnTo>
                    <a:lnTo>
                      <a:pt x="605" y="458"/>
                    </a:lnTo>
                    <a:lnTo>
                      <a:pt x="619" y="469"/>
                    </a:lnTo>
                    <a:lnTo>
                      <a:pt x="625" y="472"/>
                    </a:lnTo>
                    <a:lnTo>
                      <a:pt x="629" y="474"/>
                    </a:lnTo>
                    <a:lnTo>
                      <a:pt x="632" y="474"/>
                    </a:lnTo>
                    <a:lnTo>
                      <a:pt x="632" y="475"/>
                    </a:lnTo>
                    <a:lnTo>
                      <a:pt x="633" y="476"/>
                    </a:lnTo>
                    <a:lnTo>
                      <a:pt x="633" y="479"/>
                    </a:lnTo>
                    <a:lnTo>
                      <a:pt x="635" y="479"/>
                    </a:lnTo>
                    <a:lnTo>
                      <a:pt x="637" y="479"/>
                    </a:lnTo>
                    <a:lnTo>
                      <a:pt x="639" y="478"/>
                    </a:lnTo>
                    <a:lnTo>
                      <a:pt x="641" y="478"/>
                    </a:lnTo>
                    <a:lnTo>
                      <a:pt x="643" y="478"/>
                    </a:lnTo>
                    <a:lnTo>
                      <a:pt x="645" y="479"/>
                    </a:lnTo>
                    <a:lnTo>
                      <a:pt x="646" y="479"/>
                    </a:lnTo>
                    <a:lnTo>
                      <a:pt x="648" y="480"/>
                    </a:lnTo>
                    <a:lnTo>
                      <a:pt x="649" y="481"/>
                    </a:lnTo>
                    <a:lnTo>
                      <a:pt x="650" y="483"/>
                    </a:lnTo>
                    <a:lnTo>
                      <a:pt x="650" y="485"/>
                    </a:lnTo>
                    <a:lnTo>
                      <a:pt x="656" y="489"/>
                    </a:lnTo>
                    <a:lnTo>
                      <a:pt x="657" y="489"/>
                    </a:lnTo>
                    <a:lnTo>
                      <a:pt x="658" y="489"/>
                    </a:lnTo>
                    <a:lnTo>
                      <a:pt x="658" y="489"/>
                    </a:lnTo>
                    <a:lnTo>
                      <a:pt x="659" y="490"/>
                    </a:lnTo>
                    <a:lnTo>
                      <a:pt x="660" y="489"/>
                    </a:lnTo>
                    <a:lnTo>
                      <a:pt x="662" y="489"/>
                    </a:lnTo>
                    <a:lnTo>
                      <a:pt x="663" y="489"/>
                    </a:lnTo>
                    <a:lnTo>
                      <a:pt x="665" y="490"/>
                    </a:lnTo>
                    <a:lnTo>
                      <a:pt x="667" y="493"/>
                    </a:lnTo>
                    <a:lnTo>
                      <a:pt x="667" y="493"/>
                    </a:lnTo>
                    <a:lnTo>
                      <a:pt x="667" y="493"/>
                    </a:lnTo>
                    <a:lnTo>
                      <a:pt x="669" y="492"/>
                    </a:lnTo>
                    <a:lnTo>
                      <a:pt x="679" y="493"/>
                    </a:lnTo>
                    <a:lnTo>
                      <a:pt x="680" y="493"/>
                    </a:lnTo>
                    <a:lnTo>
                      <a:pt x="681" y="493"/>
                    </a:lnTo>
                    <a:lnTo>
                      <a:pt x="682" y="493"/>
                    </a:lnTo>
                    <a:lnTo>
                      <a:pt x="683" y="491"/>
                    </a:lnTo>
                    <a:lnTo>
                      <a:pt x="685" y="490"/>
                    </a:lnTo>
                    <a:lnTo>
                      <a:pt x="686" y="489"/>
                    </a:lnTo>
                    <a:lnTo>
                      <a:pt x="687" y="490"/>
                    </a:lnTo>
                    <a:lnTo>
                      <a:pt x="689" y="491"/>
                    </a:lnTo>
                    <a:lnTo>
                      <a:pt x="690" y="491"/>
                    </a:lnTo>
                    <a:lnTo>
                      <a:pt x="690" y="490"/>
                    </a:lnTo>
                    <a:lnTo>
                      <a:pt x="691" y="490"/>
                    </a:lnTo>
                    <a:lnTo>
                      <a:pt x="692" y="489"/>
                    </a:lnTo>
                    <a:lnTo>
                      <a:pt x="693" y="490"/>
                    </a:lnTo>
                    <a:lnTo>
                      <a:pt x="698" y="493"/>
                    </a:lnTo>
                    <a:lnTo>
                      <a:pt x="703" y="493"/>
                    </a:lnTo>
                    <a:lnTo>
                      <a:pt x="705" y="493"/>
                    </a:lnTo>
                    <a:lnTo>
                      <a:pt x="706" y="495"/>
                    </a:lnTo>
                    <a:lnTo>
                      <a:pt x="707" y="497"/>
                    </a:lnTo>
                    <a:lnTo>
                      <a:pt x="708" y="497"/>
                    </a:lnTo>
                    <a:lnTo>
                      <a:pt x="709" y="497"/>
                    </a:lnTo>
                    <a:lnTo>
                      <a:pt x="710" y="498"/>
                    </a:lnTo>
                    <a:lnTo>
                      <a:pt x="710" y="499"/>
                    </a:lnTo>
                    <a:lnTo>
                      <a:pt x="711" y="499"/>
                    </a:lnTo>
                    <a:lnTo>
                      <a:pt x="711" y="500"/>
                    </a:lnTo>
                    <a:lnTo>
                      <a:pt x="714" y="502"/>
                    </a:lnTo>
                    <a:lnTo>
                      <a:pt x="721" y="509"/>
                    </a:lnTo>
                    <a:lnTo>
                      <a:pt x="724" y="514"/>
                    </a:lnTo>
                    <a:lnTo>
                      <a:pt x="725" y="515"/>
                    </a:lnTo>
                    <a:lnTo>
                      <a:pt x="727" y="516"/>
                    </a:lnTo>
                    <a:lnTo>
                      <a:pt x="728" y="519"/>
                    </a:lnTo>
                    <a:lnTo>
                      <a:pt x="728" y="521"/>
                    </a:lnTo>
                    <a:lnTo>
                      <a:pt x="730" y="523"/>
                    </a:lnTo>
                    <a:lnTo>
                      <a:pt x="732" y="527"/>
                    </a:lnTo>
                    <a:lnTo>
                      <a:pt x="740" y="531"/>
                    </a:lnTo>
                    <a:lnTo>
                      <a:pt x="743" y="533"/>
                    </a:lnTo>
                    <a:lnTo>
                      <a:pt x="743" y="535"/>
                    </a:lnTo>
                    <a:lnTo>
                      <a:pt x="743" y="536"/>
                    </a:lnTo>
                    <a:lnTo>
                      <a:pt x="743" y="537"/>
                    </a:lnTo>
                    <a:lnTo>
                      <a:pt x="743" y="538"/>
                    </a:lnTo>
                    <a:lnTo>
                      <a:pt x="743" y="539"/>
                    </a:lnTo>
                    <a:lnTo>
                      <a:pt x="745" y="541"/>
                    </a:lnTo>
                    <a:lnTo>
                      <a:pt x="746" y="542"/>
                    </a:lnTo>
                    <a:lnTo>
                      <a:pt x="746" y="545"/>
                    </a:lnTo>
                    <a:lnTo>
                      <a:pt x="747" y="547"/>
                    </a:lnTo>
                    <a:lnTo>
                      <a:pt x="747" y="549"/>
                    </a:lnTo>
                    <a:lnTo>
                      <a:pt x="746" y="550"/>
                    </a:lnTo>
                    <a:lnTo>
                      <a:pt x="746" y="550"/>
                    </a:lnTo>
                    <a:lnTo>
                      <a:pt x="746" y="551"/>
                    </a:lnTo>
                    <a:lnTo>
                      <a:pt x="746" y="553"/>
                    </a:lnTo>
                    <a:lnTo>
                      <a:pt x="745" y="554"/>
                    </a:lnTo>
                    <a:lnTo>
                      <a:pt x="746" y="555"/>
                    </a:lnTo>
                    <a:lnTo>
                      <a:pt x="746" y="558"/>
                    </a:lnTo>
                    <a:lnTo>
                      <a:pt x="746" y="559"/>
                    </a:lnTo>
                    <a:lnTo>
                      <a:pt x="746" y="560"/>
                    </a:lnTo>
                    <a:lnTo>
                      <a:pt x="744" y="561"/>
                    </a:lnTo>
                    <a:lnTo>
                      <a:pt x="744" y="563"/>
                    </a:lnTo>
                    <a:lnTo>
                      <a:pt x="745" y="563"/>
                    </a:lnTo>
                    <a:lnTo>
                      <a:pt x="746" y="563"/>
                    </a:lnTo>
                    <a:lnTo>
                      <a:pt x="746" y="563"/>
                    </a:lnTo>
                    <a:lnTo>
                      <a:pt x="746" y="572"/>
                    </a:lnTo>
                    <a:lnTo>
                      <a:pt x="737" y="574"/>
                    </a:lnTo>
                    <a:lnTo>
                      <a:pt x="718" y="575"/>
                    </a:lnTo>
                    <a:lnTo>
                      <a:pt x="717" y="576"/>
                    </a:lnTo>
                    <a:lnTo>
                      <a:pt x="715" y="577"/>
                    </a:lnTo>
                    <a:lnTo>
                      <a:pt x="715" y="578"/>
                    </a:lnTo>
                    <a:lnTo>
                      <a:pt x="713" y="578"/>
                    </a:lnTo>
                    <a:lnTo>
                      <a:pt x="712" y="577"/>
                    </a:lnTo>
                    <a:lnTo>
                      <a:pt x="711" y="577"/>
                    </a:lnTo>
                    <a:lnTo>
                      <a:pt x="710" y="577"/>
                    </a:lnTo>
                    <a:lnTo>
                      <a:pt x="707" y="578"/>
                    </a:lnTo>
                    <a:lnTo>
                      <a:pt x="701" y="576"/>
                    </a:lnTo>
                    <a:lnTo>
                      <a:pt x="698" y="576"/>
                    </a:lnTo>
                    <a:lnTo>
                      <a:pt x="693" y="577"/>
                    </a:lnTo>
                    <a:lnTo>
                      <a:pt x="691" y="577"/>
                    </a:lnTo>
                    <a:lnTo>
                      <a:pt x="675" y="576"/>
                    </a:lnTo>
                    <a:lnTo>
                      <a:pt x="673" y="576"/>
                    </a:lnTo>
                    <a:lnTo>
                      <a:pt x="673" y="575"/>
                    </a:lnTo>
                    <a:lnTo>
                      <a:pt x="672" y="574"/>
                    </a:lnTo>
                    <a:lnTo>
                      <a:pt x="671" y="573"/>
                    </a:lnTo>
                    <a:lnTo>
                      <a:pt x="670" y="573"/>
                    </a:lnTo>
                    <a:lnTo>
                      <a:pt x="668" y="572"/>
                    </a:lnTo>
                    <a:lnTo>
                      <a:pt x="663" y="573"/>
                    </a:lnTo>
                    <a:lnTo>
                      <a:pt x="662" y="573"/>
                    </a:lnTo>
                    <a:lnTo>
                      <a:pt x="658" y="575"/>
                    </a:lnTo>
                    <a:lnTo>
                      <a:pt x="657" y="576"/>
                    </a:lnTo>
                    <a:lnTo>
                      <a:pt x="654" y="576"/>
                    </a:lnTo>
                    <a:lnTo>
                      <a:pt x="651" y="576"/>
                    </a:lnTo>
                    <a:lnTo>
                      <a:pt x="650" y="577"/>
                    </a:lnTo>
                    <a:lnTo>
                      <a:pt x="650" y="579"/>
                    </a:lnTo>
                    <a:lnTo>
                      <a:pt x="648" y="583"/>
                    </a:lnTo>
                    <a:lnTo>
                      <a:pt x="648" y="585"/>
                    </a:lnTo>
                    <a:lnTo>
                      <a:pt x="648" y="591"/>
                    </a:lnTo>
                    <a:lnTo>
                      <a:pt x="648" y="596"/>
                    </a:lnTo>
                    <a:lnTo>
                      <a:pt x="649" y="598"/>
                    </a:lnTo>
                    <a:lnTo>
                      <a:pt x="653" y="603"/>
                    </a:lnTo>
                    <a:lnTo>
                      <a:pt x="654" y="605"/>
                    </a:lnTo>
                    <a:lnTo>
                      <a:pt x="656" y="607"/>
                    </a:lnTo>
                    <a:lnTo>
                      <a:pt x="657" y="607"/>
                    </a:lnTo>
                    <a:lnTo>
                      <a:pt x="658" y="607"/>
                    </a:lnTo>
                    <a:lnTo>
                      <a:pt x="658" y="607"/>
                    </a:lnTo>
                    <a:lnTo>
                      <a:pt x="660" y="606"/>
                    </a:lnTo>
                    <a:lnTo>
                      <a:pt x="661" y="605"/>
                    </a:lnTo>
                    <a:lnTo>
                      <a:pt x="661" y="607"/>
                    </a:lnTo>
                    <a:lnTo>
                      <a:pt x="661" y="607"/>
                    </a:lnTo>
                    <a:lnTo>
                      <a:pt x="660" y="608"/>
                    </a:lnTo>
                    <a:lnTo>
                      <a:pt x="660" y="609"/>
                    </a:lnTo>
                    <a:lnTo>
                      <a:pt x="660" y="611"/>
                    </a:lnTo>
                    <a:lnTo>
                      <a:pt x="661" y="612"/>
                    </a:lnTo>
                    <a:lnTo>
                      <a:pt x="661" y="614"/>
                    </a:lnTo>
                    <a:lnTo>
                      <a:pt x="661" y="616"/>
                    </a:lnTo>
                    <a:lnTo>
                      <a:pt x="660" y="618"/>
                    </a:lnTo>
                    <a:lnTo>
                      <a:pt x="660" y="619"/>
                    </a:lnTo>
                    <a:lnTo>
                      <a:pt x="661" y="619"/>
                    </a:lnTo>
                    <a:lnTo>
                      <a:pt x="667" y="624"/>
                    </a:lnTo>
                    <a:lnTo>
                      <a:pt x="667" y="625"/>
                    </a:lnTo>
                    <a:lnTo>
                      <a:pt x="668" y="626"/>
                    </a:lnTo>
                    <a:lnTo>
                      <a:pt x="669" y="629"/>
                    </a:lnTo>
                    <a:lnTo>
                      <a:pt x="668" y="633"/>
                    </a:lnTo>
                    <a:lnTo>
                      <a:pt x="669" y="635"/>
                    </a:lnTo>
                    <a:lnTo>
                      <a:pt x="669" y="637"/>
                    </a:lnTo>
                    <a:lnTo>
                      <a:pt x="668" y="638"/>
                    </a:lnTo>
                    <a:lnTo>
                      <a:pt x="668" y="638"/>
                    </a:lnTo>
                    <a:lnTo>
                      <a:pt x="669" y="639"/>
                    </a:lnTo>
                    <a:lnTo>
                      <a:pt x="670" y="641"/>
                    </a:lnTo>
                    <a:lnTo>
                      <a:pt x="670" y="644"/>
                    </a:lnTo>
                    <a:lnTo>
                      <a:pt x="671" y="646"/>
                    </a:lnTo>
                    <a:lnTo>
                      <a:pt x="672" y="648"/>
                    </a:lnTo>
                    <a:lnTo>
                      <a:pt x="672" y="649"/>
                    </a:lnTo>
                    <a:lnTo>
                      <a:pt x="673" y="650"/>
                    </a:lnTo>
                    <a:lnTo>
                      <a:pt x="674" y="650"/>
                    </a:lnTo>
                    <a:lnTo>
                      <a:pt x="674" y="651"/>
                    </a:lnTo>
                    <a:lnTo>
                      <a:pt x="674" y="651"/>
                    </a:lnTo>
                    <a:lnTo>
                      <a:pt x="673" y="651"/>
                    </a:lnTo>
                    <a:lnTo>
                      <a:pt x="672" y="651"/>
                    </a:lnTo>
                    <a:lnTo>
                      <a:pt x="672" y="652"/>
                    </a:lnTo>
                    <a:lnTo>
                      <a:pt x="673" y="653"/>
                    </a:lnTo>
                    <a:lnTo>
                      <a:pt x="674" y="653"/>
                    </a:lnTo>
                    <a:lnTo>
                      <a:pt x="676" y="654"/>
                    </a:lnTo>
                    <a:lnTo>
                      <a:pt x="676" y="655"/>
                    </a:lnTo>
                    <a:lnTo>
                      <a:pt x="676" y="655"/>
                    </a:lnTo>
                    <a:lnTo>
                      <a:pt x="677" y="655"/>
                    </a:lnTo>
                    <a:lnTo>
                      <a:pt x="678" y="655"/>
                    </a:lnTo>
                    <a:lnTo>
                      <a:pt x="680" y="654"/>
                    </a:lnTo>
                    <a:lnTo>
                      <a:pt x="680" y="654"/>
                    </a:lnTo>
                    <a:lnTo>
                      <a:pt x="681" y="654"/>
                    </a:lnTo>
                    <a:lnTo>
                      <a:pt x="681" y="655"/>
                    </a:lnTo>
                    <a:lnTo>
                      <a:pt x="681" y="655"/>
                    </a:lnTo>
                    <a:lnTo>
                      <a:pt x="688" y="658"/>
                    </a:lnTo>
                    <a:lnTo>
                      <a:pt x="691" y="659"/>
                    </a:lnTo>
                    <a:lnTo>
                      <a:pt x="692" y="661"/>
                    </a:lnTo>
                    <a:lnTo>
                      <a:pt x="693" y="663"/>
                    </a:lnTo>
                    <a:lnTo>
                      <a:pt x="693" y="663"/>
                    </a:lnTo>
                    <a:lnTo>
                      <a:pt x="694" y="664"/>
                    </a:lnTo>
                    <a:lnTo>
                      <a:pt x="695" y="664"/>
                    </a:lnTo>
                    <a:lnTo>
                      <a:pt x="697" y="664"/>
                    </a:lnTo>
                    <a:lnTo>
                      <a:pt x="698" y="664"/>
                    </a:lnTo>
                    <a:lnTo>
                      <a:pt x="698" y="665"/>
                    </a:lnTo>
                    <a:lnTo>
                      <a:pt x="700" y="666"/>
                    </a:lnTo>
                    <a:lnTo>
                      <a:pt x="699" y="668"/>
                    </a:lnTo>
                    <a:lnTo>
                      <a:pt x="700" y="668"/>
                    </a:lnTo>
                    <a:lnTo>
                      <a:pt x="701" y="668"/>
                    </a:lnTo>
                    <a:lnTo>
                      <a:pt x="702" y="668"/>
                    </a:lnTo>
                    <a:lnTo>
                      <a:pt x="705" y="670"/>
                    </a:lnTo>
                    <a:lnTo>
                      <a:pt x="706" y="672"/>
                    </a:lnTo>
                    <a:lnTo>
                      <a:pt x="706" y="673"/>
                    </a:lnTo>
                    <a:lnTo>
                      <a:pt x="706" y="677"/>
                    </a:lnTo>
                    <a:lnTo>
                      <a:pt x="707" y="677"/>
                    </a:lnTo>
                    <a:lnTo>
                      <a:pt x="713" y="679"/>
                    </a:lnTo>
                    <a:lnTo>
                      <a:pt x="715" y="680"/>
                    </a:lnTo>
                    <a:lnTo>
                      <a:pt x="715" y="682"/>
                    </a:lnTo>
                    <a:lnTo>
                      <a:pt x="715" y="684"/>
                    </a:lnTo>
                    <a:lnTo>
                      <a:pt x="715" y="686"/>
                    </a:lnTo>
                    <a:lnTo>
                      <a:pt x="717" y="688"/>
                    </a:lnTo>
                    <a:lnTo>
                      <a:pt x="718" y="690"/>
                    </a:lnTo>
                    <a:lnTo>
                      <a:pt x="717" y="691"/>
                    </a:lnTo>
                    <a:lnTo>
                      <a:pt x="722" y="691"/>
                    </a:lnTo>
                    <a:lnTo>
                      <a:pt x="722" y="690"/>
                    </a:lnTo>
                    <a:lnTo>
                      <a:pt x="721" y="690"/>
                    </a:lnTo>
                    <a:lnTo>
                      <a:pt x="720" y="689"/>
                    </a:lnTo>
                    <a:lnTo>
                      <a:pt x="720" y="688"/>
                    </a:lnTo>
                    <a:lnTo>
                      <a:pt x="720" y="686"/>
                    </a:lnTo>
                    <a:lnTo>
                      <a:pt x="723" y="689"/>
                    </a:lnTo>
                    <a:lnTo>
                      <a:pt x="725" y="691"/>
                    </a:lnTo>
                    <a:lnTo>
                      <a:pt x="727" y="695"/>
                    </a:lnTo>
                    <a:lnTo>
                      <a:pt x="728" y="701"/>
                    </a:lnTo>
                    <a:lnTo>
                      <a:pt x="728" y="703"/>
                    </a:lnTo>
                    <a:lnTo>
                      <a:pt x="730" y="704"/>
                    </a:lnTo>
                    <a:lnTo>
                      <a:pt x="732" y="705"/>
                    </a:lnTo>
                    <a:lnTo>
                      <a:pt x="733" y="705"/>
                    </a:lnTo>
                    <a:lnTo>
                      <a:pt x="737" y="704"/>
                    </a:lnTo>
                    <a:lnTo>
                      <a:pt x="739" y="704"/>
                    </a:lnTo>
                    <a:lnTo>
                      <a:pt x="740" y="705"/>
                    </a:lnTo>
                    <a:lnTo>
                      <a:pt x="741" y="706"/>
                    </a:lnTo>
                    <a:lnTo>
                      <a:pt x="742" y="705"/>
                    </a:lnTo>
                    <a:lnTo>
                      <a:pt x="743" y="704"/>
                    </a:lnTo>
                    <a:lnTo>
                      <a:pt x="745" y="704"/>
                    </a:lnTo>
                    <a:lnTo>
                      <a:pt x="746" y="705"/>
                    </a:lnTo>
                    <a:lnTo>
                      <a:pt x="750" y="709"/>
                    </a:lnTo>
                    <a:lnTo>
                      <a:pt x="753" y="710"/>
                    </a:lnTo>
                    <a:lnTo>
                      <a:pt x="755" y="711"/>
                    </a:lnTo>
                    <a:lnTo>
                      <a:pt x="756" y="712"/>
                    </a:lnTo>
                    <a:lnTo>
                      <a:pt x="756" y="712"/>
                    </a:lnTo>
                    <a:lnTo>
                      <a:pt x="758" y="717"/>
                    </a:lnTo>
                    <a:lnTo>
                      <a:pt x="759" y="718"/>
                    </a:lnTo>
                    <a:lnTo>
                      <a:pt x="760" y="718"/>
                    </a:lnTo>
                    <a:lnTo>
                      <a:pt x="763" y="717"/>
                    </a:lnTo>
                    <a:lnTo>
                      <a:pt x="764" y="717"/>
                    </a:lnTo>
                    <a:lnTo>
                      <a:pt x="766" y="719"/>
                    </a:lnTo>
                    <a:lnTo>
                      <a:pt x="767" y="718"/>
                    </a:lnTo>
                    <a:lnTo>
                      <a:pt x="768" y="718"/>
                    </a:lnTo>
                    <a:lnTo>
                      <a:pt x="771" y="718"/>
                    </a:lnTo>
                    <a:lnTo>
                      <a:pt x="772" y="718"/>
                    </a:lnTo>
                    <a:lnTo>
                      <a:pt x="773" y="717"/>
                    </a:lnTo>
                    <a:lnTo>
                      <a:pt x="774" y="717"/>
                    </a:lnTo>
                    <a:lnTo>
                      <a:pt x="773" y="719"/>
                    </a:lnTo>
                    <a:lnTo>
                      <a:pt x="773" y="721"/>
                    </a:lnTo>
                    <a:lnTo>
                      <a:pt x="776" y="730"/>
                    </a:lnTo>
                    <a:lnTo>
                      <a:pt x="776" y="733"/>
                    </a:lnTo>
                    <a:lnTo>
                      <a:pt x="777" y="736"/>
                    </a:lnTo>
                    <a:lnTo>
                      <a:pt x="779" y="739"/>
                    </a:lnTo>
                    <a:lnTo>
                      <a:pt x="780" y="742"/>
                    </a:lnTo>
                    <a:lnTo>
                      <a:pt x="780" y="745"/>
                    </a:lnTo>
                    <a:lnTo>
                      <a:pt x="780" y="748"/>
                    </a:lnTo>
                    <a:lnTo>
                      <a:pt x="780" y="751"/>
                    </a:lnTo>
                    <a:lnTo>
                      <a:pt x="782" y="757"/>
                    </a:lnTo>
                    <a:lnTo>
                      <a:pt x="783" y="760"/>
                    </a:lnTo>
                    <a:lnTo>
                      <a:pt x="783" y="761"/>
                    </a:lnTo>
                    <a:lnTo>
                      <a:pt x="781" y="765"/>
                    </a:lnTo>
                    <a:lnTo>
                      <a:pt x="781" y="768"/>
                    </a:lnTo>
                    <a:lnTo>
                      <a:pt x="781" y="769"/>
                    </a:lnTo>
                    <a:lnTo>
                      <a:pt x="782" y="772"/>
                    </a:lnTo>
                    <a:lnTo>
                      <a:pt x="783" y="773"/>
                    </a:lnTo>
                    <a:lnTo>
                      <a:pt x="785" y="774"/>
                    </a:lnTo>
                    <a:lnTo>
                      <a:pt x="789" y="777"/>
                    </a:lnTo>
                    <a:lnTo>
                      <a:pt x="789" y="778"/>
                    </a:lnTo>
                    <a:lnTo>
                      <a:pt x="792" y="778"/>
                    </a:lnTo>
                    <a:lnTo>
                      <a:pt x="793" y="778"/>
                    </a:lnTo>
                    <a:lnTo>
                      <a:pt x="796" y="779"/>
                    </a:lnTo>
                    <a:lnTo>
                      <a:pt x="797" y="779"/>
                    </a:lnTo>
                    <a:lnTo>
                      <a:pt x="798" y="780"/>
                    </a:lnTo>
                    <a:lnTo>
                      <a:pt x="798" y="781"/>
                    </a:lnTo>
                    <a:lnTo>
                      <a:pt x="799" y="782"/>
                    </a:lnTo>
                    <a:lnTo>
                      <a:pt x="799" y="782"/>
                    </a:lnTo>
                    <a:lnTo>
                      <a:pt x="800" y="783"/>
                    </a:lnTo>
                    <a:lnTo>
                      <a:pt x="804" y="784"/>
                    </a:lnTo>
                    <a:lnTo>
                      <a:pt x="805" y="785"/>
                    </a:lnTo>
                    <a:lnTo>
                      <a:pt x="806" y="788"/>
                    </a:lnTo>
                    <a:lnTo>
                      <a:pt x="807" y="790"/>
                    </a:lnTo>
                    <a:lnTo>
                      <a:pt x="808" y="791"/>
                    </a:lnTo>
                    <a:lnTo>
                      <a:pt x="809" y="793"/>
                    </a:lnTo>
                    <a:lnTo>
                      <a:pt x="809" y="800"/>
                    </a:lnTo>
                    <a:lnTo>
                      <a:pt x="810" y="808"/>
                    </a:lnTo>
                    <a:lnTo>
                      <a:pt x="811" y="808"/>
                    </a:lnTo>
                    <a:lnTo>
                      <a:pt x="811" y="808"/>
                    </a:lnTo>
                    <a:lnTo>
                      <a:pt x="812" y="809"/>
                    </a:lnTo>
                    <a:lnTo>
                      <a:pt x="813" y="810"/>
                    </a:lnTo>
                    <a:lnTo>
                      <a:pt x="813" y="811"/>
                    </a:lnTo>
                    <a:lnTo>
                      <a:pt x="812" y="812"/>
                    </a:lnTo>
                    <a:lnTo>
                      <a:pt x="812" y="813"/>
                    </a:lnTo>
                    <a:lnTo>
                      <a:pt x="812" y="813"/>
                    </a:lnTo>
                    <a:lnTo>
                      <a:pt x="813" y="814"/>
                    </a:lnTo>
                    <a:lnTo>
                      <a:pt x="814" y="815"/>
                    </a:lnTo>
                    <a:lnTo>
                      <a:pt x="815" y="820"/>
                    </a:lnTo>
                    <a:lnTo>
                      <a:pt x="816" y="824"/>
                    </a:lnTo>
                    <a:lnTo>
                      <a:pt x="819" y="827"/>
                    </a:lnTo>
                    <a:lnTo>
                      <a:pt x="823" y="830"/>
                    </a:lnTo>
                    <a:lnTo>
                      <a:pt x="832" y="831"/>
                    </a:lnTo>
                    <a:lnTo>
                      <a:pt x="836" y="831"/>
                    </a:lnTo>
                    <a:lnTo>
                      <a:pt x="837" y="832"/>
                    </a:lnTo>
                    <a:lnTo>
                      <a:pt x="838" y="831"/>
                    </a:lnTo>
                    <a:lnTo>
                      <a:pt x="842" y="830"/>
                    </a:lnTo>
                    <a:lnTo>
                      <a:pt x="845" y="830"/>
                    </a:lnTo>
                    <a:lnTo>
                      <a:pt x="846" y="830"/>
                    </a:lnTo>
                    <a:lnTo>
                      <a:pt x="847" y="830"/>
                    </a:lnTo>
                    <a:lnTo>
                      <a:pt x="850" y="829"/>
                    </a:lnTo>
                    <a:lnTo>
                      <a:pt x="850" y="827"/>
                    </a:lnTo>
                    <a:lnTo>
                      <a:pt x="851" y="826"/>
                    </a:lnTo>
                    <a:lnTo>
                      <a:pt x="852" y="826"/>
                    </a:lnTo>
                    <a:lnTo>
                      <a:pt x="853" y="826"/>
                    </a:lnTo>
                    <a:lnTo>
                      <a:pt x="854" y="826"/>
                    </a:lnTo>
                    <a:lnTo>
                      <a:pt x="857" y="826"/>
                    </a:lnTo>
                    <a:lnTo>
                      <a:pt x="859" y="825"/>
                    </a:lnTo>
                    <a:lnTo>
                      <a:pt x="861" y="826"/>
                    </a:lnTo>
                    <a:lnTo>
                      <a:pt x="863" y="826"/>
                    </a:lnTo>
                    <a:lnTo>
                      <a:pt x="871" y="825"/>
                    </a:lnTo>
                    <a:lnTo>
                      <a:pt x="872" y="825"/>
                    </a:lnTo>
                    <a:lnTo>
                      <a:pt x="872" y="824"/>
                    </a:lnTo>
                    <a:lnTo>
                      <a:pt x="872" y="823"/>
                    </a:lnTo>
                    <a:lnTo>
                      <a:pt x="873" y="822"/>
                    </a:lnTo>
                    <a:lnTo>
                      <a:pt x="874" y="822"/>
                    </a:lnTo>
                    <a:lnTo>
                      <a:pt x="876" y="821"/>
                    </a:lnTo>
                    <a:lnTo>
                      <a:pt x="876" y="820"/>
                    </a:lnTo>
                    <a:lnTo>
                      <a:pt x="878" y="819"/>
                    </a:lnTo>
                    <a:lnTo>
                      <a:pt x="880" y="822"/>
                    </a:lnTo>
                    <a:lnTo>
                      <a:pt x="889" y="822"/>
                    </a:lnTo>
                    <a:lnTo>
                      <a:pt x="891" y="823"/>
                    </a:lnTo>
                    <a:lnTo>
                      <a:pt x="893" y="823"/>
                    </a:lnTo>
                    <a:lnTo>
                      <a:pt x="894" y="823"/>
                    </a:lnTo>
                    <a:lnTo>
                      <a:pt x="894" y="823"/>
                    </a:lnTo>
                    <a:lnTo>
                      <a:pt x="894" y="825"/>
                    </a:lnTo>
                    <a:lnTo>
                      <a:pt x="895" y="825"/>
                    </a:lnTo>
                    <a:lnTo>
                      <a:pt x="896" y="824"/>
                    </a:lnTo>
                    <a:lnTo>
                      <a:pt x="897" y="825"/>
                    </a:lnTo>
                    <a:lnTo>
                      <a:pt x="898" y="826"/>
                    </a:lnTo>
                    <a:lnTo>
                      <a:pt x="898" y="827"/>
                    </a:lnTo>
                    <a:lnTo>
                      <a:pt x="898" y="829"/>
                    </a:lnTo>
                    <a:lnTo>
                      <a:pt x="897" y="830"/>
                    </a:lnTo>
                    <a:lnTo>
                      <a:pt x="896" y="831"/>
                    </a:lnTo>
                    <a:lnTo>
                      <a:pt x="896" y="832"/>
                    </a:lnTo>
                    <a:lnTo>
                      <a:pt x="897" y="832"/>
                    </a:lnTo>
                    <a:lnTo>
                      <a:pt x="898" y="832"/>
                    </a:lnTo>
                    <a:lnTo>
                      <a:pt x="896" y="833"/>
                    </a:lnTo>
                    <a:lnTo>
                      <a:pt x="895" y="833"/>
                    </a:lnTo>
                    <a:lnTo>
                      <a:pt x="894" y="833"/>
                    </a:lnTo>
                    <a:lnTo>
                      <a:pt x="896" y="835"/>
                    </a:lnTo>
                    <a:lnTo>
                      <a:pt x="898" y="835"/>
                    </a:lnTo>
                    <a:lnTo>
                      <a:pt x="899" y="835"/>
                    </a:lnTo>
                    <a:lnTo>
                      <a:pt x="898" y="838"/>
                    </a:lnTo>
                    <a:lnTo>
                      <a:pt x="898" y="839"/>
                    </a:lnTo>
                    <a:lnTo>
                      <a:pt x="895" y="840"/>
                    </a:lnTo>
                    <a:lnTo>
                      <a:pt x="894" y="841"/>
                    </a:lnTo>
                    <a:lnTo>
                      <a:pt x="892" y="840"/>
                    </a:lnTo>
                    <a:lnTo>
                      <a:pt x="891" y="841"/>
                    </a:lnTo>
                    <a:lnTo>
                      <a:pt x="889" y="844"/>
                    </a:lnTo>
                    <a:lnTo>
                      <a:pt x="889" y="846"/>
                    </a:lnTo>
                    <a:lnTo>
                      <a:pt x="889" y="848"/>
                    </a:lnTo>
                    <a:lnTo>
                      <a:pt x="887" y="852"/>
                    </a:lnTo>
                    <a:lnTo>
                      <a:pt x="887" y="854"/>
                    </a:lnTo>
                    <a:lnTo>
                      <a:pt x="886" y="856"/>
                    </a:lnTo>
                    <a:lnTo>
                      <a:pt x="883" y="859"/>
                    </a:lnTo>
                    <a:lnTo>
                      <a:pt x="882" y="861"/>
                    </a:lnTo>
                    <a:lnTo>
                      <a:pt x="882" y="864"/>
                    </a:lnTo>
                    <a:lnTo>
                      <a:pt x="884" y="868"/>
                    </a:lnTo>
                    <a:lnTo>
                      <a:pt x="885" y="870"/>
                    </a:lnTo>
                    <a:lnTo>
                      <a:pt x="886" y="874"/>
                    </a:lnTo>
                    <a:lnTo>
                      <a:pt x="890" y="876"/>
                    </a:lnTo>
                    <a:lnTo>
                      <a:pt x="898" y="878"/>
                    </a:lnTo>
                    <a:lnTo>
                      <a:pt x="900" y="879"/>
                    </a:lnTo>
                    <a:lnTo>
                      <a:pt x="901" y="879"/>
                    </a:lnTo>
                    <a:lnTo>
                      <a:pt x="902" y="881"/>
                    </a:lnTo>
                    <a:lnTo>
                      <a:pt x="902" y="881"/>
                    </a:lnTo>
                    <a:lnTo>
                      <a:pt x="903" y="881"/>
                    </a:lnTo>
                    <a:lnTo>
                      <a:pt x="904" y="881"/>
                    </a:lnTo>
                    <a:lnTo>
                      <a:pt x="905" y="881"/>
                    </a:lnTo>
                    <a:lnTo>
                      <a:pt x="906" y="883"/>
                    </a:lnTo>
                    <a:lnTo>
                      <a:pt x="910" y="884"/>
                    </a:lnTo>
                    <a:lnTo>
                      <a:pt x="909" y="886"/>
                    </a:lnTo>
                    <a:lnTo>
                      <a:pt x="911" y="886"/>
                    </a:lnTo>
                    <a:lnTo>
                      <a:pt x="920" y="887"/>
                    </a:lnTo>
                    <a:lnTo>
                      <a:pt x="921" y="887"/>
                    </a:lnTo>
                    <a:lnTo>
                      <a:pt x="928" y="889"/>
                    </a:lnTo>
                    <a:lnTo>
                      <a:pt x="929" y="889"/>
                    </a:lnTo>
                    <a:lnTo>
                      <a:pt x="931" y="888"/>
                    </a:lnTo>
                    <a:lnTo>
                      <a:pt x="933" y="887"/>
                    </a:lnTo>
                    <a:lnTo>
                      <a:pt x="933" y="888"/>
                    </a:lnTo>
                    <a:lnTo>
                      <a:pt x="935" y="888"/>
                    </a:lnTo>
                    <a:lnTo>
                      <a:pt x="936" y="888"/>
                    </a:lnTo>
                    <a:lnTo>
                      <a:pt x="938" y="887"/>
                    </a:lnTo>
                    <a:lnTo>
                      <a:pt x="940" y="887"/>
                    </a:lnTo>
                    <a:lnTo>
                      <a:pt x="942" y="887"/>
                    </a:lnTo>
                    <a:lnTo>
                      <a:pt x="946" y="889"/>
                    </a:lnTo>
                    <a:lnTo>
                      <a:pt x="951" y="890"/>
                    </a:lnTo>
                    <a:lnTo>
                      <a:pt x="956" y="892"/>
                    </a:lnTo>
                    <a:lnTo>
                      <a:pt x="959" y="892"/>
                    </a:lnTo>
                    <a:lnTo>
                      <a:pt x="965" y="891"/>
                    </a:lnTo>
                    <a:lnTo>
                      <a:pt x="968" y="891"/>
                    </a:lnTo>
                    <a:lnTo>
                      <a:pt x="969" y="893"/>
                    </a:lnTo>
                    <a:lnTo>
                      <a:pt x="971" y="896"/>
                    </a:lnTo>
                    <a:lnTo>
                      <a:pt x="972" y="897"/>
                    </a:lnTo>
                    <a:lnTo>
                      <a:pt x="972" y="897"/>
                    </a:lnTo>
                    <a:lnTo>
                      <a:pt x="973" y="897"/>
                    </a:lnTo>
                    <a:lnTo>
                      <a:pt x="974" y="899"/>
                    </a:lnTo>
                    <a:lnTo>
                      <a:pt x="974" y="900"/>
                    </a:lnTo>
                    <a:lnTo>
                      <a:pt x="974" y="901"/>
                    </a:lnTo>
                    <a:lnTo>
                      <a:pt x="973" y="901"/>
                    </a:lnTo>
                    <a:lnTo>
                      <a:pt x="972" y="901"/>
                    </a:lnTo>
                    <a:lnTo>
                      <a:pt x="965" y="905"/>
                    </a:lnTo>
                    <a:lnTo>
                      <a:pt x="963" y="905"/>
                    </a:lnTo>
                    <a:lnTo>
                      <a:pt x="956" y="906"/>
                    </a:lnTo>
                    <a:lnTo>
                      <a:pt x="952" y="907"/>
                    </a:lnTo>
                    <a:lnTo>
                      <a:pt x="949" y="908"/>
                    </a:lnTo>
                    <a:lnTo>
                      <a:pt x="947" y="906"/>
                    </a:lnTo>
                    <a:lnTo>
                      <a:pt x="946" y="908"/>
                    </a:lnTo>
                    <a:lnTo>
                      <a:pt x="941" y="909"/>
                    </a:lnTo>
                    <a:lnTo>
                      <a:pt x="939" y="910"/>
                    </a:lnTo>
                    <a:lnTo>
                      <a:pt x="937" y="912"/>
                    </a:lnTo>
                    <a:lnTo>
                      <a:pt x="938" y="914"/>
                    </a:lnTo>
                    <a:lnTo>
                      <a:pt x="941" y="918"/>
                    </a:lnTo>
                    <a:lnTo>
                      <a:pt x="949" y="924"/>
                    </a:lnTo>
                    <a:lnTo>
                      <a:pt x="952" y="928"/>
                    </a:lnTo>
                    <a:lnTo>
                      <a:pt x="951" y="932"/>
                    </a:lnTo>
                    <a:lnTo>
                      <a:pt x="954" y="933"/>
                    </a:lnTo>
                    <a:lnTo>
                      <a:pt x="956" y="934"/>
                    </a:lnTo>
                    <a:lnTo>
                      <a:pt x="959" y="937"/>
                    </a:lnTo>
                    <a:lnTo>
                      <a:pt x="960" y="938"/>
                    </a:lnTo>
                    <a:lnTo>
                      <a:pt x="963" y="939"/>
                    </a:lnTo>
                    <a:lnTo>
                      <a:pt x="964" y="940"/>
                    </a:lnTo>
                    <a:lnTo>
                      <a:pt x="967" y="940"/>
                    </a:lnTo>
                    <a:lnTo>
                      <a:pt x="972" y="940"/>
                    </a:lnTo>
                    <a:lnTo>
                      <a:pt x="975" y="940"/>
                    </a:lnTo>
                    <a:lnTo>
                      <a:pt x="976" y="940"/>
                    </a:lnTo>
                    <a:lnTo>
                      <a:pt x="981" y="943"/>
                    </a:lnTo>
                    <a:lnTo>
                      <a:pt x="981" y="943"/>
                    </a:lnTo>
                    <a:lnTo>
                      <a:pt x="983" y="943"/>
                    </a:lnTo>
                    <a:lnTo>
                      <a:pt x="984" y="943"/>
                    </a:lnTo>
                    <a:lnTo>
                      <a:pt x="985" y="942"/>
                    </a:lnTo>
                    <a:lnTo>
                      <a:pt x="987" y="942"/>
                    </a:lnTo>
                    <a:lnTo>
                      <a:pt x="988" y="942"/>
                    </a:lnTo>
                    <a:lnTo>
                      <a:pt x="989" y="943"/>
                    </a:lnTo>
                    <a:lnTo>
                      <a:pt x="989" y="945"/>
                    </a:lnTo>
                    <a:lnTo>
                      <a:pt x="993" y="946"/>
                    </a:lnTo>
                    <a:lnTo>
                      <a:pt x="994" y="947"/>
                    </a:lnTo>
                    <a:lnTo>
                      <a:pt x="995" y="949"/>
                    </a:lnTo>
                    <a:lnTo>
                      <a:pt x="997" y="951"/>
                    </a:lnTo>
                    <a:lnTo>
                      <a:pt x="998" y="952"/>
                    </a:lnTo>
                    <a:lnTo>
                      <a:pt x="1002" y="953"/>
                    </a:lnTo>
                    <a:lnTo>
                      <a:pt x="1007" y="954"/>
                    </a:lnTo>
                    <a:lnTo>
                      <a:pt x="1010" y="955"/>
                    </a:lnTo>
                    <a:lnTo>
                      <a:pt x="1011" y="954"/>
                    </a:lnTo>
                    <a:lnTo>
                      <a:pt x="1012" y="954"/>
                    </a:lnTo>
                    <a:lnTo>
                      <a:pt x="1014" y="954"/>
                    </a:lnTo>
                    <a:lnTo>
                      <a:pt x="1015" y="954"/>
                    </a:lnTo>
                    <a:lnTo>
                      <a:pt x="1015" y="954"/>
                    </a:lnTo>
                    <a:lnTo>
                      <a:pt x="1020" y="955"/>
                    </a:lnTo>
                    <a:lnTo>
                      <a:pt x="1022" y="956"/>
                    </a:lnTo>
                    <a:lnTo>
                      <a:pt x="1024" y="956"/>
                    </a:lnTo>
                    <a:lnTo>
                      <a:pt x="1025" y="955"/>
                    </a:lnTo>
                    <a:lnTo>
                      <a:pt x="1026" y="955"/>
                    </a:lnTo>
                    <a:lnTo>
                      <a:pt x="1030" y="955"/>
                    </a:lnTo>
                    <a:lnTo>
                      <a:pt x="1030" y="956"/>
                    </a:lnTo>
                    <a:lnTo>
                      <a:pt x="1028" y="957"/>
                    </a:lnTo>
                    <a:lnTo>
                      <a:pt x="1028" y="958"/>
                    </a:lnTo>
                    <a:lnTo>
                      <a:pt x="1028" y="959"/>
                    </a:lnTo>
                    <a:lnTo>
                      <a:pt x="1031" y="961"/>
                    </a:lnTo>
                    <a:lnTo>
                      <a:pt x="1032" y="962"/>
                    </a:lnTo>
                    <a:lnTo>
                      <a:pt x="1033" y="963"/>
                    </a:lnTo>
                    <a:lnTo>
                      <a:pt x="1036" y="963"/>
                    </a:lnTo>
                    <a:lnTo>
                      <a:pt x="1043" y="961"/>
                    </a:lnTo>
                    <a:lnTo>
                      <a:pt x="1050" y="961"/>
                    </a:lnTo>
                    <a:lnTo>
                      <a:pt x="1051" y="961"/>
                    </a:lnTo>
                    <a:lnTo>
                      <a:pt x="1055" y="958"/>
                    </a:lnTo>
                    <a:lnTo>
                      <a:pt x="1057" y="957"/>
                    </a:lnTo>
                    <a:lnTo>
                      <a:pt x="1059" y="958"/>
                    </a:lnTo>
                    <a:lnTo>
                      <a:pt x="1059" y="959"/>
                    </a:lnTo>
                    <a:lnTo>
                      <a:pt x="1057" y="961"/>
                    </a:lnTo>
                    <a:lnTo>
                      <a:pt x="1053" y="961"/>
                    </a:lnTo>
                    <a:lnTo>
                      <a:pt x="1039" y="969"/>
                    </a:lnTo>
                    <a:lnTo>
                      <a:pt x="1036" y="970"/>
                    </a:lnTo>
                    <a:lnTo>
                      <a:pt x="1032" y="970"/>
                    </a:lnTo>
                    <a:lnTo>
                      <a:pt x="1029" y="970"/>
                    </a:lnTo>
                    <a:lnTo>
                      <a:pt x="1029" y="970"/>
                    </a:lnTo>
                    <a:lnTo>
                      <a:pt x="1028" y="970"/>
                    </a:lnTo>
                    <a:lnTo>
                      <a:pt x="1027" y="970"/>
                    </a:lnTo>
                    <a:lnTo>
                      <a:pt x="1022" y="967"/>
                    </a:lnTo>
                    <a:lnTo>
                      <a:pt x="1020" y="967"/>
                    </a:lnTo>
                    <a:lnTo>
                      <a:pt x="1015" y="966"/>
                    </a:lnTo>
                    <a:lnTo>
                      <a:pt x="1013" y="966"/>
                    </a:lnTo>
                    <a:lnTo>
                      <a:pt x="1011" y="965"/>
                    </a:lnTo>
                    <a:lnTo>
                      <a:pt x="1009" y="965"/>
                    </a:lnTo>
                    <a:lnTo>
                      <a:pt x="1005" y="967"/>
                    </a:lnTo>
                    <a:lnTo>
                      <a:pt x="1002" y="971"/>
                    </a:lnTo>
                    <a:lnTo>
                      <a:pt x="1004" y="975"/>
                    </a:lnTo>
                    <a:lnTo>
                      <a:pt x="1005" y="975"/>
                    </a:lnTo>
                    <a:lnTo>
                      <a:pt x="1005" y="975"/>
                    </a:lnTo>
                    <a:lnTo>
                      <a:pt x="1007" y="975"/>
                    </a:lnTo>
                    <a:lnTo>
                      <a:pt x="1011" y="976"/>
                    </a:lnTo>
                    <a:lnTo>
                      <a:pt x="1013" y="977"/>
                    </a:lnTo>
                    <a:lnTo>
                      <a:pt x="1015" y="977"/>
                    </a:lnTo>
                    <a:lnTo>
                      <a:pt x="1015" y="978"/>
                    </a:lnTo>
                    <a:lnTo>
                      <a:pt x="1019" y="979"/>
                    </a:lnTo>
                    <a:lnTo>
                      <a:pt x="1020" y="979"/>
                    </a:lnTo>
                    <a:lnTo>
                      <a:pt x="1022" y="980"/>
                    </a:lnTo>
                    <a:lnTo>
                      <a:pt x="1034" y="984"/>
                    </a:lnTo>
                    <a:lnTo>
                      <a:pt x="1037" y="987"/>
                    </a:lnTo>
                    <a:lnTo>
                      <a:pt x="1037" y="991"/>
                    </a:lnTo>
                    <a:lnTo>
                      <a:pt x="1039" y="992"/>
                    </a:lnTo>
                    <a:lnTo>
                      <a:pt x="1039" y="993"/>
                    </a:lnTo>
                    <a:lnTo>
                      <a:pt x="1038" y="995"/>
                    </a:lnTo>
                    <a:lnTo>
                      <a:pt x="1037" y="996"/>
                    </a:lnTo>
                    <a:lnTo>
                      <a:pt x="1024" y="1000"/>
                    </a:lnTo>
                    <a:lnTo>
                      <a:pt x="1023" y="999"/>
                    </a:lnTo>
                    <a:lnTo>
                      <a:pt x="1022" y="999"/>
                    </a:lnTo>
                    <a:lnTo>
                      <a:pt x="1020" y="1000"/>
                    </a:lnTo>
                    <a:lnTo>
                      <a:pt x="1018" y="1000"/>
                    </a:lnTo>
                    <a:lnTo>
                      <a:pt x="1017" y="1000"/>
                    </a:lnTo>
                    <a:lnTo>
                      <a:pt x="1015" y="1001"/>
                    </a:lnTo>
                    <a:lnTo>
                      <a:pt x="1015" y="1001"/>
                    </a:lnTo>
                    <a:lnTo>
                      <a:pt x="1014" y="1002"/>
                    </a:lnTo>
                    <a:lnTo>
                      <a:pt x="1013" y="1004"/>
                    </a:lnTo>
                    <a:lnTo>
                      <a:pt x="1012" y="1003"/>
                    </a:lnTo>
                    <a:lnTo>
                      <a:pt x="1012" y="1004"/>
                    </a:lnTo>
                    <a:lnTo>
                      <a:pt x="1011" y="1005"/>
                    </a:lnTo>
                    <a:lnTo>
                      <a:pt x="1011" y="1005"/>
                    </a:lnTo>
                    <a:lnTo>
                      <a:pt x="1011" y="1006"/>
                    </a:lnTo>
                    <a:lnTo>
                      <a:pt x="1009" y="1006"/>
                    </a:lnTo>
                    <a:lnTo>
                      <a:pt x="1007" y="1005"/>
                    </a:lnTo>
                    <a:lnTo>
                      <a:pt x="1006" y="1006"/>
                    </a:lnTo>
                    <a:lnTo>
                      <a:pt x="1004" y="1006"/>
                    </a:lnTo>
                    <a:lnTo>
                      <a:pt x="1003" y="1004"/>
                    </a:lnTo>
                    <a:lnTo>
                      <a:pt x="1001" y="1003"/>
                    </a:lnTo>
                    <a:lnTo>
                      <a:pt x="999" y="1004"/>
                    </a:lnTo>
                    <a:lnTo>
                      <a:pt x="994" y="1006"/>
                    </a:lnTo>
                    <a:lnTo>
                      <a:pt x="994" y="1006"/>
                    </a:lnTo>
                    <a:lnTo>
                      <a:pt x="994" y="1005"/>
                    </a:lnTo>
                    <a:lnTo>
                      <a:pt x="992" y="1005"/>
                    </a:lnTo>
                    <a:lnTo>
                      <a:pt x="992" y="1005"/>
                    </a:lnTo>
                    <a:lnTo>
                      <a:pt x="990" y="1005"/>
                    </a:lnTo>
                    <a:lnTo>
                      <a:pt x="989" y="1005"/>
                    </a:lnTo>
                    <a:lnTo>
                      <a:pt x="987" y="1007"/>
                    </a:lnTo>
                    <a:lnTo>
                      <a:pt x="987" y="1006"/>
                    </a:lnTo>
                    <a:lnTo>
                      <a:pt x="984" y="1005"/>
                    </a:lnTo>
                    <a:lnTo>
                      <a:pt x="984" y="1004"/>
                    </a:lnTo>
                    <a:lnTo>
                      <a:pt x="985" y="1003"/>
                    </a:lnTo>
                    <a:lnTo>
                      <a:pt x="985" y="1002"/>
                    </a:lnTo>
                    <a:lnTo>
                      <a:pt x="985" y="1001"/>
                    </a:lnTo>
                    <a:lnTo>
                      <a:pt x="985" y="1001"/>
                    </a:lnTo>
                    <a:lnTo>
                      <a:pt x="981" y="1001"/>
                    </a:lnTo>
                    <a:lnTo>
                      <a:pt x="979" y="1002"/>
                    </a:lnTo>
                    <a:lnTo>
                      <a:pt x="977" y="1003"/>
                    </a:lnTo>
                    <a:lnTo>
                      <a:pt x="976" y="1001"/>
                    </a:lnTo>
                    <a:lnTo>
                      <a:pt x="975" y="1001"/>
                    </a:lnTo>
                    <a:lnTo>
                      <a:pt x="974" y="1000"/>
                    </a:lnTo>
                    <a:lnTo>
                      <a:pt x="973" y="1001"/>
                    </a:lnTo>
                    <a:lnTo>
                      <a:pt x="972" y="1001"/>
                    </a:lnTo>
                    <a:lnTo>
                      <a:pt x="971" y="998"/>
                    </a:lnTo>
                    <a:lnTo>
                      <a:pt x="970" y="998"/>
                    </a:lnTo>
                    <a:lnTo>
                      <a:pt x="969" y="998"/>
                    </a:lnTo>
                    <a:lnTo>
                      <a:pt x="968" y="998"/>
                    </a:lnTo>
                    <a:lnTo>
                      <a:pt x="968" y="998"/>
                    </a:lnTo>
                    <a:lnTo>
                      <a:pt x="967" y="997"/>
                    </a:lnTo>
                    <a:lnTo>
                      <a:pt x="968" y="996"/>
                    </a:lnTo>
                    <a:lnTo>
                      <a:pt x="968" y="995"/>
                    </a:lnTo>
                    <a:lnTo>
                      <a:pt x="968" y="993"/>
                    </a:lnTo>
                    <a:lnTo>
                      <a:pt x="967" y="992"/>
                    </a:lnTo>
                    <a:lnTo>
                      <a:pt x="966" y="992"/>
                    </a:lnTo>
                    <a:lnTo>
                      <a:pt x="966" y="993"/>
                    </a:lnTo>
                    <a:lnTo>
                      <a:pt x="964" y="995"/>
                    </a:lnTo>
                    <a:lnTo>
                      <a:pt x="963" y="995"/>
                    </a:lnTo>
                    <a:lnTo>
                      <a:pt x="963" y="994"/>
                    </a:lnTo>
                    <a:lnTo>
                      <a:pt x="961" y="993"/>
                    </a:lnTo>
                    <a:lnTo>
                      <a:pt x="961" y="992"/>
                    </a:lnTo>
                    <a:lnTo>
                      <a:pt x="962" y="991"/>
                    </a:lnTo>
                    <a:lnTo>
                      <a:pt x="960" y="992"/>
                    </a:lnTo>
                    <a:lnTo>
                      <a:pt x="960" y="992"/>
                    </a:lnTo>
                    <a:lnTo>
                      <a:pt x="959" y="992"/>
                    </a:lnTo>
                    <a:lnTo>
                      <a:pt x="959" y="992"/>
                    </a:lnTo>
                    <a:lnTo>
                      <a:pt x="958" y="991"/>
                    </a:lnTo>
                    <a:lnTo>
                      <a:pt x="954" y="989"/>
                    </a:lnTo>
                    <a:lnTo>
                      <a:pt x="955" y="991"/>
                    </a:lnTo>
                    <a:lnTo>
                      <a:pt x="954" y="991"/>
                    </a:lnTo>
                    <a:lnTo>
                      <a:pt x="954" y="992"/>
                    </a:lnTo>
                    <a:lnTo>
                      <a:pt x="953" y="991"/>
                    </a:lnTo>
                    <a:lnTo>
                      <a:pt x="952" y="991"/>
                    </a:lnTo>
                    <a:lnTo>
                      <a:pt x="951" y="990"/>
                    </a:lnTo>
                    <a:lnTo>
                      <a:pt x="950" y="990"/>
                    </a:lnTo>
                    <a:lnTo>
                      <a:pt x="951" y="989"/>
                    </a:lnTo>
                    <a:lnTo>
                      <a:pt x="953" y="988"/>
                    </a:lnTo>
                    <a:lnTo>
                      <a:pt x="954" y="988"/>
                    </a:lnTo>
                    <a:lnTo>
                      <a:pt x="954" y="986"/>
                    </a:lnTo>
                    <a:lnTo>
                      <a:pt x="954" y="986"/>
                    </a:lnTo>
                    <a:lnTo>
                      <a:pt x="952" y="987"/>
                    </a:lnTo>
                    <a:lnTo>
                      <a:pt x="953" y="986"/>
                    </a:lnTo>
                    <a:lnTo>
                      <a:pt x="954" y="985"/>
                    </a:lnTo>
                    <a:lnTo>
                      <a:pt x="954" y="984"/>
                    </a:lnTo>
                    <a:lnTo>
                      <a:pt x="955" y="984"/>
                    </a:lnTo>
                    <a:lnTo>
                      <a:pt x="956" y="985"/>
                    </a:lnTo>
                    <a:lnTo>
                      <a:pt x="957" y="986"/>
                    </a:lnTo>
                    <a:lnTo>
                      <a:pt x="960" y="985"/>
                    </a:lnTo>
                    <a:lnTo>
                      <a:pt x="964" y="987"/>
                    </a:lnTo>
                    <a:lnTo>
                      <a:pt x="970" y="985"/>
                    </a:lnTo>
                    <a:lnTo>
                      <a:pt x="971" y="985"/>
                    </a:lnTo>
                    <a:lnTo>
                      <a:pt x="971" y="984"/>
                    </a:lnTo>
                    <a:lnTo>
                      <a:pt x="971" y="983"/>
                    </a:lnTo>
                    <a:lnTo>
                      <a:pt x="972" y="982"/>
                    </a:lnTo>
                    <a:lnTo>
                      <a:pt x="974" y="981"/>
                    </a:lnTo>
                    <a:lnTo>
                      <a:pt x="973" y="980"/>
                    </a:lnTo>
                    <a:lnTo>
                      <a:pt x="972" y="980"/>
                    </a:lnTo>
                    <a:lnTo>
                      <a:pt x="970" y="980"/>
                    </a:lnTo>
                    <a:lnTo>
                      <a:pt x="968" y="980"/>
                    </a:lnTo>
                    <a:lnTo>
                      <a:pt x="968" y="979"/>
                    </a:lnTo>
                    <a:lnTo>
                      <a:pt x="965" y="979"/>
                    </a:lnTo>
                    <a:lnTo>
                      <a:pt x="963" y="978"/>
                    </a:lnTo>
                    <a:lnTo>
                      <a:pt x="962" y="977"/>
                    </a:lnTo>
                    <a:lnTo>
                      <a:pt x="961" y="977"/>
                    </a:lnTo>
                    <a:lnTo>
                      <a:pt x="960" y="977"/>
                    </a:lnTo>
                    <a:lnTo>
                      <a:pt x="959" y="979"/>
                    </a:lnTo>
                    <a:lnTo>
                      <a:pt x="959" y="979"/>
                    </a:lnTo>
                    <a:lnTo>
                      <a:pt x="959" y="981"/>
                    </a:lnTo>
                    <a:lnTo>
                      <a:pt x="959" y="983"/>
                    </a:lnTo>
                    <a:lnTo>
                      <a:pt x="958" y="983"/>
                    </a:lnTo>
                    <a:lnTo>
                      <a:pt x="957" y="983"/>
                    </a:lnTo>
                    <a:lnTo>
                      <a:pt x="956" y="982"/>
                    </a:lnTo>
                    <a:lnTo>
                      <a:pt x="956" y="981"/>
                    </a:lnTo>
                    <a:lnTo>
                      <a:pt x="956" y="980"/>
                    </a:lnTo>
                    <a:lnTo>
                      <a:pt x="956" y="979"/>
                    </a:lnTo>
                    <a:lnTo>
                      <a:pt x="955" y="979"/>
                    </a:lnTo>
                    <a:lnTo>
                      <a:pt x="954" y="979"/>
                    </a:lnTo>
                    <a:lnTo>
                      <a:pt x="954" y="975"/>
                    </a:lnTo>
                    <a:lnTo>
                      <a:pt x="953" y="975"/>
                    </a:lnTo>
                    <a:lnTo>
                      <a:pt x="952" y="974"/>
                    </a:lnTo>
                    <a:lnTo>
                      <a:pt x="950" y="971"/>
                    </a:lnTo>
                    <a:lnTo>
                      <a:pt x="944" y="970"/>
                    </a:lnTo>
                    <a:lnTo>
                      <a:pt x="941" y="968"/>
                    </a:lnTo>
                    <a:lnTo>
                      <a:pt x="939" y="967"/>
                    </a:lnTo>
                    <a:lnTo>
                      <a:pt x="936" y="966"/>
                    </a:lnTo>
                    <a:lnTo>
                      <a:pt x="928" y="966"/>
                    </a:lnTo>
                    <a:lnTo>
                      <a:pt x="925" y="967"/>
                    </a:lnTo>
                    <a:lnTo>
                      <a:pt x="924" y="967"/>
                    </a:lnTo>
                    <a:lnTo>
                      <a:pt x="920" y="966"/>
                    </a:lnTo>
                    <a:lnTo>
                      <a:pt x="920" y="967"/>
                    </a:lnTo>
                    <a:lnTo>
                      <a:pt x="918" y="968"/>
                    </a:lnTo>
                    <a:lnTo>
                      <a:pt x="916" y="967"/>
                    </a:lnTo>
                    <a:lnTo>
                      <a:pt x="915" y="968"/>
                    </a:lnTo>
                    <a:lnTo>
                      <a:pt x="917" y="968"/>
                    </a:lnTo>
                    <a:lnTo>
                      <a:pt x="917" y="969"/>
                    </a:lnTo>
                    <a:lnTo>
                      <a:pt x="914" y="969"/>
                    </a:lnTo>
                    <a:lnTo>
                      <a:pt x="913" y="969"/>
                    </a:lnTo>
                    <a:lnTo>
                      <a:pt x="912" y="966"/>
                    </a:lnTo>
                    <a:lnTo>
                      <a:pt x="911" y="966"/>
                    </a:lnTo>
                    <a:lnTo>
                      <a:pt x="910" y="967"/>
                    </a:lnTo>
                    <a:lnTo>
                      <a:pt x="909" y="967"/>
                    </a:lnTo>
                    <a:lnTo>
                      <a:pt x="907" y="966"/>
                    </a:lnTo>
                    <a:lnTo>
                      <a:pt x="908" y="966"/>
                    </a:lnTo>
                    <a:lnTo>
                      <a:pt x="907" y="965"/>
                    </a:lnTo>
                    <a:lnTo>
                      <a:pt x="905" y="964"/>
                    </a:lnTo>
                    <a:lnTo>
                      <a:pt x="904" y="963"/>
                    </a:lnTo>
                    <a:lnTo>
                      <a:pt x="904" y="962"/>
                    </a:lnTo>
                    <a:lnTo>
                      <a:pt x="904" y="961"/>
                    </a:lnTo>
                    <a:lnTo>
                      <a:pt x="899" y="959"/>
                    </a:lnTo>
                    <a:lnTo>
                      <a:pt x="898" y="960"/>
                    </a:lnTo>
                    <a:lnTo>
                      <a:pt x="896" y="961"/>
                    </a:lnTo>
                    <a:lnTo>
                      <a:pt x="894" y="962"/>
                    </a:lnTo>
                    <a:lnTo>
                      <a:pt x="894" y="961"/>
                    </a:lnTo>
                    <a:lnTo>
                      <a:pt x="891" y="961"/>
                    </a:lnTo>
                    <a:lnTo>
                      <a:pt x="889" y="961"/>
                    </a:lnTo>
                    <a:lnTo>
                      <a:pt x="887" y="960"/>
                    </a:lnTo>
                    <a:lnTo>
                      <a:pt x="885" y="960"/>
                    </a:lnTo>
                    <a:lnTo>
                      <a:pt x="878" y="956"/>
                    </a:lnTo>
                    <a:lnTo>
                      <a:pt x="876" y="955"/>
                    </a:lnTo>
                    <a:lnTo>
                      <a:pt x="874" y="955"/>
                    </a:lnTo>
                    <a:lnTo>
                      <a:pt x="872" y="954"/>
                    </a:lnTo>
                    <a:lnTo>
                      <a:pt x="871" y="954"/>
                    </a:lnTo>
                    <a:lnTo>
                      <a:pt x="869" y="954"/>
                    </a:lnTo>
                    <a:lnTo>
                      <a:pt x="867" y="954"/>
                    </a:lnTo>
                    <a:lnTo>
                      <a:pt x="865" y="955"/>
                    </a:lnTo>
                    <a:lnTo>
                      <a:pt x="863" y="955"/>
                    </a:lnTo>
                    <a:lnTo>
                      <a:pt x="863" y="955"/>
                    </a:lnTo>
                    <a:lnTo>
                      <a:pt x="861" y="956"/>
                    </a:lnTo>
                    <a:lnTo>
                      <a:pt x="859" y="957"/>
                    </a:lnTo>
                    <a:lnTo>
                      <a:pt x="859" y="957"/>
                    </a:lnTo>
                    <a:lnTo>
                      <a:pt x="858" y="958"/>
                    </a:lnTo>
                    <a:lnTo>
                      <a:pt x="855" y="958"/>
                    </a:lnTo>
                    <a:lnTo>
                      <a:pt x="854" y="957"/>
                    </a:lnTo>
                    <a:lnTo>
                      <a:pt x="846" y="953"/>
                    </a:lnTo>
                    <a:lnTo>
                      <a:pt x="845" y="953"/>
                    </a:lnTo>
                    <a:lnTo>
                      <a:pt x="843" y="953"/>
                    </a:lnTo>
                    <a:lnTo>
                      <a:pt x="838" y="954"/>
                    </a:lnTo>
                    <a:lnTo>
                      <a:pt x="837" y="954"/>
                    </a:lnTo>
                    <a:lnTo>
                      <a:pt x="835" y="953"/>
                    </a:lnTo>
                    <a:lnTo>
                      <a:pt x="833" y="953"/>
                    </a:lnTo>
                    <a:lnTo>
                      <a:pt x="833" y="953"/>
                    </a:lnTo>
                    <a:lnTo>
                      <a:pt x="833" y="950"/>
                    </a:lnTo>
                    <a:lnTo>
                      <a:pt x="832" y="949"/>
                    </a:lnTo>
                    <a:lnTo>
                      <a:pt x="832" y="948"/>
                    </a:lnTo>
                    <a:lnTo>
                      <a:pt x="833" y="948"/>
                    </a:lnTo>
                    <a:lnTo>
                      <a:pt x="831" y="948"/>
                    </a:lnTo>
                    <a:lnTo>
                      <a:pt x="832" y="947"/>
                    </a:lnTo>
                    <a:lnTo>
                      <a:pt x="833" y="946"/>
                    </a:lnTo>
                    <a:lnTo>
                      <a:pt x="833" y="946"/>
                    </a:lnTo>
                    <a:lnTo>
                      <a:pt x="835" y="946"/>
                    </a:lnTo>
                    <a:lnTo>
                      <a:pt x="836" y="945"/>
                    </a:lnTo>
                    <a:lnTo>
                      <a:pt x="835" y="944"/>
                    </a:lnTo>
                    <a:lnTo>
                      <a:pt x="833" y="943"/>
                    </a:lnTo>
                    <a:lnTo>
                      <a:pt x="833" y="944"/>
                    </a:lnTo>
                    <a:lnTo>
                      <a:pt x="832" y="944"/>
                    </a:lnTo>
                    <a:lnTo>
                      <a:pt x="831" y="944"/>
                    </a:lnTo>
                    <a:lnTo>
                      <a:pt x="829" y="944"/>
                    </a:lnTo>
                    <a:lnTo>
                      <a:pt x="828" y="944"/>
                    </a:lnTo>
                    <a:lnTo>
                      <a:pt x="828" y="943"/>
                    </a:lnTo>
                    <a:lnTo>
                      <a:pt x="828" y="939"/>
                    </a:lnTo>
                    <a:lnTo>
                      <a:pt x="827" y="939"/>
                    </a:lnTo>
                    <a:lnTo>
                      <a:pt x="826" y="944"/>
                    </a:lnTo>
                    <a:lnTo>
                      <a:pt x="825" y="945"/>
                    </a:lnTo>
                    <a:lnTo>
                      <a:pt x="824" y="946"/>
                    </a:lnTo>
                    <a:lnTo>
                      <a:pt x="822" y="948"/>
                    </a:lnTo>
                    <a:lnTo>
                      <a:pt x="821" y="948"/>
                    </a:lnTo>
                    <a:lnTo>
                      <a:pt x="820" y="947"/>
                    </a:lnTo>
                    <a:lnTo>
                      <a:pt x="815" y="947"/>
                    </a:lnTo>
                    <a:lnTo>
                      <a:pt x="812" y="946"/>
                    </a:lnTo>
                    <a:lnTo>
                      <a:pt x="811" y="946"/>
                    </a:lnTo>
                    <a:lnTo>
                      <a:pt x="811" y="946"/>
                    </a:lnTo>
                    <a:lnTo>
                      <a:pt x="810" y="947"/>
                    </a:lnTo>
                    <a:lnTo>
                      <a:pt x="809" y="948"/>
                    </a:lnTo>
                    <a:lnTo>
                      <a:pt x="807" y="948"/>
                    </a:lnTo>
                    <a:lnTo>
                      <a:pt x="799" y="948"/>
                    </a:lnTo>
                    <a:lnTo>
                      <a:pt x="797" y="948"/>
                    </a:lnTo>
                    <a:lnTo>
                      <a:pt x="790" y="946"/>
                    </a:lnTo>
                    <a:lnTo>
                      <a:pt x="789" y="944"/>
                    </a:lnTo>
                    <a:lnTo>
                      <a:pt x="788" y="942"/>
                    </a:lnTo>
                    <a:lnTo>
                      <a:pt x="786" y="940"/>
                    </a:lnTo>
                    <a:lnTo>
                      <a:pt x="784" y="940"/>
                    </a:lnTo>
                    <a:lnTo>
                      <a:pt x="783" y="942"/>
                    </a:lnTo>
                    <a:lnTo>
                      <a:pt x="781" y="940"/>
                    </a:lnTo>
                    <a:lnTo>
                      <a:pt x="780" y="940"/>
                    </a:lnTo>
                    <a:lnTo>
                      <a:pt x="779" y="938"/>
                    </a:lnTo>
                    <a:lnTo>
                      <a:pt x="776" y="937"/>
                    </a:lnTo>
                    <a:lnTo>
                      <a:pt x="776" y="937"/>
                    </a:lnTo>
                    <a:lnTo>
                      <a:pt x="774" y="937"/>
                    </a:lnTo>
                    <a:lnTo>
                      <a:pt x="773" y="937"/>
                    </a:lnTo>
                    <a:lnTo>
                      <a:pt x="772" y="936"/>
                    </a:lnTo>
                    <a:lnTo>
                      <a:pt x="772" y="935"/>
                    </a:lnTo>
                    <a:lnTo>
                      <a:pt x="771" y="934"/>
                    </a:lnTo>
                    <a:lnTo>
                      <a:pt x="769" y="938"/>
                    </a:lnTo>
                    <a:lnTo>
                      <a:pt x="765" y="940"/>
                    </a:lnTo>
                    <a:lnTo>
                      <a:pt x="760" y="940"/>
                    </a:lnTo>
                    <a:lnTo>
                      <a:pt x="756" y="940"/>
                    </a:lnTo>
                    <a:lnTo>
                      <a:pt x="754" y="942"/>
                    </a:lnTo>
                    <a:lnTo>
                      <a:pt x="754" y="943"/>
                    </a:lnTo>
                    <a:lnTo>
                      <a:pt x="752" y="944"/>
                    </a:lnTo>
                    <a:lnTo>
                      <a:pt x="750" y="943"/>
                    </a:lnTo>
                    <a:lnTo>
                      <a:pt x="749" y="940"/>
                    </a:lnTo>
                    <a:lnTo>
                      <a:pt x="748" y="938"/>
                    </a:lnTo>
                    <a:lnTo>
                      <a:pt x="747" y="936"/>
                    </a:lnTo>
                    <a:lnTo>
                      <a:pt x="746" y="935"/>
                    </a:lnTo>
                    <a:lnTo>
                      <a:pt x="743" y="935"/>
                    </a:lnTo>
                    <a:lnTo>
                      <a:pt x="741" y="936"/>
                    </a:lnTo>
                    <a:lnTo>
                      <a:pt x="739" y="936"/>
                    </a:lnTo>
                    <a:lnTo>
                      <a:pt x="739" y="935"/>
                    </a:lnTo>
                    <a:lnTo>
                      <a:pt x="741" y="935"/>
                    </a:lnTo>
                    <a:lnTo>
                      <a:pt x="741" y="933"/>
                    </a:lnTo>
                    <a:lnTo>
                      <a:pt x="741" y="931"/>
                    </a:lnTo>
                    <a:lnTo>
                      <a:pt x="741" y="931"/>
                    </a:lnTo>
                    <a:lnTo>
                      <a:pt x="740" y="931"/>
                    </a:lnTo>
                    <a:lnTo>
                      <a:pt x="739" y="931"/>
                    </a:lnTo>
                    <a:lnTo>
                      <a:pt x="738" y="932"/>
                    </a:lnTo>
                    <a:lnTo>
                      <a:pt x="738" y="934"/>
                    </a:lnTo>
                    <a:lnTo>
                      <a:pt x="737" y="934"/>
                    </a:lnTo>
                    <a:lnTo>
                      <a:pt x="736" y="932"/>
                    </a:lnTo>
                    <a:lnTo>
                      <a:pt x="732" y="931"/>
                    </a:lnTo>
                    <a:lnTo>
                      <a:pt x="729" y="932"/>
                    </a:lnTo>
                    <a:lnTo>
                      <a:pt x="725" y="936"/>
                    </a:lnTo>
                    <a:lnTo>
                      <a:pt x="724" y="936"/>
                    </a:lnTo>
                    <a:lnTo>
                      <a:pt x="723" y="927"/>
                    </a:lnTo>
                    <a:lnTo>
                      <a:pt x="722" y="926"/>
                    </a:lnTo>
                    <a:lnTo>
                      <a:pt x="720" y="926"/>
                    </a:lnTo>
                    <a:lnTo>
                      <a:pt x="719" y="926"/>
                    </a:lnTo>
                    <a:lnTo>
                      <a:pt x="719" y="925"/>
                    </a:lnTo>
                    <a:lnTo>
                      <a:pt x="718" y="924"/>
                    </a:lnTo>
                    <a:lnTo>
                      <a:pt x="717" y="924"/>
                    </a:lnTo>
                    <a:lnTo>
                      <a:pt x="715" y="924"/>
                    </a:lnTo>
                    <a:lnTo>
                      <a:pt x="715" y="924"/>
                    </a:lnTo>
                    <a:lnTo>
                      <a:pt x="713" y="923"/>
                    </a:lnTo>
                    <a:lnTo>
                      <a:pt x="710" y="919"/>
                    </a:lnTo>
                    <a:lnTo>
                      <a:pt x="709" y="918"/>
                    </a:lnTo>
                    <a:lnTo>
                      <a:pt x="708" y="916"/>
                    </a:lnTo>
                    <a:lnTo>
                      <a:pt x="706" y="914"/>
                    </a:lnTo>
                    <a:lnTo>
                      <a:pt x="705" y="913"/>
                    </a:lnTo>
                    <a:lnTo>
                      <a:pt x="704" y="912"/>
                    </a:lnTo>
                    <a:lnTo>
                      <a:pt x="703" y="910"/>
                    </a:lnTo>
                    <a:lnTo>
                      <a:pt x="702" y="909"/>
                    </a:lnTo>
                    <a:lnTo>
                      <a:pt x="702" y="905"/>
                    </a:lnTo>
                    <a:lnTo>
                      <a:pt x="702" y="902"/>
                    </a:lnTo>
                    <a:lnTo>
                      <a:pt x="701" y="900"/>
                    </a:lnTo>
                    <a:lnTo>
                      <a:pt x="692" y="887"/>
                    </a:lnTo>
                    <a:lnTo>
                      <a:pt x="689" y="885"/>
                    </a:lnTo>
                    <a:lnTo>
                      <a:pt x="688" y="883"/>
                    </a:lnTo>
                    <a:lnTo>
                      <a:pt x="687" y="882"/>
                    </a:lnTo>
                    <a:lnTo>
                      <a:pt x="686" y="880"/>
                    </a:lnTo>
                    <a:lnTo>
                      <a:pt x="684" y="878"/>
                    </a:lnTo>
                    <a:lnTo>
                      <a:pt x="684" y="879"/>
                    </a:lnTo>
                    <a:lnTo>
                      <a:pt x="683" y="877"/>
                    </a:lnTo>
                    <a:lnTo>
                      <a:pt x="682" y="875"/>
                    </a:lnTo>
                    <a:lnTo>
                      <a:pt x="681" y="874"/>
                    </a:lnTo>
                    <a:lnTo>
                      <a:pt x="679" y="873"/>
                    </a:lnTo>
                    <a:lnTo>
                      <a:pt x="677" y="872"/>
                    </a:lnTo>
                    <a:lnTo>
                      <a:pt x="676" y="872"/>
                    </a:lnTo>
                    <a:lnTo>
                      <a:pt x="676" y="873"/>
                    </a:lnTo>
                    <a:lnTo>
                      <a:pt x="677" y="875"/>
                    </a:lnTo>
                    <a:lnTo>
                      <a:pt x="675" y="875"/>
                    </a:lnTo>
                    <a:lnTo>
                      <a:pt x="671" y="874"/>
                    </a:lnTo>
                    <a:lnTo>
                      <a:pt x="668" y="872"/>
                    </a:lnTo>
                    <a:lnTo>
                      <a:pt x="666" y="870"/>
                    </a:lnTo>
                    <a:lnTo>
                      <a:pt x="665" y="870"/>
                    </a:lnTo>
                    <a:lnTo>
                      <a:pt x="664" y="865"/>
                    </a:lnTo>
                    <a:lnTo>
                      <a:pt x="664" y="865"/>
                    </a:lnTo>
                    <a:lnTo>
                      <a:pt x="663" y="864"/>
                    </a:lnTo>
                    <a:lnTo>
                      <a:pt x="662" y="863"/>
                    </a:lnTo>
                    <a:lnTo>
                      <a:pt x="660" y="863"/>
                    </a:lnTo>
                    <a:lnTo>
                      <a:pt x="658" y="864"/>
                    </a:lnTo>
                    <a:lnTo>
                      <a:pt x="658" y="865"/>
                    </a:lnTo>
                    <a:lnTo>
                      <a:pt x="660" y="865"/>
                    </a:lnTo>
                    <a:lnTo>
                      <a:pt x="661" y="865"/>
                    </a:lnTo>
                    <a:lnTo>
                      <a:pt x="661" y="867"/>
                    </a:lnTo>
                    <a:lnTo>
                      <a:pt x="661" y="868"/>
                    </a:lnTo>
                    <a:lnTo>
                      <a:pt x="661" y="869"/>
                    </a:lnTo>
                    <a:lnTo>
                      <a:pt x="660" y="869"/>
                    </a:lnTo>
                    <a:lnTo>
                      <a:pt x="659" y="869"/>
                    </a:lnTo>
                    <a:lnTo>
                      <a:pt x="657" y="868"/>
                    </a:lnTo>
                    <a:lnTo>
                      <a:pt x="655" y="866"/>
                    </a:lnTo>
                    <a:lnTo>
                      <a:pt x="654" y="863"/>
                    </a:lnTo>
                    <a:lnTo>
                      <a:pt x="651" y="859"/>
                    </a:lnTo>
                    <a:lnTo>
                      <a:pt x="650" y="857"/>
                    </a:lnTo>
                    <a:lnTo>
                      <a:pt x="649" y="852"/>
                    </a:lnTo>
                    <a:lnTo>
                      <a:pt x="648" y="849"/>
                    </a:lnTo>
                    <a:lnTo>
                      <a:pt x="646" y="847"/>
                    </a:lnTo>
                    <a:lnTo>
                      <a:pt x="645" y="846"/>
                    </a:lnTo>
                    <a:lnTo>
                      <a:pt x="640" y="847"/>
                    </a:lnTo>
                    <a:lnTo>
                      <a:pt x="639" y="846"/>
                    </a:lnTo>
                    <a:lnTo>
                      <a:pt x="640" y="845"/>
                    </a:lnTo>
                    <a:lnTo>
                      <a:pt x="641" y="845"/>
                    </a:lnTo>
                    <a:lnTo>
                      <a:pt x="641" y="844"/>
                    </a:lnTo>
                    <a:lnTo>
                      <a:pt x="641" y="843"/>
                    </a:lnTo>
                    <a:lnTo>
                      <a:pt x="640" y="842"/>
                    </a:lnTo>
                    <a:lnTo>
                      <a:pt x="639" y="839"/>
                    </a:lnTo>
                    <a:lnTo>
                      <a:pt x="639" y="836"/>
                    </a:lnTo>
                    <a:lnTo>
                      <a:pt x="641" y="834"/>
                    </a:lnTo>
                    <a:lnTo>
                      <a:pt x="640" y="834"/>
                    </a:lnTo>
                    <a:lnTo>
                      <a:pt x="639" y="833"/>
                    </a:lnTo>
                    <a:lnTo>
                      <a:pt x="639" y="832"/>
                    </a:lnTo>
                    <a:lnTo>
                      <a:pt x="638" y="831"/>
                    </a:lnTo>
                    <a:lnTo>
                      <a:pt x="639" y="830"/>
                    </a:lnTo>
                    <a:lnTo>
                      <a:pt x="641" y="830"/>
                    </a:lnTo>
                    <a:lnTo>
                      <a:pt x="644" y="829"/>
                    </a:lnTo>
                    <a:lnTo>
                      <a:pt x="645" y="827"/>
                    </a:lnTo>
                    <a:lnTo>
                      <a:pt x="648" y="826"/>
                    </a:lnTo>
                    <a:lnTo>
                      <a:pt x="649" y="824"/>
                    </a:lnTo>
                    <a:lnTo>
                      <a:pt x="649" y="823"/>
                    </a:lnTo>
                    <a:lnTo>
                      <a:pt x="648" y="822"/>
                    </a:lnTo>
                    <a:lnTo>
                      <a:pt x="648" y="821"/>
                    </a:lnTo>
                    <a:lnTo>
                      <a:pt x="647" y="820"/>
                    </a:lnTo>
                    <a:lnTo>
                      <a:pt x="645" y="821"/>
                    </a:lnTo>
                    <a:lnTo>
                      <a:pt x="645" y="822"/>
                    </a:lnTo>
                    <a:lnTo>
                      <a:pt x="645" y="822"/>
                    </a:lnTo>
                    <a:lnTo>
                      <a:pt x="645" y="823"/>
                    </a:lnTo>
                    <a:lnTo>
                      <a:pt x="645" y="824"/>
                    </a:lnTo>
                    <a:lnTo>
                      <a:pt x="642" y="827"/>
                    </a:lnTo>
                    <a:lnTo>
                      <a:pt x="641" y="828"/>
                    </a:lnTo>
                    <a:lnTo>
                      <a:pt x="637" y="828"/>
                    </a:lnTo>
                    <a:lnTo>
                      <a:pt x="633" y="827"/>
                    </a:lnTo>
                    <a:lnTo>
                      <a:pt x="630" y="825"/>
                    </a:lnTo>
                    <a:lnTo>
                      <a:pt x="627" y="823"/>
                    </a:lnTo>
                    <a:lnTo>
                      <a:pt x="626" y="822"/>
                    </a:lnTo>
                    <a:lnTo>
                      <a:pt x="624" y="823"/>
                    </a:lnTo>
                    <a:lnTo>
                      <a:pt x="623" y="822"/>
                    </a:lnTo>
                    <a:lnTo>
                      <a:pt x="622" y="822"/>
                    </a:lnTo>
                    <a:lnTo>
                      <a:pt x="620" y="822"/>
                    </a:lnTo>
                    <a:lnTo>
                      <a:pt x="613" y="820"/>
                    </a:lnTo>
                    <a:lnTo>
                      <a:pt x="611" y="819"/>
                    </a:lnTo>
                    <a:lnTo>
                      <a:pt x="608" y="817"/>
                    </a:lnTo>
                    <a:lnTo>
                      <a:pt x="606" y="815"/>
                    </a:lnTo>
                    <a:lnTo>
                      <a:pt x="606" y="813"/>
                    </a:lnTo>
                    <a:lnTo>
                      <a:pt x="604" y="810"/>
                    </a:lnTo>
                    <a:lnTo>
                      <a:pt x="604" y="808"/>
                    </a:lnTo>
                    <a:lnTo>
                      <a:pt x="604" y="807"/>
                    </a:lnTo>
                    <a:lnTo>
                      <a:pt x="603" y="805"/>
                    </a:lnTo>
                    <a:lnTo>
                      <a:pt x="602" y="805"/>
                    </a:lnTo>
                    <a:lnTo>
                      <a:pt x="603" y="804"/>
                    </a:lnTo>
                    <a:lnTo>
                      <a:pt x="604" y="802"/>
                    </a:lnTo>
                    <a:lnTo>
                      <a:pt x="604" y="800"/>
                    </a:lnTo>
                    <a:lnTo>
                      <a:pt x="606" y="801"/>
                    </a:lnTo>
                    <a:lnTo>
                      <a:pt x="607" y="800"/>
                    </a:lnTo>
                    <a:lnTo>
                      <a:pt x="609" y="799"/>
                    </a:lnTo>
                    <a:lnTo>
                      <a:pt x="610" y="797"/>
                    </a:lnTo>
                    <a:lnTo>
                      <a:pt x="609" y="795"/>
                    </a:lnTo>
                    <a:lnTo>
                      <a:pt x="607" y="797"/>
                    </a:lnTo>
                    <a:lnTo>
                      <a:pt x="606" y="797"/>
                    </a:lnTo>
                    <a:lnTo>
                      <a:pt x="605" y="797"/>
                    </a:lnTo>
                    <a:lnTo>
                      <a:pt x="606" y="795"/>
                    </a:lnTo>
                    <a:lnTo>
                      <a:pt x="605" y="795"/>
                    </a:lnTo>
                    <a:lnTo>
                      <a:pt x="604" y="794"/>
                    </a:lnTo>
                    <a:lnTo>
                      <a:pt x="604" y="793"/>
                    </a:lnTo>
                    <a:lnTo>
                      <a:pt x="603" y="791"/>
                    </a:lnTo>
                    <a:lnTo>
                      <a:pt x="602" y="791"/>
                    </a:lnTo>
                    <a:lnTo>
                      <a:pt x="601" y="791"/>
                    </a:lnTo>
                    <a:lnTo>
                      <a:pt x="600" y="791"/>
                    </a:lnTo>
                    <a:lnTo>
                      <a:pt x="600" y="791"/>
                    </a:lnTo>
                    <a:lnTo>
                      <a:pt x="600" y="789"/>
                    </a:lnTo>
                    <a:lnTo>
                      <a:pt x="600" y="788"/>
                    </a:lnTo>
                    <a:lnTo>
                      <a:pt x="600" y="787"/>
                    </a:lnTo>
                    <a:lnTo>
                      <a:pt x="599" y="786"/>
                    </a:lnTo>
                    <a:lnTo>
                      <a:pt x="598" y="785"/>
                    </a:lnTo>
                    <a:lnTo>
                      <a:pt x="593" y="779"/>
                    </a:lnTo>
                    <a:lnTo>
                      <a:pt x="593" y="778"/>
                    </a:lnTo>
                    <a:lnTo>
                      <a:pt x="592" y="776"/>
                    </a:lnTo>
                    <a:lnTo>
                      <a:pt x="591" y="774"/>
                    </a:lnTo>
                    <a:lnTo>
                      <a:pt x="586" y="772"/>
                    </a:lnTo>
                    <a:lnTo>
                      <a:pt x="584" y="769"/>
                    </a:lnTo>
                    <a:lnTo>
                      <a:pt x="575" y="756"/>
                    </a:lnTo>
                    <a:lnTo>
                      <a:pt x="573" y="752"/>
                    </a:lnTo>
                    <a:lnTo>
                      <a:pt x="573" y="748"/>
                    </a:lnTo>
                    <a:lnTo>
                      <a:pt x="573" y="747"/>
                    </a:lnTo>
                    <a:lnTo>
                      <a:pt x="572" y="746"/>
                    </a:lnTo>
                    <a:lnTo>
                      <a:pt x="572" y="743"/>
                    </a:lnTo>
                    <a:lnTo>
                      <a:pt x="571" y="740"/>
                    </a:lnTo>
                    <a:lnTo>
                      <a:pt x="571" y="738"/>
                    </a:lnTo>
                    <a:lnTo>
                      <a:pt x="569" y="737"/>
                    </a:lnTo>
                    <a:lnTo>
                      <a:pt x="566" y="735"/>
                    </a:lnTo>
                    <a:lnTo>
                      <a:pt x="563" y="733"/>
                    </a:lnTo>
                    <a:lnTo>
                      <a:pt x="562" y="732"/>
                    </a:lnTo>
                    <a:lnTo>
                      <a:pt x="559" y="731"/>
                    </a:lnTo>
                    <a:lnTo>
                      <a:pt x="558" y="730"/>
                    </a:lnTo>
                    <a:lnTo>
                      <a:pt x="556" y="726"/>
                    </a:lnTo>
                    <a:lnTo>
                      <a:pt x="558" y="725"/>
                    </a:lnTo>
                    <a:lnTo>
                      <a:pt x="558" y="724"/>
                    </a:lnTo>
                    <a:lnTo>
                      <a:pt x="556" y="722"/>
                    </a:lnTo>
                    <a:lnTo>
                      <a:pt x="554" y="721"/>
                    </a:lnTo>
                    <a:lnTo>
                      <a:pt x="556" y="721"/>
                    </a:lnTo>
                    <a:lnTo>
                      <a:pt x="557" y="720"/>
                    </a:lnTo>
                    <a:lnTo>
                      <a:pt x="557" y="719"/>
                    </a:lnTo>
                    <a:lnTo>
                      <a:pt x="556" y="718"/>
                    </a:lnTo>
                    <a:lnTo>
                      <a:pt x="554" y="718"/>
                    </a:lnTo>
                    <a:lnTo>
                      <a:pt x="551" y="717"/>
                    </a:lnTo>
                    <a:lnTo>
                      <a:pt x="545" y="714"/>
                    </a:lnTo>
                    <a:lnTo>
                      <a:pt x="539" y="712"/>
                    </a:lnTo>
                    <a:lnTo>
                      <a:pt x="536" y="712"/>
                    </a:lnTo>
                    <a:lnTo>
                      <a:pt x="533" y="713"/>
                    </a:lnTo>
                    <a:lnTo>
                      <a:pt x="531" y="712"/>
                    </a:lnTo>
                    <a:lnTo>
                      <a:pt x="524" y="709"/>
                    </a:lnTo>
                    <a:lnTo>
                      <a:pt x="523" y="708"/>
                    </a:lnTo>
                    <a:lnTo>
                      <a:pt x="522" y="707"/>
                    </a:lnTo>
                    <a:lnTo>
                      <a:pt x="522" y="706"/>
                    </a:lnTo>
                    <a:lnTo>
                      <a:pt x="522" y="705"/>
                    </a:lnTo>
                    <a:lnTo>
                      <a:pt x="524" y="705"/>
                    </a:lnTo>
                    <a:lnTo>
                      <a:pt x="524" y="704"/>
                    </a:lnTo>
                    <a:lnTo>
                      <a:pt x="524" y="703"/>
                    </a:lnTo>
                    <a:lnTo>
                      <a:pt x="523" y="703"/>
                    </a:lnTo>
                    <a:lnTo>
                      <a:pt x="523" y="703"/>
                    </a:lnTo>
                    <a:lnTo>
                      <a:pt x="523" y="702"/>
                    </a:lnTo>
                    <a:lnTo>
                      <a:pt x="524" y="699"/>
                    </a:lnTo>
                    <a:lnTo>
                      <a:pt x="523" y="699"/>
                    </a:lnTo>
                    <a:lnTo>
                      <a:pt x="522" y="701"/>
                    </a:lnTo>
                    <a:lnTo>
                      <a:pt x="520" y="701"/>
                    </a:lnTo>
                    <a:lnTo>
                      <a:pt x="519" y="700"/>
                    </a:lnTo>
                    <a:lnTo>
                      <a:pt x="516" y="701"/>
                    </a:lnTo>
                    <a:lnTo>
                      <a:pt x="518" y="703"/>
                    </a:lnTo>
                    <a:lnTo>
                      <a:pt x="516" y="704"/>
                    </a:lnTo>
                    <a:lnTo>
                      <a:pt x="510" y="704"/>
                    </a:lnTo>
                    <a:lnTo>
                      <a:pt x="508" y="703"/>
                    </a:lnTo>
                    <a:lnTo>
                      <a:pt x="506" y="702"/>
                    </a:lnTo>
                    <a:lnTo>
                      <a:pt x="505" y="701"/>
                    </a:lnTo>
                    <a:lnTo>
                      <a:pt x="503" y="701"/>
                    </a:lnTo>
                    <a:lnTo>
                      <a:pt x="502" y="702"/>
                    </a:lnTo>
                    <a:lnTo>
                      <a:pt x="500" y="702"/>
                    </a:lnTo>
                    <a:lnTo>
                      <a:pt x="498" y="701"/>
                    </a:lnTo>
                    <a:lnTo>
                      <a:pt x="498" y="702"/>
                    </a:lnTo>
                    <a:lnTo>
                      <a:pt x="497" y="701"/>
                    </a:lnTo>
                    <a:lnTo>
                      <a:pt x="489" y="703"/>
                    </a:lnTo>
                    <a:lnTo>
                      <a:pt x="487" y="702"/>
                    </a:lnTo>
                    <a:lnTo>
                      <a:pt x="484" y="702"/>
                    </a:lnTo>
                    <a:lnTo>
                      <a:pt x="483" y="701"/>
                    </a:lnTo>
                    <a:lnTo>
                      <a:pt x="477" y="695"/>
                    </a:lnTo>
                    <a:lnTo>
                      <a:pt x="474" y="694"/>
                    </a:lnTo>
                    <a:lnTo>
                      <a:pt x="470" y="693"/>
                    </a:lnTo>
                    <a:lnTo>
                      <a:pt x="469" y="693"/>
                    </a:lnTo>
                    <a:lnTo>
                      <a:pt x="468" y="694"/>
                    </a:lnTo>
                    <a:lnTo>
                      <a:pt x="467" y="694"/>
                    </a:lnTo>
                    <a:lnTo>
                      <a:pt x="466" y="694"/>
                    </a:lnTo>
                    <a:lnTo>
                      <a:pt x="465" y="693"/>
                    </a:lnTo>
                    <a:lnTo>
                      <a:pt x="463" y="690"/>
                    </a:lnTo>
                    <a:lnTo>
                      <a:pt x="462" y="690"/>
                    </a:lnTo>
                    <a:lnTo>
                      <a:pt x="460" y="689"/>
                    </a:lnTo>
                    <a:lnTo>
                      <a:pt x="459" y="687"/>
                    </a:lnTo>
                    <a:lnTo>
                      <a:pt x="458" y="688"/>
                    </a:lnTo>
                    <a:lnTo>
                      <a:pt x="458" y="690"/>
                    </a:lnTo>
                    <a:lnTo>
                      <a:pt x="458" y="690"/>
                    </a:lnTo>
                    <a:lnTo>
                      <a:pt x="456" y="690"/>
                    </a:lnTo>
                    <a:lnTo>
                      <a:pt x="453" y="690"/>
                    </a:lnTo>
                    <a:lnTo>
                      <a:pt x="450" y="688"/>
                    </a:lnTo>
                    <a:lnTo>
                      <a:pt x="450" y="686"/>
                    </a:lnTo>
                    <a:lnTo>
                      <a:pt x="450" y="686"/>
                    </a:lnTo>
                    <a:lnTo>
                      <a:pt x="449" y="684"/>
                    </a:lnTo>
                    <a:lnTo>
                      <a:pt x="448" y="684"/>
                    </a:lnTo>
                    <a:lnTo>
                      <a:pt x="448" y="685"/>
                    </a:lnTo>
                    <a:lnTo>
                      <a:pt x="447" y="687"/>
                    </a:lnTo>
                    <a:lnTo>
                      <a:pt x="447" y="688"/>
                    </a:lnTo>
                    <a:lnTo>
                      <a:pt x="446" y="688"/>
                    </a:lnTo>
                    <a:lnTo>
                      <a:pt x="440" y="688"/>
                    </a:lnTo>
                    <a:lnTo>
                      <a:pt x="438" y="687"/>
                    </a:lnTo>
                    <a:lnTo>
                      <a:pt x="435" y="684"/>
                    </a:lnTo>
                    <a:lnTo>
                      <a:pt x="434" y="686"/>
                    </a:lnTo>
                    <a:lnTo>
                      <a:pt x="432" y="686"/>
                    </a:lnTo>
                    <a:lnTo>
                      <a:pt x="432" y="684"/>
                    </a:lnTo>
                    <a:lnTo>
                      <a:pt x="430" y="684"/>
                    </a:lnTo>
                    <a:lnTo>
                      <a:pt x="429" y="684"/>
                    </a:lnTo>
                    <a:lnTo>
                      <a:pt x="428" y="684"/>
                    </a:lnTo>
                    <a:lnTo>
                      <a:pt x="427" y="684"/>
                    </a:lnTo>
                    <a:lnTo>
                      <a:pt x="427" y="683"/>
                    </a:lnTo>
                    <a:lnTo>
                      <a:pt x="426" y="683"/>
                    </a:lnTo>
                    <a:lnTo>
                      <a:pt x="425" y="682"/>
                    </a:lnTo>
                    <a:lnTo>
                      <a:pt x="424" y="682"/>
                    </a:lnTo>
                    <a:lnTo>
                      <a:pt x="423" y="681"/>
                    </a:lnTo>
                    <a:lnTo>
                      <a:pt x="423" y="680"/>
                    </a:lnTo>
                    <a:lnTo>
                      <a:pt x="425" y="678"/>
                    </a:lnTo>
                    <a:lnTo>
                      <a:pt x="426" y="676"/>
                    </a:lnTo>
                    <a:lnTo>
                      <a:pt x="426" y="666"/>
                    </a:lnTo>
                    <a:lnTo>
                      <a:pt x="426" y="664"/>
                    </a:lnTo>
                    <a:lnTo>
                      <a:pt x="424" y="662"/>
                    </a:lnTo>
                    <a:lnTo>
                      <a:pt x="423" y="664"/>
                    </a:lnTo>
                    <a:lnTo>
                      <a:pt x="423" y="668"/>
                    </a:lnTo>
                    <a:lnTo>
                      <a:pt x="422" y="671"/>
                    </a:lnTo>
                    <a:lnTo>
                      <a:pt x="423" y="673"/>
                    </a:lnTo>
                    <a:lnTo>
                      <a:pt x="421" y="673"/>
                    </a:lnTo>
                    <a:lnTo>
                      <a:pt x="419" y="674"/>
                    </a:lnTo>
                    <a:lnTo>
                      <a:pt x="418" y="674"/>
                    </a:lnTo>
                    <a:lnTo>
                      <a:pt x="415" y="673"/>
                    </a:lnTo>
                    <a:lnTo>
                      <a:pt x="415" y="673"/>
                    </a:lnTo>
                    <a:lnTo>
                      <a:pt x="412" y="669"/>
                    </a:lnTo>
                    <a:lnTo>
                      <a:pt x="408" y="667"/>
                    </a:lnTo>
                    <a:lnTo>
                      <a:pt x="407" y="664"/>
                    </a:lnTo>
                    <a:lnTo>
                      <a:pt x="406" y="663"/>
                    </a:lnTo>
                    <a:lnTo>
                      <a:pt x="403" y="660"/>
                    </a:lnTo>
                    <a:lnTo>
                      <a:pt x="402" y="663"/>
                    </a:lnTo>
                    <a:lnTo>
                      <a:pt x="403" y="664"/>
                    </a:lnTo>
                    <a:lnTo>
                      <a:pt x="404" y="667"/>
                    </a:lnTo>
                    <a:lnTo>
                      <a:pt x="404" y="668"/>
                    </a:lnTo>
                    <a:lnTo>
                      <a:pt x="403" y="670"/>
                    </a:lnTo>
                    <a:lnTo>
                      <a:pt x="401" y="671"/>
                    </a:lnTo>
                    <a:lnTo>
                      <a:pt x="398" y="671"/>
                    </a:lnTo>
                    <a:lnTo>
                      <a:pt x="396" y="670"/>
                    </a:lnTo>
                    <a:lnTo>
                      <a:pt x="395" y="669"/>
                    </a:lnTo>
                    <a:lnTo>
                      <a:pt x="394" y="668"/>
                    </a:lnTo>
                    <a:lnTo>
                      <a:pt x="393" y="665"/>
                    </a:lnTo>
                    <a:lnTo>
                      <a:pt x="393" y="664"/>
                    </a:lnTo>
                    <a:lnTo>
                      <a:pt x="393" y="663"/>
                    </a:lnTo>
                    <a:lnTo>
                      <a:pt x="393" y="662"/>
                    </a:lnTo>
                    <a:lnTo>
                      <a:pt x="392" y="661"/>
                    </a:lnTo>
                    <a:lnTo>
                      <a:pt x="391" y="660"/>
                    </a:lnTo>
                    <a:lnTo>
                      <a:pt x="391" y="660"/>
                    </a:lnTo>
                    <a:lnTo>
                      <a:pt x="391" y="656"/>
                    </a:lnTo>
                    <a:lnTo>
                      <a:pt x="391" y="655"/>
                    </a:lnTo>
                    <a:lnTo>
                      <a:pt x="389" y="654"/>
                    </a:lnTo>
                    <a:lnTo>
                      <a:pt x="389" y="655"/>
                    </a:lnTo>
                    <a:lnTo>
                      <a:pt x="389" y="663"/>
                    </a:lnTo>
                    <a:lnTo>
                      <a:pt x="388" y="666"/>
                    </a:lnTo>
                    <a:lnTo>
                      <a:pt x="388" y="667"/>
                    </a:lnTo>
                    <a:lnTo>
                      <a:pt x="389" y="668"/>
                    </a:lnTo>
                    <a:lnTo>
                      <a:pt x="391" y="670"/>
                    </a:lnTo>
                    <a:lnTo>
                      <a:pt x="390" y="671"/>
                    </a:lnTo>
                    <a:lnTo>
                      <a:pt x="389" y="672"/>
                    </a:lnTo>
                    <a:lnTo>
                      <a:pt x="389" y="673"/>
                    </a:lnTo>
                    <a:lnTo>
                      <a:pt x="388" y="672"/>
                    </a:lnTo>
                    <a:lnTo>
                      <a:pt x="388" y="671"/>
                    </a:lnTo>
                    <a:lnTo>
                      <a:pt x="384" y="668"/>
                    </a:lnTo>
                    <a:lnTo>
                      <a:pt x="384" y="667"/>
                    </a:lnTo>
                    <a:lnTo>
                      <a:pt x="384" y="666"/>
                    </a:lnTo>
                    <a:lnTo>
                      <a:pt x="383" y="664"/>
                    </a:lnTo>
                    <a:lnTo>
                      <a:pt x="383" y="664"/>
                    </a:lnTo>
                    <a:lnTo>
                      <a:pt x="382" y="663"/>
                    </a:lnTo>
                    <a:lnTo>
                      <a:pt x="381" y="663"/>
                    </a:lnTo>
                    <a:lnTo>
                      <a:pt x="381" y="662"/>
                    </a:lnTo>
                    <a:lnTo>
                      <a:pt x="380" y="660"/>
                    </a:lnTo>
                    <a:lnTo>
                      <a:pt x="379" y="657"/>
                    </a:lnTo>
                    <a:lnTo>
                      <a:pt x="378" y="655"/>
                    </a:lnTo>
                    <a:lnTo>
                      <a:pt x="377" y="655"/>
                    </a:lnTo>
                    <a:lnTo>
                      <a:pt x="378" y="657"/>
                    </a:lnTo>
                    <a:lnTo>
                      <a:pt x="378" y="661"/>
                    </a:lnTo>
                    <a:lnTo>
                      <a:pt x="378" y="663"/>
                    </a:lnTo>
                    <a:lnTo>
                      <a:pt x="380" y="666"/>
                    </a:lnTo>
                    <a:lnTo>
                      <a:pt x="380" y="668"/>
                    </a:lnTo>
                    <a:lnTo>
                      <a:pt x="380" y="671"/>
                    </a:lnTo>
                    <a:lnTo>
                      <a:pt x="380" y="673"/>
                    </a:lnTo>
                    <a:lnTo>
                      <a:pt x="381" y="675"/>
                    </a:lnTo>
                    <a:lnTo>
                      <a:pt x="382" y="676"/>
                    </a:lnTo>
                    <a:lnTo>
                      <a:pt x="383" y="677"/>
                    </a:lnTo>
                    <a:lnTo>
                      <a:pt x="384" y="679"/>
                    </a:lnTo>
                    <a:lnTo>
                      <a:pt x="384" y="681"/>
                    </a:lnTo>
                    <a:lnTo>
                      <a:pt x="387" y="683"/>
                    </a:lnTo>
                    <a:lnTo>
                      <a:pt x="388" y="686"/>
                    </a:lnTo>
                    <a:lnTo>
                      <a:pt x="385" y="686"/>
                    </a:lnTo>
                    <a:lnTo>
                      <a:pt x="384" y="686"/>
                    </a:lnTo>
                    <a:lnTo>
                      <a:pt x="383" y="682"/>
                    </a:lnTo>
                    <a:lnTo>
                      <a:pt x="382" y="682"/>
                    </a:lnTo>
                    <a:lnTo>
                      <a:pt x="381" y="681"/>
                    </a:lnTo>
                    <a:lnTo>
                      <a:pt x="380" y="680"/>
                    </a:lnTo>
                    <a:lnTo>
                      <a:pt x="379" y="678"/>
                    </a:lnTo>
                    <a:lnTo>
                      <a:pt x="378" y="677"/>
                    </a:lnTo>
                    <a:lnTo>
                      <a:pt x="376" y="680"/>
                    </a:lnTo>
                    <a:lnTo>
                      <a:pt x="375" y="681"/>
                    </a:lnTo>
                    <a:lnTo>
                      <a:pt x="373" y="680"/>
                    </a:lnTo>
                    <a:lnTo>
                      <a:pt x="372" y="677"/>
                    </a:lnTo>
                    <a:lnTo>
                      <a:pt x="371" y="673"/>
                    </a:lnTo>
                    <a:lnTo>
                      <a:pt x="371" y="671"/>
                    </a:lnTo>
                    <a:lnTo>
                      <a:pt x="367" y="665"/>
                    </a:lnTo>
                    <a:lnTo>
                      <a:pt x="367" y="668"/>
                    </a:lnTo>
                    <a:lnTo>
                      <a:pt x="369" y="672"/>
                    </a:lnTo>
                    <a:lnTo>
                      <a:pt x="369" y="674"/>
                    </a:lnTo>
                    <a:lnTo>
                      <a:pt x="368" y="675"/>
                    </a:lnTo>
                    <a:lnTo>
                      <a:pt x="367" y="674"/>
                    </a:lnTo>
                    <a:lnTo>
                      <a:pt x="364" y="669"/>
                    </a:lnTo>
                    <a:lnTo>
                      <a:pt x="362" y="668"/>
                    </a:lnTo>
                    <a:lnTo>
                      <a:pt x="362" y="669"/>
                    </a:lnTo>
                    <a:lnTo>
                      <a:pt x="361" y="670"/>
                    </a:lnTo>
                    <a:lnTo>
                      <a:pt x="359" y="670"/>
                    </a:lnTo>
                    <a:lnTo>
                      <a:pt x="358" y="671"/>
                    </a:lnTo>
                    <a:lnTo>
                      <a:pt x="358" y="672"/>
                    </a:lnTo>
                    <a:lnTo>
                      <a:pt x="361" y="672"/>
                    </a:lnTo>
                    <a:lnTo>
                      <a:pt x="362" y="673"/>
                    </a:lnTo>
                    <a:lnTo>
                      <a:pt x="361" y="676"/>
                    </a:lnTo>
                    <a:lnTo>
                      <a:pt x="359" y="678"/>
                    </a:lnTo>
                    <a:lnTo>
                      <a:pt x="361" y="678"/>
                    </a:lnTo>
                    <a:lnTo>
                      <a:pt x="362" y="680"/>
                    </a:lnTo>
                    <a:lnTo>
                      <a:pt x="363" y="681"/>
                    </a:lnTo>
                    <a:lnTo>
                      <a:pt x="363" y="682"/>
                    </a:lnTo>
                    <a:lnTo>
                      <a:pt x="362" y="683"/>
                    </a:lnTo>
                    <a:lnTo>
                      <a:pt x="358" y="685"/>
                    </a:lnTo>
                    <a:lnTo>
                      <a:pt x="357" y="686"/>
                    </a:lnTo>
                    <a:lnTo>
                      <a:pt x="354" y="683"/>
                    </a:lnTo>
                    <a:lnTo>
                      <a:pt x="354" y="682"/>
                    </a:lnTo>
                    <a:lnTo>
                      <a:pt x="352" y="682"/>
                    </a:lnTo>
                    <a:lnTo>
                      <a:pt x="351" y="682"/>
                    </a:lnTo>
                    <a:lnTo>
                      <a:pt x="349" y="683"/>
                    </a:lnTo>
                    <a:lnTo>
                      <a:pt x="349" y="683"/>
                    </a:lnTo>
                    <a:lnTo>
                      <a:pt x="348" y="682"/>
                    </a:lnTo>
                    <a:lnTo>
                      <a:pt x="345" y="682"/>
                    </a:lnTo>
                    <a:lnTo>
                      <a:pt x="326" y="674"/>
                    </a:lnTo>
                    <a:lnTo>
                      <a:pt x="318" y="669"/>
                    </a:lnTo>
                    <a:lnTo>
                      <a:pt x="315" y="668"/>
                    </a:lnTo>
                    <a:lnTo>
                      <a:pt x="315" y="665"/>
                    </a:lnTo>
                    <a:lnTo>
                      <a:pt x="314" y="664"/>
                    </a:lnTo>
                    <a:lnTo>
                      <a:pt x="310" y="656"/>
                    </a:lnTo>
                    <a:lnTo>
                      <a:pt x="310" y="655"/>
                    </a:lnTo>
                    <a:lnTo>
                      <a:pt x="309" y="654"/>
                    </a:lnTo>
                    <a:lnTo>
                      <a:pt x="308" y="654"/>
                    </a:lnTo>
                    <a:lnTo>
                      <a:pt x="307" y="653"/>
                    </a:lnTo>
                    <a:lnTo>
                      <a:pt x="305" y="653"/>
                    </a:lnTo>
                    <a:lnTo>
                      <a:pt x="303" y="653"/>
                    </a:lnTo>
                    <a:lnTo>
                      <a:pt x="302" y="652"/>
                    </a:lnTo>
                    <a:lnTo>
                      <a:pt x="298" y="649"/>
                    </a:lnTo>
                    <a:lnTo>
                      <a:pt x="297" y="648"/>
                    </a:lnTo>
                    <a:lnTo>
                      <a:pt x="297" y="648"/>
                    </a:lnTo>
                    <a:lnTo>
                      <a:pt x="297" y="647"/>
                    </a:lnTo>
                    <a:lnTo>
                      <a:pt x="296" y="648"/>
                    </a:lnTo>
                    <a:lnTo>
                      <a:pt x="297" y="650"/>
                    </a:lnTo>
                    <a:lnTo>
                      <a:pt x="300" y="654"/>
                    </a:lnTo>
                    <a:lnTo>
                      <a:pt x="302" y="654"/>
                    </a:lnTo>
                    <a:lnTo>
                      <a:pt x="302" y="655"/>
                    </a:lnTo>
                    <a:lnTo>
                      <a:pt x="305" y="655"/>
                    </a:lnTo>
                    <a:lnTo>
                      <a:pt x="307" y="656"/>
                    </a:lnTo>
                    <a:lnTo>
                      <a:pt x="307" y="657"/>
                    </a:lnTo>
                    <a:lnTo>
                      <a:pt x="306" y="658"/>
                    </a:lnTo>
                    <a:lnTo>
                      <a:pt x="309" y="662"/>
                    </a:lnTo>
                    <a:lnTo>
                      <a:pt x="317" y="677"/>
                    </a:lnTo>
                    <a:lnTo>
                      <a:pt x="318" y="679"/>
                    </a:lnTo>
                    <a:lnTo>
                      <a:pt x="318" y="682"/>
                    </a:lnTo>
                    <a:lnTo>
                      <a:pt x="318" y="684"/>
                    </a:lnTo>
                    <a:lnTo>
                      <a:pt x="319" y="686"/>
                    </a:lnTo>
                    <a:lnTo>
                      <a:pt x="319" y="688"/>
                    </a:lnTo>
                    <a:lnTo>
                      <a:pt x="323" y="691"/>
                    </a:lnTo>
                    <a:lnTo>
                      <a:pt x="328" y="699"/>
                    </a:lnTo>
                    <a:lnTo>
                      <a:pt x="329" y="703"/>
                    </a:lnTo>
                    <a:lnTo>
                      <a:pt x="328" y="706"/>
                    </a:lnTo>
                    <a:lnTo>
                      <a:pt x="325" y="705"/>
                    </a:lnTo>
                    <a:lnTo>
                      <a:pt x="324" y="703"/>
                    </a:lnTo>
                    <a:lnTo>
                      <a:pt x="323" y="702"/>
                    </a:lnTo>
                    <a:lnTo>
                      <a:pt x="321" y="700"/>
                    </a:lnTo>
                    <a:lnTo>
                      <a:pt x="319" y="699"/>
                    </a:lnTo>
                    <a:lnTo>
                      <a:pt x="313" y="699"/>
                    </a:lnTo>
                    <a:lnTo>
                      <a:pt x="314" y="700"/>
                    </a:lnTo>
                    <a:lnTo>
                      <a:pt x="315" y="701"/>
                    </a:lnTo>
                    <a:lnTo>
                      <a:pt x="315" y="702"/>
                    </a:lnTo>
                    <a:lnTo>
                      <a:pt x="316" y="702"/>
                    </a:lnTo>
                    <a:lnTo>
                      <a:pt x="318" y="702"/>
                    </a:lnTo>
                    <a:lnTo>
                      <a:pt x="319" y="703"/>
                    </a:lnTo>
                    <a:lnTo>
                      <a:pt x="320" y="703"/>
                    </a:lnTo>
                    <a:lnTo>
                      <a:pt x="324" y="708"/>
                    </a:lnTo>
                    <a:lnTo>
                      <a:pt x="323" y="710"/>
                    </a:lnTo>
                    <a:lnTo>
                      <a:pt x="321" y="711"/>
                    </a:lnTo>
                    <a:lnTo>
                      <a:pt x="319" y="711"/>
                    </a:lnTo>
                    <a:lnTo>
                      <a:pt x="309" y="711"/>
                    </a:lnTo>
                    <a:lnTo>
                      <a:pt x="307" y="710"/>
                    </a:lnTo>
                    <a:lnTo>
                      <a:pt x="306" y="710"/>
                    </a:lnTo>
                    <a:lnTo>
                      <a:pt x="304" y="708"/>
                    </a:lnTo>
                    <a:lnTo>
                      <a:pt x="303" y="708"/>
                    </a:lnTo>
                    <a:lnTo>
                      <a:pt x="300" y="706"/>
                    </a:lnTo>
                    <a:lnTo>
                      <a:pt x="299" y="706"/>
                    </a:lnTo>
                    <a:lnTo>
                      <a:pt x="297" y="704"/>
                    </a:lnTo>
                    <a:lnTo>
                      <a:pt x="294" y="704"/>
                    </a:lnTo>
                    <a:lnTo>
                      <a:pt x="288" y="706"/>
                    </a:lnTo>
                    <a:lnTo>
                      <a:pt x="281" y="706"/>
                    </a:lnTo>
                    <a:lnTo>
                      <a:pt x="280" y="705"/>
                    </a:lnTo>
                    <a:lnTo>
                      <a:pt x="278" y="704"/>
                    </a:lnTo>
                    <a:lnTo>
                      <a:pt x="276" y="700"/>
                    </a:lnTo>
                    <a:lnTo>
                      <a:pt x="275" y="698"/>
                    </a:lnTo>
                    <a:lnTo>
                      <a:pt x="274" y="697"/>
                    </a:lnTo>
                    <a:lnTo>
                      <a:pt x="271" y="696"/>
                    </a:lnTo>
                    <a:lnTo>
                      <a:pt x="269" y="696"/>
                    </a:lnTo>
                    <a:lnTo>
                      <a:pt x="267" y="695"/>
                    </a:lnTo>
                    <a:lnTo>
                      <a:pt x="267" y="695"/>
                    </a:lnTo>
                    <a:lnTo>
                      <a:pt x="266" y="696"/>
                    </a:lnTo>
                    <a:lnTo>
                      <a:pt x="266" y="697"/>
                    </a:lnTo>
                    <a:lnTo>
                      <a:pt x="267" y="698"/>
                    </a:lnTo>
                    <a:lnTo>
                      <a:pt x="267" y="698"/>
                    </a:lnTo>
                    <a:lnTo>
                      <a:pt x="269" y="699"/>
                    </a:lnTo>
                    <a:lnTo>
                      <a:pt x="273" y="699"/>
                    </a:lnTo>
                    <a:lnTo>
                      <a:pt x="274" y="700"/>
                    </a:lnTo>
                    <a:lnTo>
                      <a:pt x="275" y="703"/>
                    </a:lnTo>
                    <a:lnTo>
                      <a:pt x="275" y="704"/>
                    </a:lnTo>
                    <a:lnTo>
                      <a:pt x="277" y="706"/>
                    </a:lnTo>
                    <a:lnTo>
                      <a:pt x="286" y="710"/>
                    </a:lnTo>
                    <a:lnTo>
                      <a:pt x="287" y="712"/>
                    </a:lnTo>
                    <a:lnTo>
                      <a:pt x="288" y="716"/>
                    </a:lnTo>
                    <a:lnTo>
                      <a:pt x="294" y="726"/>
                    </a:lnTo>
                    <a:lnTo>
                      <a:pt x="295" y="729"/>
                    </a:lnTo>
                    <a:lnTo>
                      <a:pt x="294" y="731"/>
                    </a:lnTo>
                    <a:lnTo>
                      <a:pt x="293" y="732"/>
                    </a:lnTo>
                    <a:lnTo>
                      <a:pt x="290" y="732"/>
                    </a:lnTo>
                    <a:lnTo>
                      <a:pt x="263" y="733"/>
                    </a:lnTo>
                    <a:lnTo>
                      <a:pt x="262" y="733"/>
                    </a:lnTo>
                    <a:lnTo>
                      <a:pt x="259" y="735"/>
                    </a:lnTo>
                    <a:lnTo>
                      <a:pt x="250" y="735"/>
                    </a:lnTo>
                    <a:lnTo>
                      <a:pt x="225" y="742"/>
                    </a:lnTo>
                    <a:lnTo>
                      <a:pt x="223" y="742"/>
                    </a:lnTo>
                    <a:lnTo>
                      <a:pt x="221" y="742"/>
                    </a:lnTo>
                    <a:lnTo>
                      <a:pt x="210" y="737"/>
                    </a:lnTo>
                    <a:lnTo>
                      <a:pt x="197" y="734"/>
                    </a:lnTo>
                    <a:lnTo>
                      <a:pt x="197" y="734"/>
                    </a:lnTo>
                    <a:lnTo>
                      <a:pt x="196" y="734"/>
                    </a:lnTo>
                    <a:lnTo>
                      <a:pt x="194" y="734"/>
                    </a:lnTo>
                    <a:lnTo>
                      <a:pt x="188" y="736"/>
                    </a:lnTo>
                    <a:lnTo>
                      <a:pt x="187" y="736"/>
                    </a:lnTo>
                    <a:lnTo>
                      <a:pt x="184" y="737"/>
                    </a:lnTo>
                    <a:lnTo>
                      <a:pt x="179" y="740"/>
                    </a:lnTo>
                    <a:lnTo>
                      <a:pt x="176" y="741"/>
                    </a:lnTo>
                    <a:lnTo>
                      <a:pt x="174" y="742"/>
                    </a:lnTo>
                    <a:lnTo>
                      <a:pt x="170" y="741"/>
                    </a:lnTo>
                    <a:lnTo>
                      <a:pt x="167" y="740"/>
                    </a:lnTo>
                    <a:lnTo>
                      <a:pt x="166" y="739"/>
                    </a:lnTo>
                    <a:lnTo>
                      <a:pt x="165" y="737"/>
                    </a:lnTo>
                    <a:lnTo>
                      <a:pt x="162" y="726"/>
                    </a:lnTo>
                    <a:lnTo>
                      <a:pt x="160" y="724"/>
                    </a:lnTo>
                    <a:lnTo>
                      <a:pt x="155" y="723"/>
                    </a:lnTo>
                    <a:lnTo>
                      <a:pt x="149" y="724"/>
                    </a:lnTo>
                    <a:lnTo>
                      <a:pt x="145" y="725"/>
                    </a:lnTo>
                    <a:lnTo>
                      <a:pt x="145" y="725"/>
                    </a:lnTo>
                    <a:lnTo>
                      <a:pt x="144" y="725"/>
                    </a:lnTo>
                    <a:lnTo>
                      <a:pt x="143" y="726"/>
                    </a:lnTo>
                    <a:lnTo>
                      <a:pt x="142" y="727"/>
                    </a:lnTo>
                    <a:lnTo>
                      <a:pt x="141" y="727"/>
                    </a:lnTo>
                    <a:lnTo>
                      <a:pt x="140" y="727"/>
                    </a:lnTo>
                    <a:lnTo>
                      <a:pt x="139" y="728"/>
                    </a:lnTo>
                    <a:lnTo>
                      <a:pt x="137" y="729"/>
                    </a:lnTo>
                    <a:lnTo>
                      <a:pt x="136" y="730"/>
                    </a:lnTo>
                    <a:lnTo>
                      <a:pt x="137" y="730"/>
                    </a:lnTo>
                    <a:lnTo>
                      <a:pt x="139" y="731"/>
                    </a:lnTo>
                    <a:lnTo>
                      <a:pt x="141" y="730"/>
                    </a:lnTo>
                    <a:lnTo>
                      <a:pt x="142" y="728"/>
                    </a:lnTo>
                    <a:lnTo>
                      <a:pt x="144" y="728"/>
                    </a:lnTo>
                    <a:lnTo>
                      <a:pt x="145" y="727"/>
                    </a:lnTo>
                    <a:lnTo>
                      <a:pt x="145" y="727"/>
                    </a:lnTo>
                    <a:lnTo>
                      <a:pt x="146" y="726"/>
                    </a:lnTo>
                    <a:lnTo>
                      <a:pt x="148" y="727"/>
                    </a:lnTo>
                    <a:lnTo>
                      <a:pt x="149" y="727"/>
                    </a:lnTo>
                    <a:lnTo>
                      <a:pt x="154" y="725"/>
                    </a:lnTo>
                    <a:lnTo>
                      <a:pt x="157" y="725"/>
                    </a:lnTo>
                    <a:lnTo>
                      <a:pt x="159" y="726"/>
                    </a:lnTo>
                    <a:lnTo>
                      <a:pt x="160" y="728"/>
                    </a:lnTo>
                    <a:lnTo>
                      <a:pt x="161" y="730"/>
                    </a:lnTo>
                    <a:lnTo>
                      <a:pt x="164" y="741"/>
                    </a:lnTo>
                    <a:lnTo>
                      <a:pt x="167" y="743"/>
                    </a:lnTo>
                    <a:lnTo>
                      <a:pt x="170" y="746"/>
                    </a:lnTo>
                    <a:lnTo>
                      <a:pt x="174" y="746"/>
                    </a:lnTo>
                    <a:lnTo>
                      <a:pt x="178" y="745"/>
                    </a:lnTo>
                    <a:lnTo>
                      <a:pt x="185" y="740"/>
                    </a:lnTo>
                    <a:lnTo>
                      <a:pt x="188" y="738"/>
                    </a:lnTo>
                    <a:lnTo>
                      <a:pt x="197" y="740"/>
                    </a:lnTo>
                    <a:lnTo>
                      <a:pt x="199" y="739"/>
                    </a:lnTo>
                    <a:lnTo>
                      <a:pt x="203" y="741"/>
                    </a:lnTo>
                    <a:lnTo>
                      <a:pt x="206" y="744"/>
                    </a:lnTo>
                    <a:lnTo>
                      <a:pt x="208" y="745"/>
                    </a:lnTo>
                    <a:lnTo>
                      <a:pt x="210" y="746"/>
                    </a:lnTo>
                    <a:lnTo>
                      <a:pt x="217" y="750"/>
                    </a:lnTo>
                    <a:lnTo>
                      <a:pt x="221" y="752"/>
                    </a:lnTo>
                    <a:lnTo>
                      <a:pt x="234" y="755"/>
                    </a:lnTo>
                    <a:lnTo>
                      <a:pt x="238" y="756"/>
                    </a:lnTo>
                    <a:lnTo>
                      <a:pt x="241" y="758"/>
                    </a:lnTo>
                    <a:lnTo>
                      <a:pt x="255" y="769"/>
                    </a:lnTo>
                    <a:lnTo>
                      <a:pt x="261" y="777"/>
                    </a:lnTo>
                    <a:lnTo>
                      <a:pt x="264" y="782"/>
                    </a:lnTo>
                    <a:lnTo>
                      <a:pt x="268" y="787"/>
                    </a:lnTo>
                    <a:lnTo>
                      <a:pt x="269" y="788"/>
                    </a:lnTo>
                    <a:lnTo>
                      <a:pt x="270" y="790"/>
                    </a:lnTo>
                    <a:lnTo>
                      <a:pt x="270" y="804"/>
                    </a:lnTo>
                    <a:lnTo>
                      <a:pt x="270" y="807"/>
                    </a:lnTo>
                    <a:lnTo>
                      <a:pt x="270" y="808"/>
                    </a:lnTo>
                    <a:lnTo>
                      <a:pt x="269" y="810"/>
                    </a:lnTo>
                    <a:lnTo>
                      <a:pt x="267" y="813"/>
                    </a:lnTo>
                    <a:lnTo>
                      <a:pt x="265" y="813"/>
                    </a:lnTo>
                    <a:lnTo>
                      <a:pt x="263" y="814"/>
                    </a:lnTo>
                    <a:lnTo>
                      <a:pt x="260" y="815"/>
                    </a:lnTo>
                    <a:lnTo>
                      <a:pt x="254" y="815"/>
                    </a:lnTo>
                    <a:lnTo>
                      <a:pt x="251" y="816"/>
                    </a:lnTo>
                    <a:lnTo>
                      <a:pt x="252" y="817"/>
                    </a:lnTo>
                    <a:lnTo>
                      <a:pt x="251" y="817"/>
                    </a:lnTo>
                    <a:lnTo>
                      <a:pt x="249" y="817"/>
                    </a:lnTo>
                    <a:lnTo>
                      <a:pt x="247" y="817"/>
                    </a:lnTo>
                    <a:lnTo>
                      <a:pt x="246" y="817"/>
                    </a:lnTo>
                    <a:lnTo>
                      <a:pt x="245" y="817"/>
                    </a:lnTo>
                    <a:lnTo>
                      <a:pt x="245" y="818"/>
                    </a:lnTo>
                    <a:lnTo>
                      <a:pt x="245" y="819"/>
                    </a:lnTo>
                    <a:lnTo>
                      <a:pt x="244" y="819"/>
                    </a:lnTo>
                    <a:lnTo>
                      <a:pt x="242" y="820"/>
                    </a:lnTo>
                    <a:lnTo>
                      <a:pt x="232" y="822"/>
                    </a:lnTo>
                    <a:lnTo>
                      <a:pt x="231" y="823"/>
                    </a:lnTo>
                    <a:lnTo>
                      <a:pt x="228" y="826"/>
                    </a:lnTo>
                    <a:lnTo>
                      <a:pt x="226" y="827"/>
                    </a:lnTo>
                    <a:lnTo>
                      <a:pt x="225" y="827"/>
                    </a:lnTo>
                    <a:lnTo>
                      <a:pt x="223" y="828"/>
                    </a:lnTo>
                    <a:lnTo>
                      <a:pt x="223" y="829"/>
                    </a:lnTo>
                    <a:lnTo>
                      <a:pt x="222" y="830"/>
                    </a:lnTo>
                    <a:lnTo>
                      <a:pt x="221" y="831"/>
                    </a:lnTo>
                    <a:lnTo>
                      <a:pt x="219" y="833"/>
                    </a:lnTo>
                    <a:lnTo>
                      <a:pt x="214" y="835"/>
                    </a:lnTo>
                    <a:lnTo>
                      <a:pt x="210" y="838"/>
                    </a:lnTo>
                    <a:lnTo>
                      <a:pt x="198" y="842"/>
                    </a:lnTo>
                    <a:lnTo>
                      <a:pt x="197" y="843"/>
                    </a:lnTo>
                    <a:lnTo>
                      <a:pt x="196" y="844"/>
                    </a:lnTo>
                    <a:lnTo>
                      <a:pt x="190" y="848"/>
                    </a:lnTo>
                    <a:lnTo>
                      <a:pt x="186" y="848"/>
                    </a:lnTo>
                    <a:lnTo>
                      <a:pt x="182" y="847"/>
                    </a:lnTo>
                    <a:lnTo>
                      <a:pt x="180" y="844"/>
                    </a:lnTo>
                    <a:lnTo>
                      <a:pt x="174" y="840"/>
                    </a:lnTo>
                    <a:lnTo>
                      <a:pt x="171" y="838"/>
                    </a:lnTo>
                    <a:lnTo>
                      <a:pt x="167" y="836"/>
                    </a:lnTo>
                    <a:lnTo>
                      <a:pt x="163" y="836"/>
                    </a:lnTo>
                    <a:lnTo>
                      <a:pt x="161" y="835"/>
                    </a:lnTo>
                    <a:lnTo>
                      <a:pt x="159" y="835"/>
                    </a:lnTo>
                    <a:lnTo>
                      <a:pt x="157" y="835"/>
                    </a:lnTo>
                    <a:lnTo>
                      <a:pt x="155" y="834"/>
                    </a:lnTo>
                    <a:lnTo>
                      <a:pt x="150" y="831"/>
                    </a:lnTo>
                    <a:lnTo>
                      <a:pt x="145" y="830"/>
                    </a:lnTo>
                    <a:lnTo>
                      <a:pt x="144" y="829"/>
                    </a:lnTo>
                    <a:lnTo>
                      <a:pt x="143" y="830"/>
                    </a:lnTo>
                    <a:lnTo>
                      <a:pt x="141" y="830"/>
                    </a:lnTo>
                    <a:lnTo>
                      <a:pt x="140" y="831"/>
                    </a:lnTo>
                    <a:lnTo>
                      <a:pt x="136" y="831"/>
                    </a:lnTo>
                    <a:lnTo>
                      <a:pt x="121" y="832"/>
                    </a:lnTo>
                    <a:lnTo>
                      <a:pt x="119" y="833"/>
                    </a:lnTo>
                    <a:lnTo>
                      <a:pt x="112" y="835"/>
                    </a:lnTo>
                    <a:lnTo>
                      <a:pt x="110" y="835"/>
                    </a:lnTo>
                    <a:lnTo>
                      <a:pt x="108" y="835"/>
                    </a:lnTo>
                    <a:lnTo>
                      <a:pt x="106" y="835"/>
                    </a:lnTo>
                    <a:lnTo>
                      <a:pt x="101" y="834"/>
                    </a:lnTo>
                    <a:lnTo>
                      <a:pt x="98" y="833"/>
                    </a:lnTo>
                    <a:lnTo>
                      <a:pt x="89" y="835"/>
                    </a:lnTo>
                    <a:lnTo>
                      <a:pt x="87" y="835"/>
                    </a:lnTo>
                    <a:lnTo>
                      <a:pt x="86" y="835"/>
                    </a:lnTo>
                    <a:lnTo>
                      <a:pt x="84" y="836"/>
                    </a:lnTo>
                    <a:lnTo>
                      <a:pt x="83" y="837"/>
                    </a:lnTo>
                    <a:lnTo>
                      <a:pt x="81" y="837"/>
                    </a:lnTo>
                    <a:lnTo>
                      <a:pt x="80" y="836"/>
                    </a:lnTo>
                    <a:lnTo>
                      <a:pt x="79" y="835"/>
                    </a:lnTo>
                    <a:lnTo>
                      <a:pt x="77" y="835"/>
                    </a:lnTo>
                    <a:lnTo>
                      <a:pt x="75" y="835"/>
                    </a:lnTo>
                    <a:lnTo>
                      <a:pt x="74" y="835"/>
                    </a:lnTo>
                    <a:lnTo>
                      <a:pt x="72" y="835"/>
                    </a:lnTo>
                    <a:lnTo>
                      <a:pt x="70" y="835"/>
                    </a:lnTo>
                    <a:lnTo>
                      <a:pt x="68" y="833"/>
                    </a:lnTo>
                    <a:lnTo>
                      <a:pt x="64" y="830"/>
                    </a:lnTo>
                    <a:lnTo>
                      <a:pt x="61" y="828"/>
                    </a:lnTo>
                    <a:lnTo>
                      <a:pt x="57" y="827"/>
                    </a:lnTo>
                    <a:lnTo>
                      <a:pt x="53" y="827"/>
                    </a:lnTo>
                    <a:lnTo>
                      <a:pt x="49" y="828"/>
                    </a:lnTo>
                    <a:lnTo>
                      <a:pt x="40" y="835"/>
                    </a:lnTo>
                    <a:lnTo>
                      <a:pt x="37" y="836"/>
                    </a:lnTo>
                    <a:lnTo>
                      <a:pt x="32" y="837"/>
                    </a:lnTo>
                    <a:lnTo>
                      <a:pt x="28" y="835"/>
                    </a:lnTo>
                    <a:lnTo>
                      <a:pt x="17" y="825"/>
                    </a:lnTo>
                    <a:lnTo>
                      <a:pt x="14" y="823"/>
                    </a:lnTo>
                    <a:lnTo>
                      <a:pt x="14" y="811"/>
                    </a:lnTo>
                    <a:lnTo>
                      <a:pt x="14" y="791"/>
                    </a:lnTo>
                    <a:lnTo>
                      <a:pt x="14" y="770"/>
                    </a:lnTo>
                    <a:lnTo>
                      <a:pt x="14" y="752"/>
                    </a:lnTo>
                    <a:lnTo>
                      <a:pt x="14" y="724"/>
                    </a:lnTo>
                    <a:lnTo>
                      <a:pt x="14" y="706"/>
                    </a:lnTo>
                    <a:lnTo>
                      <a:pt x="14" y="702"/>
                    </a:lnTo>
                    <a:lnTo>
                      <a:pt x="14" y="682"/>
                    </a:lnTo>
                    <a:lnTo>
                      <a:pt x="14" y="662"/>
                    </a:lnTo>
                    <a:lnTo>
                      <a:pt x="14" y="633"/>
                    </a:lnTo>
                    <a:lnTo>
                      <a:pt x="14" y="629"/>
                    </a:lnTo>
                    <a:lnTo>
                      <a:pt x="14" y="616"/>
                    </a:lnTo>
                    <a:lnTo>
                      <a:pt x="14" y="600"/>
                    </a:lnTo>
                    <a:lnTo>
                      <a:pt x="14" y="589"/>
                    </a:lnTo>
                    <a:lnTo>
                      <a:pt x="12" y="589"/>
                    </a:lnTo>
                    <a:lnTo>
                      <a:pt x="10" y="587"/>
                    </a:lnTo>
                    <a:lnTo>
                      <a:pt x="10" y="584"/>
                    </a:lnTo>
                    <a:lnTo>
                      <a:pt x="7" y="585"/>
                    </a:lnTo>
                    <a:lnTo>
                      <a:pt x="6" y="583"/>
                    </a:lnTo>
                    <a:lnTo>
                      <a:pt x="6" y="581"/>
                    </a:lnTo>
                    <a:lnTo>
                      <a:pt x="6" y="580"/>
                    </a:lnTo>
                    <a:lnTo>
                      <a:pt x="4" y="578"/>
                    </a:lnTo>
                    <a:lnTo>
                      <a:pt x="2" y="577"/>
                    </a:lnTo>
                    <a:lnTo>
                      <a:pt x="2" y="576"/>
                    </a:lnTo>
                    <a:lnTo>
                      <a:pt x="4" y="574"/>
                    </a:lnTo>
                    <a:lnTo>
                      <a:pt x="4" y="573"/>
                    </a:lnTo>
                    <a:lnTo>
                      <a:pt x="3" y="572"/>
                    </a:lnTo>
                    <a:lnTo>
                      <a:pt x="1" y="570"/>
                    </a:lnTo>
                    <a:lnTo>
                      <a:pt x="0" y="569"/>
                    </a:lnTo>
                    <a:lnTo>
                      <a:pt x="0" y="568"/>
                    </a:lnTo>
                    <a:lnTo>
                      <a:pt x="1" y="567"/>
                    </a:lnTo>
                    <a:lnTo>
                      <a:pt x="1" y="566"/>
                    </a:lnTo>
                    <a:lnTo>
                      <a:pt x="1" y="562"/>
                    </a:lnTo>
                    <a:lnTo>
                      <a:pt x="1" y="560"/>
                    </a:lnTo>
                    <a:lnTo>
                      <a:pt x="0" y="559"/>
                    </a:lnTo>
                    <a:lnTo>
                      <a:pt x="1" y="558"/>
                    </a:lnTo>
                    <a:lnTo>
                      <a:pt x="2" y="557"/>
                    </a:lnTo>
                    <a:lnTo>
                      <a:pt x="5" y="557"/>
                    </a:lnTo>
                    <a:lnTo>
                      <a:pt x="6" y="555"/>
                    </a:lnTo>
                    <a:lnTo>
                      <a:pt x="5" y="554"/>
                    </a:lnTo>
                    <a:lnTo>
                      <a:pt x="5" y="553"/>
                    </a:lnTo>
                    <a:lnTo>
                      <a:pt x="6" y="553"/>
                    </a:lnTo>
                    <a:lnTo>
                      <a:pt x="6" y="553"/>
                    </a:lnTo>
                    <a:lnTo>
                      <a:pt x="7" y="552"/>
                    </a:lnTo>
                    <a:lnTo>
                      <a:pt x="7" y="549"/>
                    </a:lnTo>
                    <a:lnTo>
                      <a:pt x="8" y="548"/>
                    </a:lnTo>
                    <a:lnTo>
                      <a:pt x="8" y="547"/>
                    </a:lnTo>
                    <a:lnTo>
                      <a:pt x="10" y="547"/>
                    </a:lnTo>
                    <a:lnTo>
                      <a:pt x="10" y="546"/>
                    </a:lnTo>
                    <a:lnTo>
                      <a:pt x="11" y="544"/>
                    </a:lnTo>
                    <a:lnTo>
                      <a:pt x="10" y="542"/>
                    </a:lnTo>
                    <a:lnTo>
                      <a:pt x="9" y="542"/>
                    </a:lnTo>
                    <a:lnTo>
                      <a:pt x="9" y="542"/>
                    </a:lnTo>
                    <a:lnTo>
                      <a:pt x="9" y="541"/>
                    </a:lnTo>
                    <a:lnTo>
                      <a:pt x="8" y="540"/>
                    </a:lnTo>
                    <a:lnTo>
                      <a:pt x="6" y="540"/>
                    </a:lnTo>
                    <a:lnTo>
                      <a:pt x="8" y="539"/>
                    </a:lnTo>
                    <a:lnTo>
                      <a:pt x="9" y="539"/>
                    </a:lnTo>
                    <a:lnTo>
                      <a:pt x="10" y="539"/>
                    </a:lnTo>
                    <a:lnTo>
                      <a:pt x="11" y="539"/>
                    </a:lnTo>
                    <a:lnTo>
                      <a:pt x="10" y="537"/>
                    </a:lnTo>
                    <a:lnTo>
                      <a:pt x="11" y="537"/>
                    </a:lnTo>
                    <a:lnTo>
                      <a:pt x="12" y="536"/>
                    </a:lnTo>
                    <a:lnTo>
                      <a:pt x="13" y="535"/>
                    </a:lnTo>
                    <a:lnTo>
                      <a:pt x="12" y="534"/>
                    </a:lnTo>
                    <a:lnTo>
                      <a:pt x="11" y="533"/>
                    </a:lnTo>
                    <a:lnTo>
                      <a:pt x="11" y="533"/>
                    </a:lnTo>
                    <a:lnTo>
                      <a:pt x="12" y="530"/>
                    </a:lnTo>
                    <a:lnTo>
                      <a:pt x="13" y="528"/>
                    </a:lnTo>
                    <a:lnTo>
                      <a:pt x="14" y="528"/>
                    </a:lnTo>
                    <a:lnTo>
                      <a:pt x="14" y="517"/>
                    </a:lnTo>
                    <a:lnTo>
                      <a:pt x="14" y="493"/>
                    </a:lnTo>
                    <a:lnTo>
                      <a:pt x="14" y="472"/>
                    </a:lnTo>
                    <a:lnTo>
                      <a:pt x="14" y="453"/>
                    </a:lnTo>
                    <a:lnTo>
                      <a:pt x="14" y="425"/>
                    </a:lnTo>
                    <a:lnTo>
                      <a:pt x="14" y="421"/>
                    </a:lnTo>
                    <a:lnTo>
                      <a:pt x="14" y="408"/>
                    </a:lnTo>
                    <a:lnTo>
                      <a:pt x="14" y="387"/>
                    </a:lnTo>
                    <a:lnTo>
                      <a:pt x="14" y="385"/>
                    </a:lnTo>
                    <a:lnTo>
                      <a:pt x="14" y="362"/>
                    </a:lnTo>
                    <a:lnTo>
                      <a:pt x="14" y="344"/>
                    </a:lnTo>
                    <a:lnTo>
                      <a:pt x="14" y="299"/>
                    </a:lnTo>
                    <a:lnTo>
                      <a:pt x="13" y="281"/>
                    </a:lnTo>
                    <a:lnTo>
                      <a:pt x="13" y="259"/>
                    </a:lnTo>
                    <a:lnTo>
                      <a:pt x="13" y="236"/>
                    </a:lnTo>
                    <a:lnTo>
                      <a:pt x="13" y="201"/>
                    </a:lnTo>
                    <a:lnTo>
                      <a:pt x="13" y="174"/>
                    </a:lnTo>
                    <a:lnTo>
                      <a:pt x="13" y="154"/>
                    </a:lnTo>
                    <a:lnTo>
                      <a:pt x="14" y="135"/>
                    </a:lnTo>
                    <a:lnTo>
                      <a:pt x="14" y="132"/>
                    </a:lnTo>
                    <a:close/>
                    <a:moveTo>
                      <a:pt x="1363" y="1117"/>
                    </a:moveTo>
                    <a:lnTo>
                      <a:pt x="1363" y="1118"/>
                    </a:lnTo>
                    <a:lnTo>
                      <a:pt x="1364" y="1118"/>
                    </a:lnTo>
                    <a:lnTo>
                      <a:pt x="1364" y="1119"/>
                    </a:lnTo>
                    <a:lnTo>
                      <a:pt x="1364" y="1120"/>
                    </a:lnTo>
                    <a:lnTo>
                      <a:pt x="1364" y="1120"/>
                    </a:lnTo>
                    <a:lnTo>
                      <a:pt x="1363" y="1120"/>
                    </a:lnTo>
                    <a:lnTo>
                      <a:pt x="1363" y="1119"/>
                    </a:lnTo>
                    <a:lnTo>
                      <a:pt x="1362" y="1120"/>
                    </a:lnTo>
                    <a:lnTo>
                      <a:pt x="1361" y="1120"/>
                    </a:lnTo>
                    <a:lnTo>
                      <a:pt x="1360" y="1120"/>
                    </a:lnTo>
                    <a:lnTo>
                      <a:pt x="1359" y="1119"/>
                    </a:lnTo>
                    <a:lnTo>
                      <a:pt x="1359" y="1120"/>
                    </a:lnTo>
                    <a:lnTo>
                      <a:pt x="1357" y="1120"/>
                    </a:lnTo>
                    <a:lnTo>
                      <a:pt x="1355" y="1120"/>
                    </a:lnTo>
                    <a:lnTo>
                      <a:pt x="1355" y="1119"/>
                    </a:lnTo>
                    <a:lnTo>
                      <a:pt x="1354" y="1121"/>
                    </a:lnTo>
                    <a:lnTo>
                      <a:pt x="1353" y="1121"/>
                    </a:lnTo>
                    <a:lnTo>
                      <a:pt x="1352" y="1121"/>
                    </a:lnTo>
                    <a:lnTo>
                      <a:pt x="1351" y="1120"/>
                    </a:lnTo>
                    <a:lnTo>
                      <a:pt x="1347" y="1120"/>
                    </a:lnTo>
                    <a:lnTo>
                      <a:pt x="1346" y="1120"/>
                    </a:lnTo>
                    <a:lnTo>
                      <a:pt x="1346" y="1119"/>
                    </a:lnTo>
                    <a:lnTo>
                      <a:pt x="1345" y="1119"/>
                    </a:lnTo>
                    <a:lnTo>
                      <a:pt x="1344" y="1121"/>
                    </a:lnTo>
                    <a:lnTo>
                      <a:pt x="1342" y="1121"/>
                    </a:lnTo>
                    <a:lnTo>
                      <a:pt x="1342" y="1122"/>
                    </a:lnTo>
                    <a:lnTo>
                      <a:pt x="1340" y="1122"/>
                    </a:lnTo>
                    <a:lnTo>
                      <a:pt x="1340" y="1120"/>
                    </a:lnTo>
                    <a:lnTo>
                      <a:pt x="1341" y="1120"/>
                    </a:lnTo>
                    <a:lnTo>
                      <a:pt x="1342" y="1120"/>
                    </a:lnTo>
                    <a:lnTo>
                      <a:pt x="1342" y="1119"/>
                    </a:lnTo>
                    <a:lnTo>
                      <a:pt x="1342" y="1119"/>
                    </a:lnTo>
                    <a:lnTo>
                      <a:pt x="1342" y="1118"/>
                    </a:lnTo>
                    <a:lnTo>
                      <a:pt x="1341" y="1118"/>
                    </a:lnTo>
                    <a:lnTo>
                      <a:pt x="1340" y="1118"/>
                    </a:lnTo>
                    <a:lnTo>
                      <a:pt x="1338" y="1119"/>
                    </a:lnTo>
                    <a:lnTo>
                      <a:pt x="1337" y="1118"/>
                    </a:lnTo>
                    <a:lnTo>
                      <a:pt x="1337" y="1117"/>
                    </a:lnTo>
                    <a:lnTo>
                      <a:pt x="1337" y="1116"/>
                    </a:lnTo>
                    <a:lnTo>
                      <a:pt x="1335" y="1116"/>
                    </a:lnTo>
                    <a:lnTo>
                      <a:pt x="1334" y="1116"/>
                    </a:lnTo>
                    <a:lnTo>
                      <a:pt x="1333" y="1116"/>
                    </a:lnTo>
                    <a:lnTo>
                      <a:pt x="1333" y="1116"/>
                    </a:lnTo>
                    <a:lnTo>
                      <a:pt x="1333" y="1115"/>
                    </a:lnTo>
                    <a:lnTo>
                      <a:pt x="1333" y="1115"/>
                    </a:lnTo>
                    <a:lnTo>
                      <a:pt x="1333" y="1115"/>
                    </a:lnTo>
                    <a:lnTo>
                      <a:pt x="1332" y="1114"/>
                    </a:lnTo>
                    <a:lnTo>
                      <a:pt x="1332" y="1113"/>
                    </a:lnTo>
                    <a:lnTo>
                      <a:pt x="1332" y="1112"/>
                    </a:lnTo>
                    <a:lnTo>
                      <a:pt x="1331" y="1113"/>
                    </a:lnTo>
                    <a:lnTo>
                      <a:pt x="1330" y="1114"/>
                    </a:lnTo>
                    <a:lnTo>
                      <a:pt x="1329" y="1115"/>
                    </a:lnTo>
                    <a:lnTo>
                      <a:pt x="1328" y="1115"/>
                    </a:lnTo>
                    <a:lnTo>
                      <a:pt x="1324" y="1112"/>
                    </a:lnTo>
                    <a:lnTo>
                      <a:pt x="1322" y="1114"/>
                    </a:lnTo>
                    <a:lnTo>
                      <a:pt x="1321" y="1113"/>
                    </a:lnTo>
                    <a:lnTo>
                      <a:pt x="1320" y="1111"/>
                    </a:lnTo>
                    <a:lnTo>
                      <a:pt x="1321" y="1110"/>
                    </a:lnTo>
                    <a:lnTo>
                      <a:pt x="1322" y="1109"/>
                    </a:lnTo>
                    <a:lnTo>
                      <a:pt x="1323" y="1108"/>
                    </a:lnTo>
                    <a:lnTo>
                      <a:pt x="1323" y="1106"/>
                    </a:lnTo>
                    <a:lnTo>
                      <a:pt x="1323" y="1106"/>
                    </a:lnTo>
                    <a:lnTo>
                      <a:pt x="1321" y="1105"/>
                    </a:lnTo>
                    <a:lnTo>
                      <a:pt x="1321" y="1106"/>
                    </a:lnTo>
                    <a:lnTo>
                      <a:pt x="1320" y="1106"/>
                    </a:lnTo>
                    <a:lnTo>
                      <a:pt x="1320" y="1106"/>
                    </a:lnTo>
                    <a:lnTo>
                      <a:pt x="1319" y="1106"/>
                    </a:lnTo>
                    <a:lnTo>
                      <a:pt x="1318" y="1105"/>
                    </a:lnTo>
                    <a:lnTo>
                      <a:pt x="1316" y="1106"/>
                    </a:lnTo>
                    <a:lnTo>
                      <a:pt x="1315" y="1106"/>
                    </a:lnTo>
                    <a:lnTo>
                      <a:pt x="1312" y="1108"/>
                    </a:lnTo>
                    <a:lnTo>
                      <a:pt x="1311" y="1106"/>
                    </a:lnTo>
                    <a:lnTo>
                      <a:pt x="1316" y="1104"/>
                    </a:lnTo>
                    <a:lnTo>
                      <a:pt x="1316" y="1102"/>
                    </a:lnTo>
                    <a:lnTo>
                      <a:pt x="1316" y="1101"/>
                    </a:lnTo>
                    <a:lnTo>
                      <a:pt x="1313" y="1101"/>
                    </a:lnTo>
                    <a:lnTo>
                      <a:pt x="1311" y="1101"/>
                    </a:lnTo>
                    <a:lnTo>
                      <a:pt x="1311" y="1101"/>
                    </a:lnTo>
                    <a:lnTo>
                      <a:pt x="1310" y="1098"/>
                    </a:lnTo>
                    <a:lnTo>
                      <a:pt x="1308" y="1097"/>
                    </a:lnTo>
                    <a:lnTo>
                      <a:pt x="1307" y="1097"/>
                    </a:lnTo>
                    <a:lnTo>
                      <a:pt x="1306" y="1097"/>
                    </a:lnTo>
                    <a:lnTo>
                      <a:pt x="1307" y="1094"/>
                    </a:lnTo>
                    <a:lnTo>
                      <a:pt x="1307" y="1093"/>
                    </a:lnTo>
                    <a:lnTo>
                      <a:pt x="1305" y="1093"/>
                    </a:lnTo>
                    <a:lnTo>
                      <a:pt x="1304" y="1093"/>
                    </a:lnTo>
                    <a:lnTo>
                      <a:pt x="1303" y="1092"/>
                    </a:lnTo>
                    <a:lnTo>
                      <a:pt x="1303" y="1091"/>
                    </a:lnTo>
                    <a:lnTo>
                      <a:pt x="1303" y="1090"/>
                    </a:lnTo>
                    <a:lnTo>
                      <a:pt x="1303" y="1089"/>
                    </a:lnTo>
                    <a:lnTo>
                      <a:pt x="1303" y="1088"/>
                    </a:lnTo>
                    <a:lnTo>
                      <a:pt x="1304" y="1085"/>
                    </a:lnTo>
                    <a:lnTo>
                      <a:pt x="1310" y="1089"/>
                    </a:lnTo>
                    <a:lnTo>
                      <a:pt x="1311" y="1090"/>
                    </a:lnTo>
                    <a:lnTo>
                      <a:pt x="1314" y="1090"/>
                    </a:lnTo>
                    <a:lnTo>
                      <a:pt x="1315" y="1090"/>
                    </a:lnTo>
                    <a:lnTo>
                      <a:pt x="1316" y="1092"/>
                    </a:lnTo>
                    <a:lnTo>
                      <a:pt x="1316" y="1092"/>
                    </a:lnTo>
                    <a:lnTo>
                      <a:pt x="1318" y="1093"/>
                    </a:lnTo>
                    <a:lnTo>
                      <a:pt x="1319" y="1093"/>
                    </a:lnTo>
                    <a:lnTo>
                      <a:pt x="1321" y="1095"/>
                    </a:lnTo>
                    <a:lnTo>
                      <a:pt x="1322" y="1095"/>
                    </a:lnTo>
                    <a:lnTo>
                      <a:pt x="1324" y="1096"/>
                    </a:lnTo>
                    <a:lnTo>
                      <a:pt x="1326" y="1097"/>
                    </a:lnTo>
                    <a:lnTo>
                      <a:pt x="1329" y="1099"/>
                    </a:lnTo>
                    <a:lnTo>
                      <a:pt x="1335" y="1101"/>
                    </a:lnTo>
                    <a:lnTo>
                      <a:pt x="1340" y="1106"/>
                    </a:lnTo>
                    <a:lnTo>
                      <a:pt x="1342" y="1106"/>
                    </a:lnTo>
                    <a:lnTo>
                      <a:pt x="1344" y="1106"/>
                    </a:lnTo>
                    <a:lnTo>
                      <a:pt x="1356" y="1110"/>
                    </a:lnTo>
                    <a:lnTo>
                      <a:pt x="1357" y="1110"/>
                    </a:lnTo>
                    <a:lnTo>
                      <a:pt x="1357" y="1112"/>
                    </a:lnTo>
                    <a:lnTo>
                      <a:pt x="1358" y="1113"/>
                    </a:lnTo>
                    <a:lnTo>
                      <a:pt x="1359" y="1114"/>
                    </a:lnTo>
                    <a:lnTo>
                      <a:pt x="1361" y="1115"/>
                    </a:lnTo>
                    <a:lnTo>
                      <a:pt x="1362" y="1115"/>
                    </a:lnTo>
                    <a:lnTo>
                      <a:pt x="1363" y="1117"/>
                    </a:lnTo>
                    <a:close/>
                    <a:moveTo>
                      <a:pt x="1420" y="1094"/>
                    </a:moveTo>
                    <a:lnTo>
                      <a:pt x="1420" y="1095"/>
                    </a:lnTo>
                    <a:lnTo>
                      <a:pt x="1420" y="1097"/>
                    </a:lnTo>
                    <a:lnTo>
                      <a:pt x="1420" y="1097"/>
                    </a:lnTo>
                    <a:lnTo>
                      <a:pt x="1421" y="1098"/>
                    </a:lnTo>
                    <a:lnTo>
                      <a:pt x="1420" y="1099"/>
                    </a:lnTo>
                    <a:lnTo>
                      <a:pt x="1420" y="1101"/>
                    </a:lnTo>
                    <a:lnTo>
                      <a:pt x="1419" y="1101"/>
                    </a:lnTo>
                    <a:lnTo>
                      <a:pt x="1418" y="1101"/>
                    </a:lnTo>
                    <a:lnTo>
                      <a:pt x="1417" y="1100"/>
                    </a:lnTo>
                    <a:lnTo>
                      <a:pt x="1415" y="1099"/>
                    </a:lnTo>
                    <a:lnTo>
                      <a:pt x="1412" y="1099"/>
                    </a:lnTo>
                    <a:lnTo>
                      <a:pt x="1411" y="1099"/>
                    </a:lnTo>
                    <a:lnTo>
                      <a:pt x="1407" y="1101"/>
                    </a:lnTo>
                    <a:lnTo>
                      <a:pt x="1405" y="1101"/>
                    </a:lnTo>
                    <a:lnTo>
                      <a:pt x="1405" y="1098"/>
                    </a:lnTo>
                    <a:lnTo>
                      <a:pt x="1404" y="1098"/>
                    </a:lnTo>
                    <a:lnTo>
                      <a:pt x="1403" y="1101"/>
                    </a:lnTo>
                    <a:lnTo>
                      <a:pt x="1402" y="1102"/>
                    </a:lnTo>
                    <a:lnTo>
                      <a:pt x="1399" y="1101"/>
                    </a:lnTo>
                    <a:lnTo>
                      <a:pt x="1396" y="1101"/>
                    </a:lnTo>
                    <a:lnTo>
                      <a:pt x="1395" y="1101"/>
                    </a:lnTo>
                    <a:lnTo>
                      <a:pt x="1394" y="1101"/>
                    </a:lnTo>
                    <a:lnTo>
                      <a:pt x="1394" y="1099"/>
                    </a:lnTo>
                    <a:lnTo>
                      <a:pt x="1393" y="1098"/>
                    </a:lnTo>
                    <a:lnTo>
                      <a:pt x="1392" y="1097"/>
                    </a:lnTo>
                    <a:lnTo>
                      <a:pt x="1391" y="1097"/>
                    </a:lnTo>
                    <a:lnTo>
                      <a:pt x="1390" y="1097"/>
                    </a:lnTo>
                    <a:lnTo>
                      <a:pt x="1390" y="1096"/>
                    </a:lnTo>
                    <a:lnTo>
                      <a:pt x="1391" y="1095"/>
                    </a:lnTo>
                    <a:lnTo>
                      <a:pt x="1392" y="1095"/>
                    </a:lnTo>
                    <a:lnTo>
                      <a:pt x="1393" y="1094"/>
                    </a:lnTo>
                    <a:lnTo>
                      <a:pt x="1392" y="1093"/>
                    </a:lnTo>
                    <a:lnTo>
                      <a:pt x="1393" y="1093"/>
                    </a:lnTo>
                    <a:lnTo>
                      <a:pt x="1393" y="1093"/>
                    </a:lnTo>
                    <a:lnTo>
                      <a:pt x="1395" y="1094"/>
                    </a:lnTo>
                    <a:lnTo>
                      <a:pt x="1399" y="1095"/>
                    </a:lnTo>
                    <a:lnTo>
                      <a:pt x="1402" y="1096"/>
                    </a:lnTo>
                    <a:lnTo>
                      <a:pt x="1403" y="1095"/>
                    </a:lnTo>
                    <a:lnTo>
                      <a:pt x="1404" y="1096"/>
                    </a:lnTo>
                    <a:lnTo>
                      <a:pt x="1405" y="1096"/>
                    </a:lnTo>
                    <a:lnTo>
                      <a:pt x="1405" y="1095"/>
                    </a:lnTo>
                    <a:lnTo>
                      <a:pt x="1404" y="1093"/>
                    </a:lnTo>
                    <a:lnTo>
                      <a:pt x="1403" y="1093"/>
                    </a:lnTo>
                    <a:lnTo>
                      <a:pt x="1403" y="1094"/>
                    </a:lnTo>
                    <a:lnTo>
                      <a:pt x="1403" y="1094"/>
                    </a:lnTo>
                    <a:lnTo>
                      <a:pt x="1402" y="1094"/>
                    </a:lnTo>
                    <a:lnTo>
                      <a:pt x="1401" y="1093"/>
                    </a:lnTo>
                    <a:lnTo>
                      <a:pt x="1401" y="1093"/>
                    </a:lnTo>
                    <a:lnTo>
                      <a:pt x="1401" y="1092"/>
                    </a:lnTo>
                    <a:lnTo>
                      <a:pt x="1400" y="1092"/>
                    </a:lnTo>
                    <a:lnTo>
                      <a:pt x="1399" y="1091"/>
                    </a:lnTo>
                    <a:lnTo>
                      <a:pt x="1399" y="1090"/>
                    </a:lnTo>
                    <a:lnTo>
                      <a:pt x="1399" y="1089"/>
                    </a:lnTo>
                    <a:lnTo>
                      <a:pt x="1401" y="1090"/>
                    </a:lnTo>
                    <a:lnTo>
                      <a:pt x="1404" y="1090"/>
                    </a:lnTo>
                    <a:lnTo>
                      <a:pt x="1409" y="1089"/>
                    </a:lnTo>
                    <a:lnTo>
                      <a:pt x="1410" y="1090"/>
                    </a:lnTo>
                    <a:lnTo>
                      <a:pt x="1411" y="1090"/>
                    </a:lnTo>
                    <a:lnTo>
                      <a:pt x="1411" y="1090"/>
                    </a:lnTo>
                    <a:lnTo>
                      <a:pt x="1413" y="1089"/>
                    </a:lnTo>
                    <a:lnTo>
                      <a:pt x="1414" y="1090"/>
                    </a:lnTo>
                    <a:lnTo>
                      <a:pt x="1414" y="1091"/>
                    </a:lnTo>
                    <a:lnTo>
                      <a:pt x="1415" y="1092"/>
                    </a:lnTo>
                    <a:lnTo>
                      <a:pt x="1416" y="1091"/>
                    </a:lnTo>
                    <a:lnTo>
                      <a:pt x="1418" y="1093"/>
                    </a:lnTo>
                    <a:lnTo>
                      <a:pt x="1419" y="1093"/>
                    </a:lnTo>
                    <a:lnTo>
                      <a:pt x="1420" y="1094"/>
                    </a:lnTo>
                    <a:close/>
                    <a:moveTo>
                      <a:pt x="1303" y="1081"/>
                    </a:moveTo>
                    <a:lnTo>
                      <a:pt x="1303" y="1080"/>
                    </a:lnTo>
                    <a:lnTo>
                      <a:pt x="1304" y="1080"/>
                    </a:lnTo>
                    <a:lnTo>
                      <a:pt x="1304" y="1080"/>
                    </a:lnTo>
                    <a:lnTo>
                      <a:pt x="1301" y="1077"/>
                    </a:lnTo>
                    <a:lnTo>
                      <a:pt x="1300" y="1078"/>
                    </a:lnTo>
                    <a:lnTo>
                      <a:pt x="1299" y="1077"/>
                    </a:lnTo>
                    <a:lnTo>
                      <a:pt x="1298" y="1076"/>
                    </a:lnTo>
                    <a:lnTo>
                      <a:pt x="1295" y="1074"/>
                    </a:lnTo>
                    <a:lnTo>
                      <a:pt x="1294" y="1072"/>
                    </a:lnTo>
                    <a:lnTo>
                      <a:pt x="1294" y="1071"/>
                    </a:lnTo>
                    <a:lnTo>
                      <a:pt x="1295" y="1071"/>
                    </a:lnTo>
                    <a:lnTo>
                      <a:pt x="1297" y="1071"/>
                    </a:lnTo>
                    <a:lnTo>
                      <a:pt x="1298" y="1072"/>
                    </a:lnTo>
                    <a:lnTo>
                      <a:pt x="1303" y="1074"/>
                    </a:lnTo>
                    <a:lnTo>
                      <a:pt x="1308" y="1077"/>
                    </a:lnTo>
                    <a:lnTo>
                      <a:pt x="1310" y="1078"/>
                    </a:lnTo>
                    <a:lnTo>
                      <a:pt x="1309" y="1079"/>
                    </a:lnTo>
                    <a:lnTo>
                      <a:pt x="1308" y="1080"/>
                    </a:lnTo>
                    <a:lnTo>
                      <a:pt x="1307" y="1080"/>
                    </a:lnTo>
                    <a:lnTo>
                      <a:pt x="1307" y="1080"/>
                    </a:lnTo>
                    <a:lnTo>
                      <a:pt x="1306" y="1080"/>
                    </a:lnTo>
                    <a:lnTo>
                      <a:pt x="1305" y="1081"/>
                    </a:lnTo>
                    <a:lnTo>
                      <a:pt x="1303" y="1081"/>
                    </a:lnTo>
                    <a:lnTo>
                      <a:pt x="1303" y="1081"/>
                    </a:lnTo>
                    <a:close/>
                    <a:moveTo>
                      <a:pt x="1265" y="1010"/>
                    </a:moveTo>
                    <a:lnTo>
                      <a:pt x="1266" y="1010"/>
                    </a:lnTo>
                    <a:lnTo>
                      <a:pt x="1269" y="1011"/>
                    </a:lnTo>
                    <a:lnTo>
                      <a:pt x="1271" y="1012"/>
                    </a:lnTo>
                    <a:lnTo>
                      <a:pt x="1272" y="1014"/>
                    </a:lnTo>
                    <a:lnTo>
                      <a:pt x="1272" y="1014"/>
                    </a:lnTo>
                    <a:lnTo>
                      <a:pt x="1271" y="1015"/>
                    </a:lnTo>
                    <a:lnTo>
                      <a:pt x="1269" y="1015"/>
                    </a:lnTo>
                    <a:lnTo>
                      <a:pt x="1268" y="1016"/>
                    </a:lnTo>
                    <a:lnTo>
                      <a:pt x="1263" y="1016"/>
                    </a:lnTo>
                    <a:lnTo>
                      <a:pt x="1262" y="1016"/>
                    </a:lnTo>
                    <a:lnTo>
                      <a:pt x="1259" y="1017"/>
                    </a:lnTo>
                    <a:lnTo>
                      <a:pt x="1259" y="1018"/>
                    </a:lnTo>
                    <a:lnTo>
                      <a:pt x="1256" y="1017"/>
                    </a:lnTo>
                    <a:lnTo>
                      <a:pt x="1253" y="1016"/>
                    </a:lnTo>
                    <a:lnTo>
                      <a:pt x="1247" y="1014"/>
                    </a:lnTo>
                    <a:lnTo>
                      <a:pt x="1241" y="1011"/>
                    </a:lnTo>
                    <a:lnTo>
                      <a:pt x="1236" y="1009"/>
                    </a:lnTo>
                    <a:lnTo>
                      <a:pt x="1236" y="1008"/>
                    </a:lnTo>
                    <a:lnTo>
                      <a:pt x="1237" y="1008"/>
                    </a:lnTo>
                    <a:lnTo>
                      <a:pt x="1237" y="1008"/>
                    </a:lnTo>
                    <a:lnTo>
                      <a:pt x="1237" y="1007"/>
                    </a:lnTo>
                    <a:lnTo>
                      <a:pt x="1245" y="1010"/>
                    </a:lnTo>
                    <a:lnTo>
                      <a:pt x="1246" y="1010"/>
                    </a:lnTo>
                    <a:lnTo>
                      <a:pt x="1247" y="1010"/>
                    </a:lnTo>
                    <a:lnTo>
                      <a:pt x="1250" y="1011"/>
                    </a:lnTo>
                    <a:lnTo>
                      <a:pt x="1251" y="1012"/>
                    </a:lnTo>
                    <a:lnTo>
                      <a:pt x="1255" y="1011"/>
                    </a:lnTo>
                    <a:lnTo>
                      <a:pt x="1259" y="1010"/>
                    </a:lnTo>
                    <a:lnTo>
                      <a:pt x="1262" y="1008"/>
                    </a:lnTo>
                    <a:lnTo>
                      <a:pt x="1265" y="1010"/>
                    </a:lnTo>
                    <a:close/>
                    <a:moveTo>
                      <a:pt x="1080" y="1000"/>
                    </a:moveTo>
                    <a:lnTo>
                      <a:pt x="1076" y="1002"/>
                    </a:lnTo>
                    <a:lnTo>
                      <a:pt x="1076" y="1003"/>
                    </a:lnTo>
                    <a:lnTo>
                      <a:pt x="1079" y="1004"/>
                    </a:lnTo>
                    <a:lnTo>
                      <a:pt x="1078" y="1004"/>
                    </a:lnTo>
                    <a:lnTo>
                      <a:pt x="1077" y="1005"/>
                    </a:lnTo>
                    <a:lnTo>
                      <a:pt x="1076" y="1005"/>
                    </a:lnTo>
                    <a:lnTo>
                      <a:pt x="1076" y="1007"/>
                    </a:lnTo>
                    <a:lnTo>
                      <a:pt x="1075" y="1007"/>
                    </a:lnTo>
                    <a:lnTo>
                      <a:pt x="1073" y="1005"/>
                    </a:lnTo>
                    <a:lnTo>
                      <a:pt x="1072" y="1004"/>
                    </a:lnTo>
                    <a:lnTo>
                      <a:pt x="1072" y="1003"/>
                    </a:lnTo>
                    <a:lnTo>
                      <a:pt x="1067" y="1003"/>
                    </a:lnTo>
                    <a:lnTo>
                      <a:pt x="1065" y="1002"/>
                    </a:lnTo>
                    <a:lnTo>
                      <a:pt x="1064" y="1004"/>
                    </a:lnTo>
                    <a:lnTo>
                      <a:pt x="1064" y="1005"/>
                    </a:lnTo>
                    <a:lnTo>
                      <a:pt x="1064" y="1006"/>
                    </a:lnTo>
                    <a:lnTo>
                      <a:pt x="1063" y="1007"/>
                    </a:lnTo>
                    <a:lnTo>
                      <a:pt x="1063" y="1005"/>
                    </a:lnTo>
                    <a:lnTo>
                      <a:pt x="1062" y="1003"/>
                    </a:lnTo>
                    <a:lnTo>
                      <a:pt x="1063" y="1001"/>
                    </a:lnTo>
                    <a:lnTo>
                      <a:pt x="1063" y="1000"/>
                    </a:lnTo>
                    <a:lnTo>
                      <a:pt x="1064" y="999"/>
                    </a:lnTo>
                    <a:lnTo>
                      <a:pt x="1066" y="998"/>
                    </a:lnTo>
                    <a:lnTo>
                      <a:pt x="1068" y="998"/>
                    </a:lnTo>
                    <a:lnTo>
                      <a:pt x="1074" y="998"/>
                    </a:lnTo>
                    <a:lnTo>
                      <a:pt x="1075" y="999"/>
                    </a:lnTo>
                    <a:lnTo>
                      <a:pt x="1076" y="1000"/>
                    </a:lnTo>
                    <a:lnTo>
                      <a:pt x="1076" y="1000"/>
                    </a:lnTo>
                    <a:lnTo>
                      <a:pt x="1077" y="1000"/>
                    </a:lnTo>
                    <a:lnTo>
                      <a:pt x="1078" y="999"/>
                    </a:lnTo>
                    <a:lnTo>
                      <a:pt x="1079" y="999"/>
                    </a:lnTo>
                    <a:lnTo>
                      <a:pt x="1079" y="1000"/>
                    </a:lnTo>
                    <a:lnTo>
                      <a:pt x="1080" y="1000"/>
                    </a:lnTo>
                    <a:close/>
                    <a:moveTo>
                      <a:pt x="1059" y="992"/>
                    </a:moveTo>
                    <a:lnTo>
                      <a:pt x="1060" y="992"/>
                    </a:lnTo>
                    <a:lnTo>
                      <a:pt x="1061" y="993"/>
                    </a:lnTo>
                    <a:lnTo>
                      <a:pt x="1061" y="995"/>
                    </a:lnTo>
                    <a:lnTo>
                      <a:pt x="1060" y="996"/>
                    </a:lnTo>
                    <a:lnTo>
                      <a:pt x="1061" y="997"/>
                    </a:lnTo>
                    <a:lnTo>
                      <a:pt x="1060" y="998"/>
                    </a:lnTo>
                    <a:lnTo>
                      <a:pt x="1060" y="1000"/>
                    </a:lnTo>
                    <a:lnTo>
                      <a:pt x="1059" y="1001"/>
                    </a:lnTo>
                    <a:lnTo>
                      <a:pt x="1060" y="1002"/>
                    </a:lnTo>
                    <a:lnTo>
                      <a:pt x="1060" y="1003"/>
                    </a:lnTo>
                    <a:lnTo>
                      <a:pt x="1060" y="1004"/>
                    </a:lnTo>
                    <a:lnTo>
                      <a:pt x="1059" y="1005"/>
                    </a:lnTo>
                    <a:lnTo>
                      <a:pt x="1057" y="1003"/>
                    </a:lnTo>
                    <a:lnTo>
                      <a:pt x="1055" y="1002"/>
                    </a:lnTo>
                    <a:lnTo>
                      <a:pt x="1051" y="1002"/>
                    </a:lnTo>
                    <a:lnTo>
                      <a:pt x="1050" y="1003"/>
                    </a:lnTo>
                    <a:lnTo>
                      <a:pt x="1049" y="1001"/>
                    </a:lnTo>
                    <a:lnTo>
                      <a:pt x="1048" y="1000"/>
                    </a:lnTo>
                    <a:lnTo>
                      <a:pt x="1046" y="999"/>
                    </a:lnTo>
                    <a:lnTo>
                      <a:pt x="1047" y="998"/>
                    </a:lnTo>
                    <a:lnTo>
                      <a:pt x="1049" y="999"/>
                    </a:lnTo>
                    <a:lnTo>
                      <a:pt x="1050" y="1001"/>
                    </a:lnTo>
                    <a:lnTo>
                      <a:pt x="1053" y="1001"/>
                    </a:lnTo>
                    <a:lnTo>
                      <a:pt x="1055" y="1001"/>
                    </a:lnTo>
                    <a:lnTo>
                      <a:pt x="1057" y="1001"/>
                    </a:lnTo>
                    <a:lnTo>
                      <a:pt x="1057" y="1001"/>
                    </a:lnTo>
                    <a:lnTo>
                      <a:pt x="1050" y="994"/>
                    </a:lnTo>
                    <a:lnTo>
                      <a:pt x="1050" y="993"/>
                    </a:lnTo>
                    <a:lnTo>
                      <a:pt x="1050" y="992"/>
                    </a:lnTo>
                    <a:lnTo>
                      <a:pt x="1050" y="992"/>
                    </a:lnTo>
                    <a:lnTo>
                      <a:pt x="1051" y="992"/>
                    </a:lnTo>
                    <a:lnTo>
                      <a:pt x="1052" y="992"/>
                    </a:lnTo>
                    <a:lnTo>
                      <a:pt x="1053" y="993"/>
                    </a:lnTo>
                    <a:lnTo>
                      <a:pt x="1055" y="993"/>
                    </a:lnTo>
                    <a:lnTo>
                      <a:pt x="1056" y="993"/>
                    </a:lnTo>
                    <a:lnTo>
                      <a:pt x="1057" y="992"/>
                    </a:lnTo>
                    <a:lnTo>
                      <a:pt x="1059" y="992"/>
                    </a:lnTo>
                    <a:close/>
                    <a:moveTo>
                      <a:pt x="1093" y="930"/>
                    </a:moveTo>
                    <a:lnTo>
                      <a:pt x="1096" y="928"/>
                    </a:lnTo>
                    <a:lnTo>
                      <a:pt x="1100" y="926"/>
                    </a:lnTo>
                    <a:lnTo>
                      <a:pt x="1104" y="927"/>
                    </a:lnTo>
                    <a:lnTo>
                      <a:pt x="1106" y="932"/>
                    </a:lnTo>
                    <a:lnTo>
                      <a:pt x="1106" y="934"/>
                    </a:lnTo>
                    <a:lnTo>
                      <a:pt x="1103" y="939"/>
                    </a:lnTo>
                    <a:lnTo>
                      <a:pt x="1102" y="944"/>
                    </a:lnTo>
                    <a:lnTo>
                      <a:pt x="1098" y="949"/>
                    </a:lnTo>
                    <a:lnTo>
                      <a:pt x="1098" y="950"/>
                    </a:lnTo>
                    <a:lnTo>
                      <a:pt x="1098" y="951"/>
                    </a:lnTo>
                    <a:lnTo>
                      <a:pt x="1098" y="955"/>
                    </a:lnTo>
                    <a:lnTo>
                      <a:pt x="1098" y="957"/>
                    </a:lnTo>
                    <a:lnTo>
                      <a:pt x="1096" y="955"/>
                    </a:lnTo>
                    <a:lnTo>
                      <a:pt x="1092" y="952"/>
                    </a:lnTo>
                    <a:lnTo>
                      <a:pt x="1090" y="951"/>
                    </a:lnTo>
                    <a:lnTo>
                      <a:pt x="1079" y="948"/>
                    </a:lnTo>
                    <a:lnTo>
                      <a:pt x="1074" y="946"/>
                    </a:lnTo>
                    <a:lnTo>
                      <a:pt x="1072" y="946"/>
                    </a:lnTo>
                    <a:lnTo>
                      <a:pt x="1070" y="946"/>
                    </a:lnTo>
                    <a:lnTo>
                      <a:pt x="1069" y="945"/>
                    </a:lnTo>
                    <a:lnTo>
                      <a:pt x="1068" y="944"/>
                    </a:lnTo>
                    <a:lnTo>
                      <a:pt x="1068" y="940"/>
                    </a:lnTo>
                    <a:lnTo>
                      <a:pt x="1068" y="938"/>
                    </a:lnTo>
                    <a:lnTo>
                      <a:pt x="1070" y="937"/>
                    </a:lnTo>
                    <a:lnTo>
                      <a:pt x="1071" y="936"/>
                    </a:lnTo>
                    <a:lnTo>
                      <a:pt x="1072" y="935"/>
                    </a:lnTo>
                    <a:lnTo>
                      <a:pt x="1073" y="934"/>
                    </a:lnTo>
                    <a:lnTo>
                      <a:pt x="1072" y="933"/>
                    </a:lnTo>
                    <a:lnTo>
                      <a:pt x="1071" y="932"/>
                    </a:lnTo>
                    <a:lnTo>
                      <a:pt x="1070" y="931"/>
                    </a:lnTo>
                    <a:lnTo>
                      <a:pt x="1068" y="929"/>
                    </a:lnTo>
                    <a:lnTo>
                      <a:pt x="1068" y="929"/>
                    </a:lnTo>
                    <a:lnTo>
                      <a:pt x="1068" y="932"/>
                    </a:lnTo>
                    <a:lnTo>
                      <a:pt x="1066" y="934"/>
                    </a:lnTo>
                    <a:lnTo>
                      <a:pt x="1063" y="934"/>
                    </a:lnTo>
                    <a:lnTo>
                      <a:pt x="1063" y="931"/>
                    </a:lnTo>
                    <a:lnTo>
                      <a:pt x="1063" y="931"/>
                    </a:lnTo>
                    <a:lnTo>
                      <a:pt x="1062" y="931"/>
                    </a:lnTo>
                    <a:lnTo>
                      <a:pt x="1062" y="930"/>
                    </a:lnTo>
                    <a:lnTo>
                      <a:pt x="1061" y="930"/>
                    </a:lnTo>
                    <a:lnTo>
                      <a:pt x="1061" y="929"/>
                    </a:lnTo>
                    <a:lnTo>
                      <a:pt x="1061" y="923"/>
                    </a:lnTo>
                    <a:lnTo>
                      <a:pt x="1061" y="922"/>
                    </a:lnTo>
                    <a:lnTo>
                      <a:pt x="1059" y="920"/>
                    </a:lnTo>
                    <a:lnTo>
                      <a:pt x="1059" y="919"/>
                    </a:lnTo>
                    <a:lnTo>
                      <a:pt x="1059" y="918"/>
                    </a:lnTo>
                    <a:lnTo>
                      <a:pt x="1058" y="917"/>
                    </a:lnTo>
                    <a:lnTo>
                      <a:pt x="1057" y="916"/>
                    </a:lnTo>
                    <a:lnTo>
                      <a:pt x="1055" y="915"/>
                    </a:lnTo>
                    <a:lnTo>
                      <a:pt x="1054" y="914"/>
                    </a:lnTo>
                    <a:lnTo>
                      <a:pt x="1054" y="913"/>
                    </a:lnTo>
                    <a:lnTo>
                      <a:pt x="1053" y="913"/>
                    </a:lnTo>
                    <a:lnTo>
                      <a:pt x="1051" y="913"/>
                    </a:lnTo>
                    <a:lnTo>
                      <a:pt x="1050" y="913"/>
                    </a:lnTo>
                    <a:lnTo>
                      <a:pt x="1050" y="911"/>
                    </a:lnTo>
                    <a:lnTo>
                      <a:pt x="1049" y="910"/>
                    </a:lnTo>
                    <a:lnTo>
                      <a:pt x="1048" y="909"/>
                    </a:lnTo>
                    <a:lnTo>
                      <a:pt x="1048" y="907"/>
                    </a:lnTo>
                    <a:lnTo>
                      <a:pt x="1048" y="905"/>
                    </a:lnTo>
                    <a:lnTo>
                      <a:pt x="1049" y="903"/>
                    </a:lnTo>
                    <a:lnTo>
                      <a:pt x="1050" y="901"/>
                    </a:lnTo>
                    <a:lnTo>
                      <a:pt x="1052" y="903"/>
                    </a:lnTo>
                    <a:lnTo>
                      <a:pt x="1055" y="905"/>
                    </a:lnTo>
                    <a:lnTo>
                      <a:pt x="1056" y="907"/>
                    </a:lnTo>
                    <a:lnTo>
                      <a:pt x="1057" y="909"/>
                    </a:lnTo>
                    <a:lnTo>
                      <a:pt x="1058" y="912"/>
                    </a:lnTo>
                    <a:lnTo>
                      <a:pt x="1060" y="913"/>
                    </a:lnTo>
                    <a:lnTo>
                      <a:pt x="1063" y="914"/>
                    </a:lnTo>
                    <a:lnTo>
                      <a:pt x="1065" y="916"/>
                    </a:lnTo>
                    <a:lnTo>
                      <a:pt x="1072" y="924"/>
                    </a:lnTo>
                    <a:lnTo>
                      <a:pt x="1074" y="925"/>
                    </a:lnTo>
                    <a:lnTo>
                      <a:pt x="1076" y="926"/>
                    </a:lnTo>
                    <a:lnTo>
                      <a:pt x="1079" y="927"/>
                    </a:lnTo>
                    <a:lnTo>
                      <a:pt x="1081" y="930"/>
                    </a:lnTo>
                    <a:lnTo>
                      <a:pt x="1078" y="929"/>
                    </a:lnTo>
                    <a:lnTo>
                      <a:pt x="1077" y="931"/>
                    </a:lnTo>
                    <a:lnTo>
                      <a:pt x="1077" y="933"/>
                    </a:lnTo>
                    <a:lnTo>
                      <a:pt x="1078" y="934"/>
                    </a:lnTo>
                    <a:lnTo>
                      <a:pt x="1080" y="935"/>
                    </a:lnTo>
                    <a:lnTo>
                      <a:pt x="1083" y="938"/>
                    </a:lnTo>
                    <a:lnTo>
                      <a:pt x="1085" y="939"/>
                    </a:lnTo>
                    <a:lnTo>
                      <a:pt x="1087" y="940"/>
                    </a:lnTo>
                    <a:lnTo>
                      <a:pt x="1088" y="940"/>
                    </a:lnTo>
                    <a:lnTo>
                      <a:pt x="1089" y="939"/>
                    </a:lnTo>
                    <a:lnTo>
                      <a:pt x="1089" y="938"/>
                    </a:lnTo>
                    <a:lnTo>
                      <a:pt x="1089" y="936"/>
                    </a:lnTo>
                    <a:lnTo>
                      <a:pt x="1089" y="935"/>
                    </a:lnTo>
                    <a:lnTo>
                      <a:pt x="1089" y="935"/>
                    </a:lnTo>
                    <a:lnTo>
                      <a:pt x="1089" y="935"/>
                    </a:lnTo>
                    <a:lnTo>
                      <a:pt x="1090" y="932"/>
                    </a:lnTo>
                    <a:lnTo>
                      <a:pt x="1093" y="930"/>
                    </a:lnTo>
                    <a:close/>
                    <a:moveTo>
                      <a:pt x="1054" y="896"/>
                    </a:moveTo>
                    <a:lnTo>
                      <a:pt x="1054" y="898"/>
                    </a:lnTo>
                    <a:lnTo>
                      <a:pt x="1052" y="898"/>
                    </a:lnTo>
                    <a:lnTo>
                      <a:pt x="1047" y="896"/>
                    </a:lnTo>
                    <a:lnTo>
                      <a:pt x="1041" y="896"/>
                    </a:lnTo>
                    <a:lnTo>
                      <a:pt x="1038" y="896"/>
                    </a:lnTo>
                    <a:lnTo>
                      <a:pt x="1034" y="896"/>
                    </a:lnTo>
                    <a:lnTo>
                      <a:pt x="1031" y="894"/>
                    </a:lnTo>
                    <a:lnTo>
                      <a:pt x="1027" y="892"/>
                    </a:lnTo>
                    <a:lnTo>
                      <a:pt x="1022" y="892"/>
                    </a:lnTo>
                    <a:lnTo>
                      <a:pt x="1018" y="893"/>
                    </a:lnTo>
                    <a:lnTo>
                      <a:pt x="1015" y="893"/>
                    </a:lnTo>
                    <a:lnTo>
                      <a:pt x="1014" y="892"/>
                    </a:lnTo>
                    <a:lnTo>
                      <a:pt x="1015" y="891"/>
                    </a:lnTo>
                    <a:lnTo>
                      <a:pt x="1020" y="888"/>
                    </a:lnTo>
                    <a:lnTo>
                      <a:pt x="1022" y="887"/>
                    </a:lnTo>
                    <a:lnTo>
                      <a:pt x="1023" y="886"/>
                    </a:lnTo>
                    <a:lnTo>
                      <a:pt x="1023" y="884"/>
                    </a:lnTo>
                    <a:lnTo>
                      <a:pt x="1023" y="882"/>
                    </a:lnTo>
                    <a:lnTo>
                      <a:pt x="1023" y="881"/>
                    </a:lnTo>
                    <a:lnTo>
                      <a:pt x="1017" y="878"/>
                    </a:lnTo>
                    <a:lnTo>
                      <a:pt x="1015" y="870"/>
                    </a:lnTo>
                    <a:lnTo>
                      <a:pt x="1014" y="867"/>
                    </a:lnTo>
                    <a:lnTo>
                      <a:pt x="1015" y="864"/>
                    </a:lnTo>
                    <a:lnTo>
                      <a:pt x="1017" y="862"/>
                    </a:lnTo>
                    <a:lnTo>
                      <a:pt x="1020" y="861"/>
                    </a:lnTo>
                    <a:lnTo>
                      <a:pt x="1023" y="861"/>
                    </a:lnTo>
                    <a:lnTo>
                      <a:pt x="1029" y="865"/>
                    </a:lnTo>
                    <a:lnTo>
                      <a:pt x="1033" y="866"/>
                    </a:lnTo>
                    <a:lnTo>
                      <a:pt x="1034" y="867"/>
                    </a:lnTo>
                    <a:lnTo>
                      <a:pt x="1036" y="870"/>
                    </a:lnTo>
                    <a:lnTo>
                      <a:pt x="1039" y="872"/>
                    </a:lnTo>
                    <a:lnTo>
                      <a:pt x="1041" y="873"/>
                    </a:lnTo>
                    <a:lnTo>
                      <a:pt x="1042" y="873"/>
                    </a:lnTo>
                    <a:lnTo>
                      <a:pt x="1044" y="872"/>
                    </a:lnTo>
                    <a:lnTo>
                      <a:pt x="1046" y="871"/>
                    </a:lnTo>
                    <a:lnTo>
                      <a:pt x="1048" y="871"/>
                    </a:lnTo>
                    <a:lnTo>
                      <a:pt x="1050" y="869"/>
                    </a:lnTo>
                    <a:lnTo>
                      <a:pt x="1054" y="872"/>
                    </a:lnTo>
                    <a:lnTo>
                      <a:pt x="1057" y="875"/>
                    </a:lnTo>
                    <a:lnTo>
                      <a:pt x="1058" y="876"/>
                    </a:lnTo>
                    <a:lnTo>
                      <a:pt x="1058" y="878"/>
                    </a:lnTo>
                    <a:lnTo>
                      <a:pt x="1058" y="878"/>
                    </a:lnTo>
                    <a:lnTo>
                      <a:pt x="1059" y="879"/>
                    </a:lnTo>
                    <a:lnTo>
                      <a:pt x="1060" y="881"/>
                    </a:lnTo>
                    <a:lnTo>
                      <a:pt x="1062" y="882"/>
                    </a:lnTo>
                    <a:lnTo>
                      <a:pt x="1063" y="882"/>
                    </a:lnTo>
                    <a:lnTo>
                      <a:pt x="1063" y="883"/>
                    </a:lnTo>
                    <a:lnTo>
                      <a:pt x="1063" y="887"/>
                    </a:lnTo>
                    <a:lnTo>
                      <a:pt x="1062" y="887"/>
                    </a:lnTo>
                    <a:lnTo>
                      <a:pt x="1061" y="887"/>
                    </a:lnTo>
                    <a:lnTo>
                      <a:pt x="1060" y="888"/>
                    </a:lnTo>
                    <a:lnTo>
                      <a:pt x="1061" y="889"/>
                    </a:lnTo>
                    <a:lnTo>
                      <a:pt x="1062" y="890"/>
                    </a:lnTo>
                    <a:lnTo>
                      <a:pt x="1063" y="890"/>
                    </a:lnTo>
                    <a:lnTo>
                      <a:pt x="1064" y="890"/>
                    </a:lnTo>
                    <a:lnTo>
                      <a:pt x="1065" y="893"/>
                    </a:lnTo>
                    <a:lnTo>
                      <a:pt x="1066" y="894"/>
                    </a:lnTo>
                    <a:lnTo>
                      <a:pt x="1067" y="894"/>
                    </a:lnTo>
                    <a:lnTo>
                      <a:pt x="1068" y="896"/>
                    </a:lnTo>
                    <a:lnTo>
                      <a:pt x="1068" y="896"/>
                    </a:lnTo>
                    <a:lnTo>
                      <a:pt x="1067" y="898"/>
                    </a:lnTo>
                    <a:lnTo>
                      <a:pt x="1066" y="899"/>
                    </a:lnTo>
                    <a:lnTo>
                      <a:pt x="1064" y="900"/>
                    </a:lnTo>
                    <a:lnTo>
                      <a:pt x="1063" y="898"/>
                    </a:lnTo>
                    <a:lnTo>
                      <a:pt x="1061" y="900"/>
                    </a:lnTo>
                    <a:lnTo>
                      <a:pt x="1058" y="903"/>
                    </a:lnTo>
                    <a:lnTo>
                      <a:pt x="1058" y="901"/>
                    </a:lnTo>
                    <a:lnTo>
                      <a:pt x="1059" y="899"/>
                    </a:lnTo>
                    <a:lnTo>
                      <a:pt x="1059" y="897"/>
                    </a:lnTo>
                    <a:lnTo>
                      <a:pt x="1059" y="896"/>
                    </a:lnTo>
                    <a:lnTo>
                      <a:pt x="1057" y="896"/>
                    </a:lnTo>
                    <a:lnTo>
                      <a:pt x="1054" y="896"/>
                    </a:lnTo>
                    <a:close/>
                    <a:moveTo>
                      <a:pt x="1008" y="865"/>
                    </a:moveTo>
                    <a:lnTo>
                      <a:pt x="1009" y="865"/>
                    </a:lnTo>
                    <a:lnTo>
                      <a:pt x="1010" y="866"/>
                    </a:lnTo>
                    <a:lnTo>
                      <a:pt x="1009" y="867"/>
                    </a:lnTo>
                    <a:lnTo>
                      <a:pt x="1008" y="867"/>
                    </a:lnTo>
                    <a:lnTo>
                      <a:pt x="1008" y="868"/>
                    </a:lnTo>
                    <a:lnTo>
                      <a:pt x="1007" y="870"/>
                    </a:lnTo>
                    <a:lnTo>
                      <a:pt x="1006" y="874"/>
                    </a:lnTo>
                    <a:lnTo>
                      <a:pt x="1005" y="874"/>
                    </a:lnTo>
                    <a:lnTo>
                      <a:pt x="1004" y="875"/>
                    </a:lnTo>
                    <a:lnTo>
                      <a:pt x="1005" y="876"/>
                    </a:lnTo>
                    <a:lnTo>
                      <a:pt x="1007" y="876"/>
                    </a:lnTo>
                    <a:lnTo>
                      <a:pt x="1007" y="877"/>
                    </a:lnTo>
                    <a:lnTo>
                      <a:pt x="1007" y="878"/>
                    </a:lnTo>
                    <a:lnTo>
                      <a:pt x="1007" y="878"/>
                    </a:lnTo>
                    <a:lnTo>
                      <a:pt x="1004" y="881"/>
                    </a:lnTo>
                    <a:lnTo>
                      <a:pt x="1002" y="880"/>
                    </a:lnTo>
                    <a:lnTo>
                      <a:pt x="998" y="879"/>
                    </a:lnTo>
                    <a:lnTo>
                      <a:pt x="996" y="878"/>
                    </a:lnTo>
                    <a:lnTo>
                      <a:pt x="996" y="878"/>
                    </a:lnTo>
                    <a:lnTo>
                      <a:pt x="995" y="878"/>
                    </a:lnTo>
                    <a:lnTo>
                      <a:pt x="995" y="877"/>
                    </a:lnTo>
                    <a:lnTo>
                      <a:pt x="995" y="875"/>
                    </a:lnTo>
                    <a:lnTo>
                      <a:pt x="995" y="874"/>
                    </a:lnTo>
                    <a:lnTo>
                      <a:pt x="994" y="873"/>
                    </a:lnTo>
                    <a:lnTo>
                      <a:pt x="992" y="873"/>
                    </a:lnTo>
                    <a:lnTo>
                      <a:pt x="988" y="871"/>
                    </a:lnTo>
                    <a:lnTo>
                      <a:pt x="987" y="871"/>
                    </a:lnTo>
                    <a:lnTo>
                      <a:pt x="986" y="870"/>
                    </a:lnTo>
                    <a:lnTo>
                      <a:pt x="985" y="869"/>
                    </a:lnTo>
                    <a:lnTo>
                      <a:pt x="985" y="867"/>
                    </a:lnTo>
                    <a:lnTo>
                      <a:pt x="981" y="864"/>
                    </a:lnTo>
                    <a:lnTo>
                      <a:pt x="981" y="863"/>
                    </a:lnTo>
                    <a:lnTo>
                      <a:pt x="981" y="859"/>
                    </a:lnTo>
                    <a:lnTo>
                      <a:pt x="981" y="857"/>
                    </a:lnTo>
                    <a:lnTo>
                      <a:pt x="982" y="853"/>
                    </a:lnTo>
                    <a:lnTo>
                      <a:pt x="985" y="851"/>
                    </a:lnTo>
                    <a:lnTo>
                      <a:pt x="987" y="848"/>
                    </a:lnTo>
                    <a:lnTo>
                      <a:pt x="989" y="847"/>
                    </a:lnTo>
                    <a:lnTo>
                      <a:pt x="992" y="847"/>
                    </a:lnTo>
                    <a:lnTo>
                      <a:pt x="995" y="848"/>
                    </a:lnTo>
                    <a:lnTo>
                      <a:pt x="1000" y="851"/>
                    </a:lnTo>
                    <a:lnTo>
                      <a:pt x="1002" y="852"/>
                    </a:lnTo>
                    <a:lnTo>
                      <a:pt x="1005" y="855"/>
                    </a:lnTo>
                    <a:lnTo>
                      <a:pt x="1007" y="860"/>
                    </a:lnTo>
                    <a:lnTo>
                      <a:pt x="1007" y="862"/>
                    </a:lnTo>
                    <a:lnTo>
                      <a:pt x="1008" y="864"/>
                    </a:lnTo>
                    <a:lnTo>
                      <a:pt x="1008" y="865"/>
                    </a:lnTo>
                    <a:close/>
                    <a:moveTo>
                      <a:pt x="1290" y="848"/>
                    </a:moveTo>
                    <a:lnTo>
                      <a:pt x="1293" y="849"/>
                    </a:lnTo>
                    <a:lnTo>
                      <a:pt x="1290" y="851"/>
                    </a:lnTo>
                    <a:lnTo>
                      <a:pt x="1290" y="852"/>
                    </a:lnTo>
                    <a:lnTo>
                      <a:pt x="1290" y="852"/>
                    </a:lnTo>
                    <a:lnTo>
                      <a:pt x="1290" y="853"/>
                    </a:lnTo>
                    <a:lnTo>
                      <a:pt x="1290" y="854"/>
                    </a:lnTo>
                    <a:lnTo>
                      <a:pt x="1289" y="854"/>
                    </a:lnTo>
                    <a:lnTo>
                      <a:pt x="1287" y="853"/>
                    </a:lnTo>
                    <a:lnTo>
                      <a:pt x="1286" y="852"/>
                    </a:lnTo>
                    <a:lnTo>
                      <a:pt x="1285" y="852"/>
                    </a:lnTo>
                    <a:lnTo>
                      <a:pt x="1285" y="852"/>
                    </a:lnTo>
                    <a:lnTo>
                      <a:pt x="1284" y="853"/>
                    </a:lnTo>
                    <a:lnTo>
                      <a:pt x="1284" y="855"/>
                    </a:lnTo>
                    <a:lnTo>
                      <a:pt x="1285" y="856"/>
                    </a:lnTo>
                    <a:lnTo>
                      <a:pt x="1288" y="858"/>
                    </a:lnTo>
                    <a:lnTo>
                      <a:pt x="1288" y="860"/>
                    </a:lnTo>
                    <a:lnTo>
                      <a:pt x="1287" y="861"/>
                    </a:lnTo>
                    <a:lnTo>
                      <a:pt x="1286" y="861"/>
                    </a:lnTo>
                    <a:lnTo>
                      <a:pt x="1286" y="859"/>
                    </a:lnTo>
                    <a:lnTo>
                      <a:pt x="1285" y="857"/>
                    </a:lnTo>
                    <a:lnTo>
                      <a:pt x="1282" y="857"/>
                    </a:lnTo>
                    <a:lnTo>
                      <a:pt x="1280" y="860"/>
                    </a:lnTo>
                    <a:lnTo>
                      <a:pt x="1275" y="860"/>
                    </a:lnTo>
                    <a:lnTo>
                      <a:pt x="1273" y="861"/>
                    </a:lnTo>
                    <a:lnTo>
                      <a:pt x="1272" y="860"/>
                    </a:lnTo>
                    <a:lnTo>
                      <a:pt x="1271" y="860"/>
                    </a:lnTo>
                    <a:lnTo>
                      <a:pt x="1270" y="858"/>
                    </a:lnTo>
                    <a:lnTo>
                      <a:pt x="1268" y="857"/>
                    </a:lnTo>
                    <a:lnTo>
                      <a:pt x="1267" y="856"/>
                    </a:lnTo>
                    <a:lnTo>
                      <a:pt x="1265" y="854"/>
                    </a:lnTo>
                    <a:lnTo>
                      <a:pt x="1264" y="852"/>
                    </a:lnTo>
                    <a:lnTo>
                      <a:pt x="1263" y="852"/>
                    </a:lnTo>
                    <a:lnTo>
                      <a:pt x="1263" y="853"/>
                    </a:lnTo>
                    <a:lnTo>
                      <a:pt x="1262" y="854"/>
                    </a:lnTo>
                    <a:lnTo>
                      <a:pt x="1262" y="856"/>
                    </a:lnTo>
                    <a:lnTo>
                      <a:pt x="1264" y="857"/>
                    </a:lnTo>
                    <a:lnTo>
                      <a:pt x="1264" y="858"/>
                    </a:lnTo>
                    <a:lnTo>
                      <a:pt x="1263" y="861"/>
                    </a:lnTo>
                    <a:lnTo>
                      <a:pt x="1261" y="857"/>
                    </a:lnTo>
                    <a:lnTo>
                      <a:pt x="1259" y="857"/>
                    </a:lnTo>
                    <a:lnTo>
                      <a:pt x="1255" y="855"/>
                    </a:lnTo>
                    <a:lnTo>
                      <a:pt x="1254" y="854"/>
                    </a:lnTo>
                    <a:lnTo>
                      <a:pt x="1253" y="852"/>
                    </a:lnTo>
                    <a:lnTo>
                      <a:pt x="1254" y="850"/>
                    </a:lnTo>
                    <a:lnTo>
                      <a:pt x="1256" y="852"/>
                    </a:lnTo>
                    <a:lnTo>
                      <a:pt x="1259" y="852"/>
                    </a:lnTo>
                    <a:lnTo>
                      <a:pt x="1258" y="851"/>
                    </a:lnTo>
                    <a:lnTo>
                      <a:pt x="1259" y="850"/>
                    </a:lnTo>
                    <a:lnTo>
                      <a:pt x="1259" y="849"/>
                    </a:lnTo>
                    <a:lnTo>
                      <a:pt x="1260" y="849"/>
                    </a:lnTo>
                    <a:lnTo>
                      <a:pt x="1259" y="848"/>
                    </a:lnTo>
                    <a:lnTo>
                      <a:pt x="1259" y="847"/>
                    </a:lnTo>
                    <a:lnTo>
                      <a:pt x="1257" y="847"/>
                    </a:lnTo>
                    <a:lnTo>
                      <a:pt x="1255" y="845"/>
                    </a:lnTo>
                    <a:lnTo>
                      <a:pt x="1252" y="843"/>
                    </a:lnTo>
                    <a:lnTo>
                      <a:pt x="1250" y="841"/>
                    </a:lnTo>
                    <a:lnTo>
                      <a:pt x="1248" y="839"/>
                    </a:lnTo>
                    <a:lnTo>
                      <a:pt x="1246" y="840"/>
                    </a:lnTo>
                    <a:lnTo>
                      <a:pt x="1245" y="839"/>
                    </a:lnTo>
                    <a:lnTo>
                      <a:pt x="1243" y="838"/>
                    </a:lnTo>
                    <a:lnTo>
                      <a:pt x="1242" y="837"/>
                    </a:lnTo>
                    <a:lnTo>
                      <a:pt x="1238" y="835"/>
                    </a:lnTo>
                    <a:lnTo>
                      <a:pt x="1235" y="836"/>
                    </a:lnTo>
                    <a:lnTo>
                      <a:pt x="1234" y="835"/>
                    </a:lnTo>
                    <a:lnTo>
                      <a:pt x="1237" y="834"/>
                    </a:lnTo>
                    <a:lnTo>
                      <a:pt x="1237" y="833"/>
                    </a:lnTo>
                    <a:lnTo>
                      <a:pt x="1237" y="831"/>
                    </a:lnTo>
                    <a:lnTo>
                      <a:pt x="1235" y="829"/>
                    </a:lnTo>
                    <a:lnTo>
                      <a:pt x="1233" y="827"/>
                    </a:lnTo>
                    <a:lnTo>
                      <a:pt x="1230" y="829"/>
                    </a:lnTo>
                    <a:lnTo>
                      <a:pt x="1230" y="831"/>
                    </a:lnTo>
                    <a:lnTo>
                      <a:pt x="1230" y="833"/>
                    </a:lnTo>
                    <a:lnTo>
                      <a:pt x="1230" y="837"/>
                    </a:lnTo>
                    <a:lnTo>
                      <a:pt x="1230" y="839"/>
                    </a:lnTo>
                    <a:lnTo>
                      <a:pt x="1229" y="840"/>
                    </a:lnTo>
                    <a:lnTo>
                      <a:pt x="1229" y="835"/>
                    </a:lnTo>
                    <a:lnTo>
                      <a:pt x="1226" y="830"/>
                    </a:lnTo>
                    <a:lnTo>
                      <a:pt x="1228" y="828"/>
                    </a:lnTo>
                    <a:lnTo>
                      <a:pt x="1233" y="826"/>
                    </a:lnTo>
                    <a:lnTo>
                      <a:pt x="1235" y="826"/>
                    </a:lnTo>
                    <a:lnTo>
                      <a:pt x="1240" y="831"/>
                    </a:lnTo>
                    <a:lnTo>
                      <a:pt x="1249" y="830"/>
                    </a:lnTo>
                    <a:lnTo>
                      <a:pt x="1253" y="831"/>
                    </a:lnTo>
                    <a:lnTo>
                      <a:pt x="1256" y="832"/>
                    </a:lnTo>
                    <a:lnTo>
                      <a:pt x="1260" y="833"/>
                    </a:lnTo>
                    <a:lnTo>
                      <a:pt x="1263" y="832"/>
                    </a:lnTo>
                    <a:lnTo>
                      <a:pt x="1265" y="832"/>
                    </a:lnTo>
                    <a:lnTo>
                      <a:pt x="1268" y="832"/>
                    </a:lnTo>
                    <a:lnTo>
                      <a:pt x="1269" y="833"/>
                    </a:lnTo>
                    <a:lnTo>
                      <a:pt x="1271" y="834"/>
                    </a:lnTo>
                    <a:lnTo>
                      <a:pt x="1272" y="835"/>
                    </a:lnTo>
                    <a:lnTo>
                      <a:pt x="1273" y="835"/>
                    </a:lnTo>
                    <a:lnTo>
                      <a:pt x="1275" y="839"/>
                    </a:lnTo>
                    <a:lnTo>
                      <a:pt x="1277" y="840"/>
                    </a:lnTo>
                    <a:lnTo>
                      <a:pt x="1281" y="841"/>
                    </a:lnTo>
                    <a:lnTo>
                      <a:pt x="1283" y="840"/>
                    </a:lnTo>
                    <a:lnTo>
                      <a:pt x="1285" y="842"/>
                    </a:lnTo>
                    <a:lnTo>
                      <a:pt x="1286" y="843"/>
                    </a:lnTo>
                    <a:lnTo>
                      <a:pt x="1285" y="846"/>
                    </a:lnTo>
                    <a:lnTo>
                      <a:pt x="1289" y="847"/>
                    </a:lnTo>
                    <a:lnTo>
                      <a:pt x="1290" y="848"/>
                    </a:lnTo>
                    <a:close/>
                    <a:moveTo>
                      <a:pt x="1089" y="802"/>
                    </a:moveTo>
                    <a:lnTo>
                      <a:pt x="1091" y="803"/>
                    </a:lnTo>
                    <a:lnTo>
                      <a:pt x="1092" y="805"/>
                    </a:lnTo>
                    <a:lnTo>
                      <a:pt x="1093" y="807"/>
                    </a:lnTo>
                    <a:lnTo>
                      <a:pt x="1093" y="808"/>
                    </a:lnTo>
                    <a:lnTo>
                      <a:pt x="1091" y="808"/>
                    </a:lnTo>
                    <a:lnTo>
                      <a:pt x="1089" y="802"/>
                    </a:lnTo>
                    <a:lnTo>
                      <a:pt x="1082" y="798"/>
                    </a:lnTo>
                    <a:lnTo>
                      <a:pt x="1082" y="797"/>
                    </a:lnTo>
                    <a:lnTo>
                      <a:pt x="1083" y="796"/>
                    </a:lnTo>
                    <a:lnTo>
                      <a:pt x="1088" y="790"/>
                    </a:lnTo>
                    <a:lnTo>
                      <a:pt x="1091" y="784"/>
                    </a:lnTo>
                    <a:lnTo>
                      <a:pt x="1091" y="782"/>
                    </a:lnTo>
                    <a:lnTo>
                      <a:pt x="1089" y="780"/>
                    </a:lnTo>
                    <a:lnTo>
                      <a:pt x="1088" y="778"/>
                    </a:lnTo>
                    <a:lnTo>
                      <a:pt x="1087" y="778"/>
                    </a:lnTo>
                    <a:lnTo>
                      <a:pt x="1081" y="778"/>
                    </a:lnTo>
                    <a:lnTo>
                      <a:pt x="1079" y="777"/>
                    </a:lnTo>
                    <a:lnTo>
                      <a:pt x="1078" y="774"/>
                    </a:lnTo>
                    <a:lnTo>
                      <a:pt x="1080" y="772"/>
                    </a:lnTo>
                    <a:lnTo>
                      <a:pt x="1081" y="771"/>
                    </a:lnTo>
                    <a:lnTo>
                      <a:pt x="1081" y="769"/>
                    </a:lnTo>
                    <a:lnTo>
                      <a:pt x="1081" y="769"/>
                    </a:lnTo>
                    <a:lnTo>
                      <a:pt x="1083" y="767"/>
                    </a:lnTo>
                    <a:lnTo>
                      <a:pt x="1085" y="765"/>
                    </a:lnTo>
                    <a:lnTo>
                      <a:pt x="1087" y="765"/>
                    </a:lnTo>
                    <a:lnTo>
                      <a:pt x="1093" y="765"/>
                    </a:lnTo>
                    <a:lnTo>
                      <a:pt x="1092" y="765"/>
                    </a:lnTo>
                    <a:lnTo>
                      <a:pt x="1092" y="765"/>
                    </a:lnTo>
                    <a:lnTo>
                      <a:pt x="1091" y="770"/>
                    </a:lnTo>
                    <a:lnTo>
                      <a:pt x="1091" y="773"/>
                    </a:lnTo>
                    <a:lnTo>
                      <a:pt x="1090" y="774"/>
                    </a:lnTo>
                    <a:lnTo>
                      <a:pt x="1093" y="778"/>
                    </a:lnTo>
                    <a:lnTo>
                      <a:pt x="1093" y="782"/>
                    </a:lnTo>
                    <a:lnTo>
                      <a:pt x="1089" y="798"/>
                    </a:lnTo>
                    <a:lnTo>
                      <a:pt x="1089" y="800"/>
                    </a:lnTo>
                    <a:lnTo>
                      <a:pt x="1089" y="802"/>
                    </a:lnTo>
                    <a:close/>
                    <a:moveTo>
                      <a:pt x="292" y="774"/>
                    </a:moveTo>
                    <a:lnTo>
                      <a:pt x="294" y="775"/>
                    </a:lnTo>
                    <a:lnTo>
                      <a:pt x="296" y="777"/>
                    </a:lnTo>
                    <a:lnTo>
                      <a:pt x="297" y="779"/>
                    </a:lnTo>
                    <a:lnTo>
                      <a:pt x="297" y="782"/>
                    </a:lnTo>
                    <a:lnTo>
                      <a:pt x="295" y="784"/>
                    </a:lnTo>
                    <a:lnTo>
                      <a:pt x="294" y="784"/>
                    </a:lnTo>
                    <a:lnTo>
                      <a:pt x="293" y="783"/>
                    </a:lnTo>
                    <a:lnTo>
                      <a:pt x="292" y="782"/>
                    </a:lnTo>
                    <a:lnTo>
                      <a:pt x="292" y="780"/>
                    </a:lnTo>
                    <a:lnTo>
                      <a:pt x="290" y="778"/>
                    </a:lnTo>
                    <a:lnTo>
                      <a:pt x="277" y="773"/>
                    </a:lnTo>
                    <a:lnTo>
                      <a:pt x="275" y="771"/>
                    </a:lnTo>
                    <a:lnTo>
                      <a:pt x="274" y="770"/>
                    </a:lnTo>
                    <a:lnTo>
                      <a:pt x="272" y="770"/>
                    </a:lnTo>
                    <a:lnTo>
                      <a:pt x="271" y="769"/>
                    </a:lnTo>
                    <a:lnTo>
                      <a:pt x="271" y="769"/>
                    </a:lnTo>
                    <a:lnTo>
                      <a:pt x="270" y="767"/>
                    </a:lnTo>
                    <a:lnTo>
                      <a:pt x="263" y="762"/>
                    </a:lnTo>
                    <a:lnTo>
                      <a:pt x="258" y="760"/>
                    </a:lnTo>
                    <a:lnTo>
                      <a:pt x="254" y="759"/>
                    </a:lnTo>
                    <a:lnTo>
                      <a:pt x="254" y="758"/>
                    </a:lnTo>
                    <a:lnTo>
                      <a:pt x="251" y="755"/>
                    </a:lnTo>
                    <a:lnTo>
                      <a:pt x="249" y="753"/>
                    </a:lnTo>
                    <a:lnTo>
                      <a:pt x="247" y="752"/>
                    </a:lnTo>
                    <a:lnTo>
                      <a:pt x="246" y="751"/>
                    </a:lnTo>
                    <a:lnTo>
                      <a:pt x="248" y="751"/>
                    </a:lnTo>
                    <a:lnTo>
                      <a:pt x="249" y="751"/>
                    </a:lnTo>
                    <a:lnTo>
                      <a:pt x="250" y="751"/>
                    </a:lnTo>
                    <a:lnTo>
                      <a:pt x="254" y="755"/>
                    </a:lnTo>
                    <a:lnTo>
                      <a:pt x="256" y="756"/>
                    </a:lnTo>
                    <a:lnTo>
                      <a:pt x="266" y="758"/>
                    </a:lnTo>
                    <a:lnTo>
                      <a:pt x="275" y="761"/>
                    </a:lnTo>
                    <a:lnTo>
                      <a:pt x="276" y="762"/>
                    </a:lnTo>
                    <a:lnTo>
                      <a:pt x="278" y="762"/>
                    </a:lnTo>
                    <a:lnTo>
                      <a:pt x="279" y="763"/>
                    </a:lnTo>
                    <a:lnTo>
                      <a:pt x="280" y="765"/>
                    </a:lnTo>
                    <a:lnTo>
                      <a:pt x="289" y="773"/>
                    </a:lnTo>
                    <a:lnTo>
                      <a:pt x="292" y="774"/>
                    </a:lnTo>
                    <a:close/>
                    <a:moveTo>
                      <a:pt x="267" y="752"/>
                    </a:moveTo>
                    <a:lnTo>
                      <a:pt x="266" y="751"/>
                    </a:lnTo>
                    <a:lnTo>
                      <a:pt x="262" y="748"/>
                    </a:lnTo>
                    <a:lnTo>
                      <a:pt x="261" y="746"/>
                    </a:lnTo>
                    <a:lnTo>
                      <a:pt x="263" y="744"/>
                    </a:lnTo>
                    <a:lnTo>
                      <a:pt x="265" y="744"/>
                    </a:lnTo>
                    <a:lnTo>
                      <a:pt x="266" y="745"/>
                    </a:lnTo>
                    <a:lnTo>
                      <a:pt x="267" y="746"/>
                    </a:lnTo>
                    <a:lnTo>
                      <a:pt x="267" y="746"/>
                    </a:lnTo>
                    <a:lnTo>
                      <a:pt x="268" y="746"/>
                    </a:lnTo>
                    <a:lnTo>
                      <a:pt x="271" y="745"/>
                    </a:lnTo>
                    <a:lnTo>
                      <a:pt x="279" y="745"/>
                    </a:lnTo>
                    <a:lnTo>
                      <a:pt x="288" y="747"/>
                    </a:lnTo>
                    <a:lnTo>
                      <a:pt x="289" y="747"/>
                    </a:lnTo>
                    <a:lnTo>
                      <a:pt x="289" y="750"/>
                    </a:lnTo>
                    <a:lnTo>
                      <a:pt x="290" y="752"/>
                    </a:lnTo>
                    <a:lnTo>
                      <a:pt x="292" y="754"/>
                    </a:lnTo>
                    <a:lnTo>
                      <a:pt x="292" y="756"/>
                    </a:lnTo>
                    <a:lnTo>
                      <a:pt x="292" y="757"/>
                    </a:lnTo>
                    <a:lnTo>
                      <a:pt x="291" y="758"/>
                    </a:lnTo>
                    <a:lnTo>
                      <a:pt x="289" y="758"/>
                    </a:lnTo>
                    <a:lnTo>
                      <a:pt x="284" y="758"/>
                    </a:lnTo>
                    <a:lnTo>
                      <a:pt x="281" y="758"/>
                    </a:lnTo>
                    <a:lnTo>
                      <a:pt x="276" y="755"/>
                    </a:lnTo>
                    <a:lnTo>
                      <a:pt x="275" y="753"/>
                    </a:lnTo>
                    <a:lnTo>
                      <a:pt x="272" y="752"/>
                    </a:lnTo>
                    <a:lnTo>
                      <a:pt x="267" y="752"/>
                    </a:lnTo>
                    <a:close/>
                    <a:moveTo>
                      <a:pt x="767" y="456"/>
                    </a:moveTo>
                    <a:lnTo>
                      <a:pt x="770" y="458"/>
                    </a:lnTo>
                    <a:lnTo>
                      <a:pt x="771" y="461"/>
                    </a:lnTo>
                    <a:lnTo>
                      <a:pt x="769" y="471"/>
                    </a:lnTo>
                    <a:lnTo>
                      <a:pt x="767" y="476"/>
                    </a:lnTo>
                    <a:lnTo>
                      <a:pt x="767" y="479"/>
                    </a:lnTo>
                    <a:lnTo>
                      <a:pt x="765" y="478"/>
                    </a:lnTo>
                    <a:lnTo>
                      <a:pt x="765" y="479"/>
                    </a:lnTo>
                    <a:lnTo>
                      <a:pt x="765" y="480"/>
                    </a:lnTo>
                    <a:lnTo>
                      <a:pt x="765" y="481"/>
                    </a:lnTo>
                    <a:lnTo>
                      <a:pt x="763" y="480"/>
                    </a:lnTo>
                    <a:lnTo>
                      <a:pt x="763" y="481"/>
                    </a:lnTo>
                    <a:lnTo>
                      <a:pt x="762" y="481"/>
                    </a:lnTo>
                    <a:lnTo>
                      <a:pt x="761" y="482"/>
                    </a:lnTo>
                    <a:lnTo>
                      <a:pt x="761" y="481"/>
                    </a:lnTo>
                    <a:lnTo>
                      <a:pt x="760" y="477"/>
                    </a:lnTo>
                    <a:lnTo>
                      <a:pt x="759" y="476"/>
                    </a:lnTo>
                    <a:lnTo>
                      <a:pt x="759" y="475"/>
                    </a:lnTo>
                    <a:lnTo>
                      <a:pt x="758" y="474"/>
                    </a:lnTo>
                    <a:lnTo>
                      <a:pt x="754" y="474"/>
                    </a:lnTo>
                    <a:lnTo>
                      <a:pt x="751" y="473"/>
                    </a:lnTo>
                    <a:lnTo>
                      <a:pt x="750" y="472"/>
                    </a:lnTo>
                    <a:lnTo>
                      <a:pt x="748" y="471"/>
                    </a:lnTo>
                    <a:lnTo>
                      <a:pt x="748" y="470"/>
                    </a:lnTo>
                    <a:lnTo>
                      <a:pt x="747" y="467"/>
                    </a:lnTo>
                    <a:lnTo>
                      <a:pt x="746" y="467"/>
                    </a:lnTo>
                    <a:lnTo>
                      <a:pt x="743" y="463"/>
                    </a:lnTo>
                    <a:lnTo>
                      <a:pt x="741" y="462"/>
                    </a:lnTo>
                    <a:lnTo>
                      <a:pt x="739" y="458"/>
                    </a:lnTo>
                    <a:lnTo>
                      <a:pt x="737" y="456"/>
                    </a:lnTo>
                    <a:lnTo>
                      <a:pt x="737" y="455"/>
                    </a:lnTo>
                    <a:lnTo>
                      <a:pt x="737" y="454"/>
                    </a:lnTo>
                    <a:lnTo>
                      <a:pt x="738" y="451"/>
                    </a:lnTo>
                    <a:lnTo>
                      <a:pt x="737" y="446"/>
                    </a:lnTo>
                    <a:lnTo>
                      <a:pt x="738" y="445"/>
                    </a:lnTo>
                    <a:lnTo>
                      <a:pt x="739" y="444"/>
                    </a:lnTo>
                    <a:lnTo>
                      <a:pt x="742" y="443"/>
                    </a:lnTo>
                    <a:lnTo>
                      <a:pt x="743" y="442"/>
                    </a:lnTo>
                    <a:lnTo>
                      <a:pt x="744" y="442"/>
                    </a:lnTo>
                    <a:lnTo>
                      <a:pt x="744" y="443"/>
                    </a:lnTo>
                    <a:lnTo>
                      <a:pt x="745" y="443"/>
                    </a:lnTo>
                    <a:lnTo>
                      <a:pt x="746" y="443"/>
                    </a:lnTo>
                    <a:lnTo>
                      <a:pt x="746" y="443"/>
                    </a:lnTo>
                    <a:lnTo>
                      <a:pt x="747" y="444"/>
                    </a:lnTo>
                    <a:lnTo>
                      <a:pt x="750" y="446"/>
                    </a:lnTo>
                    <a:lnTo>
                      <a:pt x="751" y="448"/>
                    </a:lnTo>
                    <a:lnTo>
                      <a:pt x="753" y="449"/>
                    </a:lnTo>
                    <a:lnTo>
                      <a:pt x="757" y="450"/>
                    </a:lnTo>
                    <a:lnTo>
                      <a:pt x="760" y="450"/>
                    </a:lnTo>
                    <a:lnTo>
                      <a:pt x="763" y="452"/>
                    </a:lnTo>
                    <a:lnTo>
                      <a:pt x="767" y="456"/>
                    </a:lnTo>
                    <a:close/>
                    <a:moveTo>
                      <a:pt x="1619" y="585"/>
                    </a:moveTo>
                    <a:lnTo>
                      <a:pt x="1620" y="588"/>
                    </a:lnTo>
                    <a:lnTo>
                      <a:pt x="1622" y="593"/>
                    </a:lnTo>
                    <a:lnTo>
                      <a:pt x="1623" y="595"/>
                    </a:lnTo>
                    <a:lnTo>
                      <a:pt x="1622" y="598"/>
                    </a:lnTo>
                    <a:lnTo>
                      <a:pt x="1620" y="600"/>
                    </a:lnTo>
                    <a:lnTo>
                      <a:pt x="1618" y="603"/>
                    </a:lnTo>
                    <a:lnTo>
                      <a:pt x="1616" y="604"/>
                    </a:lnTo>
                    <a:lnTo>
                      <a:pt x="1617" y="599"/>
                    </a:lnTo>
                    <a:lnTo>
                      <a:pt x="1618" y="597"/>
                    </a:lnTo>
                    <a:lnTo>
                      <a:pt x="1617" y="595"/>
                    </a:lnTo>
                    <a:lnTo>
                      <a:pt x="1616" y="596"/>
                    </a:lnTo>
                    <a:lnTo>
                      <a:pt x="1612" y="603"/>
                    </a:lnTo>
                    <a:lnTo>
                      <a:pt x="1610" y="600"/>
                    </a:lnTo>
                    <a:lnTo>
                      <a:pt x="1606" y="601"/>
                    </a:lnTo>
                    <a:lnTo>
                      <a:pt x="1602" y="603"/>
                    </a:lnTo>
                    <a:lnTo>
                      <a:pt x="1599" y="606"/>
                    </a:lnTo>
                    <a:lnTo>
                      <a:pt x="1596" y="609"/>
                    </a:lnTo>
                    <a:lnTo>
                      <a:pt x="1594" y="611"/>
                    </a:lnTo>
                    <a:lnTo>
                      <a:pt x="1593" y="611"/>
                    </a:lnTo>
                    <a:lnTo>
                      <a:pt x="1591" y="611"/>
                    </a:lnTo>
                    <a:lnTo>
                      <a:pt x="1590" y="610"/>
                    </a:lnTo>
                    <a:lnTo>
                      <a:pt x="1588" y="609"/>
                    </a:lnTo>
                    <a:lnTo>
                      <a:pt x="1583" y="609"/>
                    </a:lnTo>
                    <a:lnTo>
                      <a:pt x="1578" y="608"/>
                    </a:lnTo>
                    <a:lnTo>
                      <a:pt x="1573" y="606"/>
                    </a:lnTo>
                    <a:lnTo>
                      <a:pt x="1565" y="602"/>
                    </a:lnTo>
                    <a:lnTo>
                      <a:pt x="1561" y="598"/>
                    </a:lnTo>
                    <a:lnTo>
                      <a:pt x="1559" y="597"/>
                    </a:lnTo>
                    <a:lnTo>
                      <a:pt x="1558" y="597"/>
                    </a:lnTo>
                    <a:lnTo>
                      <a:pt x="1556" y="595"/>
                    </a:lnTo>
                    <a:lnTo>
                      <a:pt x="1553" y="593"/>
                    </a:lnTo>
                    <a:lnTo>
                      <a:pt x="1552" y="591"/>
                    </a:lnTo>
                    <a:lnTo>
                      <a:pt x="1551" y="589"/>
                    </a:lnTo>
                    <a:lnTo>
                      <a:pt x="1538" y="574"/>
                    </a:lnTo>
                    <a:lnTo>
                      <a:pt x="1536" y="571"/>
                    </a:lnTo>
                    <a:lnTo>
                      <a:pt x="1538" y="571"/>
                    </a:lnTo>
                    <a:lnTo>
                      <a:pt x="1539" y="572"/>
                    </a:lnTo>
                    <a:lnTo>
                      <a:pt x="1540" y="572"/>
                    </a:lnTo>
                    <a:lnTo>
                      <a:pt x="1542" y="568"/>
                    </a:lnTo>
                    <a:lnTo>
                      <a:pt x="1543" y="563"/>
                    </a:lnTo>
                    <a:lnTo>
                      <a:pt x="1544" y="558"/>
                    </a:lnTo>
                    <a:lnTo>
                      <a:pt x="1543" y="553"/>
                    </a:lnTo>
                    <a:lnTo>
                      <a:pt x="1542" y="548"/>
                    </a:lnTo>
                    <a:lnTo>
                      <a:pt x="1538" y="545"/>
                    </a:lnTo>
                    <a:lnTo>
                      <a:pt x="1527" y="542"/>
                    </a:lnTo>
                    <a:lnTo>
                      <a:pt x="1523" y="539"/>
                    </a:lnTo>
                    <a:lnTo>
                      <a:pt x="1520" y="537"/>
                    </a:lnTo>
                    <a:lnTo>
                      <a:pt x="1518" y="536"/>
                    </a:lnTo>
                    <a:lnTo>
                      <a:pt x="1517" y="536"/>
                    </a:lnTo>
                    <a:lnTo>
                      <a:pt x="1516" y="534"/>
                    </a:lnTo>
                    <a:lnTo>
                      <a:pt x="1516" y="533"/>
                    </a:lnTo>
                    <a:lnTo>
                      <a:pt x="1516" y="531"/>
                    </a:lnTo>
                    <a:lnTo>
                      <a:pt x="1514" y="527"/>
                    </a:lnTo>
                    <a:lnTo>
                      <a:pt x="1512" y="524"/>
                    </a:lnTo>
                    <a:lnTo>
                      <a:pt x="1512" y="523"/>
                    </a:lnTo>
                    <a:lnTo>
                      <a:pt x="1506" y="520"/>
                    </a:lnTo>
                    <a:lnTo>
                      <a:pt x="1503" y="517"/>
                    </a:lnTo>
                    <a:lnTo>
                      <a:pt x="1500" y="515"/>
                    </a:lnTo>
                    <a:lnTo>
                      <a:pt x="1499" y="514"/>
                    </a:lnTo>
                    <a:lnTo>
                      <a:pt x="1498" y="512"/>
                    </a:lnTo>
                    <a:lnTo>
                      <a:pt x="1497" y="511"/>
                    </a:lnTo>
                    <a:lnTo>
                      <a:pt x="1496" y="509"/>
                    </a:lnTo>
                    <a:lnTo>
                      <a:pt x="1492" y="507"/>
                    </a:lnTo>
                    <a:lnTo>
                      <a:pt x="1491" y="504"/>
                    </a:lnTo>
                    <a:lnTo>
                      <a:pt x="1491" y="502"/>
                    </a:lnTo>
                    <a:lnTo>
                      <a:pt x="1491" y="501"/>
                    </a:lnTo>
                    <a:lnTo>
                      <a:pt x="1491" y="499"/>
                    </a:lnTo>
                    <a:lnTo>
                      <a:pt x="1491" y="498"/>
                    </a:lnTo>
                    <a:lnTo>
                      <a:pt x="1492" y="498"/>
                    </a:lnTo>
                    <a:lnTo>
                      <a:pt x="1492" y="496"/>
                    </a:lnTo>
                    <a:lnTo>
                      <a:pt x="1492" y="493"/>
                    </a:lnTo>
                    <a:lnTo>
                      <a:pt x="1490" y="492"/>
                    </a:lnTo>
                    <a:lnTo>
                      <a:pt x="1488" y="489"/>
                    </a:lnTo>
                    <a:lnTo>
                      <a:pt x="1487" y="488"/>
                    </a:lnTo>
                    <a:lnTo>
                      <a:pt x="1487" y="487"/>
                    </a:lnTo>
                    <a:lnTo>
                      <a:pt x="1486" y="486"/>
                    </a:lnTo>
                    <a:lnTo>
                      <a:pt x="1487" y="485"/>
                    </a:lnTo>
                    <a:lnTo>
                      <a:pt x="1489" y="480"/>
                    </a:lnTo>
                    <a:lnTo>
                      <a:pt x="1490" y="472"/>
                    </a:lnTo>
                    <a:lnTo>
                      <a:pt x="1491" y="469"/>
                    </a:lnTo>
                    <a:lnTo>
                      <a:pt x="1492" y="467"/>
                    </a:lnTo>
                    <a:lnTo>
                      <a:pt x="1490" y="465"/>
                    </a:lnTo>
                    <a:lnTo>
                      <a:pt x="1490" y="464"/>
                    </a:lnTo>
                    <a:lnTo>
                      <a:pt x="1491" y="464"/>
                    </a:lnTo>
                    <a:lnTo>
                      <a:pt x="1493" y="466"/>
                    </a:lnTo>
                    <a:lnTo>
                      <a:pt x="1494" y="466"/>
                    </a:lnTo>
                    <a:lnTo>
                      <a:pt x="1494" y="466"/>
                    </a:lnTo>
                    <a:lnTo>
                      <a:pt x="1495" y="463"/>
                    </a:lnTo>
                    <a:lnTo>
                      <a:pt x="1494" y="462"/>
                    </a:lnTo>
                    <a:lnTo>
                      <a:pt x="1494" y="460"/>
                    </a:lnTo>
                    <a:lnTo>
                      <a:pt x="1493" y="459"/>
                    </a:lnTo>
                    <a:lnTo>
                      <a:pt x="1492" y="457"/>
                    </a:lnTo>
                    <a:lnTo>
                      <a:pt x="1487" y="452"/>
                    </a:lnTo>
                    <a:lnTo>
                      <a:pt x="1488" y="450"/>
                    </a:lnTo>
                    <a:lnTo>
                      <a:pt x="1491" y="450"/>
                    </a:lnTo>
                    <a:lnTo>
                      <a:pt x="1495" y="452"/>
                    </a:lnTo>
                    <a:lnTo>
                      <a:pt x="1499" y="455"/>
                    </a:lnTo>
                    <a:lnTo>
                      <a:pt x="1502" y="459"/>
                    </a:lnTo>
                    <a:lnTo>
                      <a:pt x="1503" y="458"/>
                    </a:lnTo>
                    <a:lnTo>
                      <a:pt x="1506" y="459"/>
                    </a:lnTo>
                    <a:lnTo>
                      <a:pt x="1507" y="462"/>
                    </a:lnTo>
                    <a:lnTo>
                      <a:pt x="1508" y="463"/>
                    </a:lnTo>
                    <a:lnTo>
                      <a:pt x="1509" y="463"/>
                    </a:lnTo>
                    <a:lnTo>
                      <a:pt x="1510" y="462"/>
                    </a:lnTo>
                    <a:lnTo>
                      <a:pt x="1511" y="463"/>
                    </a:lnTo>
                    <a:lnTo>
                      <a:pt x="1512" y="462"/>
                    </a:lnTo>
                    <a:lnTo>
                      <a:pt x="1513" y="462"/>
                    </a:lnTo>
                    <a:lnTo>
                      <a:pt x="1515" y="463"/>
                    </a:lnTo>
                    <a:lnTo>
                      <a:pt x="1522" y="463"/>
                    </a:lnTo>
                    <a:lnTo>
                      <a:pt x="1523" y="463"/>
                    </a:lnTo>
                    <a:lnTo>
                      <a:pt x="1522" y="464"/>
                    </a:lnTo>
                    <a:lnTo>
                      <a:pt x="1522" y="465"/>
                    </a:lnTo>
                    <a:lnTo>
                      <a:pt x="1524" y="465"/>
                    </a:lnTo>
                    <a:lnTo>
                      <a:pt x="1525" y="465"/>
                    </a:lnTo>
                    <a:lnTo>
                      <a:pt x="1525" y="464"/>
                    </a:lnTo>
                    <a:lnTo>
                      <a:pt x="1525" y="463"/>
                    </a:lnTo>
                    <a:lnTo>
                      <a:pt x="1527" y="463"/>
                    </a:lnTo>
                    <a:lnTo>
                      <a:pt x="1528" y="463"/>
                    </a:lnTo>
                    <a:lnTo>
                      <a:pt x="1528" y="464"/>
                    </a:lnTo>
                    <a:lnTo>
                      <a:pt x="1528" y="466"/>
                    </a:lnTo>
                    <a:lnTo>
                      <a:pt x="1527" y="467"/>
                    </a:lnTo>
                    <a:lnTo>
                      <a:pt x="1527" y="467"/>
                    </a:lnTo>
                    <a:lnTo>
                      <a:pt x="1529" y="468"/>
                    </a:lnTo>
                    <a:lnTo>
                      <a:pt x="1530" y="468"/>
                    </a:lnTo>
                    <a:lnTo>
                      <a:pt x="1530" y="470"/>
                    </a:lnTo>
                    <a:lnTo>
                      <a:pt x="1531" y="472"/>
                    </a:lnTo>
                    <a:lnTo>
                      <a:pt x="1533" y="476"/>
                    </a:lnTo>
                    <a:lnTo>
                      <a:pt x="1536" y="481"/>
                    </a:lnTo>
                    <a:lnTo>
                      <a:pt x="1538" y="484"/>
                    </a:lnTo>
                    <a:lnTo>
                      <a:pt x="1538" y="484"/>
                    </a:lnTo>
                    <a:lnTo>
                      <a:pt x="1539" y="485"/>
                    </a:lnTo>
                    <a:lnTo>
                      <a:pt x="1540" y="486"/>
                    </a:lnTo>
                    <a:lnTo>
                      <a:pt x="1541" y="486"/>
                    </a:lnTo>
                    <a:lnTo>
                      <a:pt x="1541" y="488"/>
                    </a:lnTo>
                    <a:lnTo>
                      <a:pt x="1540" y="491"/>
                    </a:lnTo>
                    <a:lnTo>
                      <a:pt x="1541" y="493"/>
                    </a:lnTo>
                    <a:lnTo>
                      <a:pt x="1542" y="497"/>
                    </a:lnTo>
                    <a:lnTo>
                      <a:pt x="1542" y="499"/>
                    </a:lnTo>
                    <a:lnTo>
                      <a:pt x="1544" y="498"/>
                    </a:lnTo>
                    <a:lnTo>
                      <a:pt x="1546" y="499"/>
                    </a:lnTo>
                    <a:lnTo>
                      <a:pt x="1548" y="500"/>
                    </a:lnTo>
                    <a:lnTo>
                      <a:pt x="1550" y="501"/>
                    </a:lnTo>
                    <a:lnTo>
                      <a:pt x="1555" y="507"/>
                    </a:lnTo>
                    <a:lnTo>
                      <a:pt x="1555" y="507"/>
                    </a:lnTo>
                    <a:lnTo>
                      <a:pt x="1556" y="508"/>
                    </a:lnTo>
                    <a:lnTo>
                      <a:pt x="1557" y="508"/>
                    </a:lnTo>
                    <a:lnTo>
                      <a:pt x="1559" y="508"/>
                    </a:lnTo>
                    <a:lnTo>
                      <a:pt x="1559" y="509"/>
                    </a:lnTo>
                    <a:lnTo>
                      <a:pt x="1561" y="511"/>
                    </a:lnTo>
                    <a:lnTo>
                      <a:pt x="1562" y="513"/>
                    </a:lnTo>
                    <a:lnTo>
                      <a:pt x="1563" y="515"/>
                    </a:lnTo>
                    <a:lnTo>
                      <a:pt x="1564" y="520"/>
                    </a:lnTo>
                    <a:lnTo>
                      <a:pt x="1564" y="521"/>
                    </a:lnTo>
                    <a:lnTo>
                      <a:pt x="1568" y="529"/>
                    </a:lnTo>
                    <a:lnTo>
                      <a:pt x="1573" y="535"/>
                    </a:lnTo>
                    <a:lnTo>
                      <a:pt x="1574" y="535"/>
                    </a:lnTo>
                    <a:lnTo>
                      <a:pt x="1576" y="535"/>
                    </a:lnTo>
                    <a:lnTo>
                      <a:pt x="1577" y="534"/>
                    </a:lnTo>
                    <a:lnTo>
                      <a:pt x="1577" y="533"/>
                    </a:lnTo>
                    <a:lnTo>
                      <a:pt x="1579" y="534"/>
                    </a:lnTo>
                    <a:lnTo>
                      <a:pt x="1580" y="536"/>
                    </a:lnTo>
                    <a:lnTo>
                      <a:pt x="1581" y="537"/>
                    </a:lnTo>
                    <a:lnTo>
                      <a:pt x="1583" y="538"/>
                    </a:lnTo>
                    <a:lnTo>
                      <a:pt x="1586" y="538"/>
                    </a:lnTo>
                    <a:lnTo>
                      <a:pt x="1586" y="537"/>
                    </a:lnTo>
                    <a:lnTo>
                      <a:pt x="1586" y="535"/>
                    </a:lnTo>
                    <a:lnTo>
                      <a:pt x="1588" y="534"/>
                    </a:lnTo>
                    <a:lnTo>
                      <a:pt x="1588" y="535"/>
                    </a:lnTo>
                    <a:lnTo>
                      <a:pt x="1588" y="536"/>
                    </a:lnTo>
                    <a:lnTo>
                      <a:pt x="1588" y="537"/>
                    </a:lnTo>
                    <a:lnTo>
                      <a:pt x="1589" y="537"/>
                    </a:lnTo>
                    <a:lnTo>
                      <a:pt x="1589" y="538"/>
                    </a:lnTo>
                    <a:lnTo>
                      <a:pt x="1591" y="541"/>
                    </a:lnTo>
                    <a:lnTo>
                      <a:pt x="1592" y="544"/>
                    </a:lnTo>
                    <a:lnTo>
                      <a:pt x="1593" y="544"/>
                    </a:lnTo>
                    <a:lnTo>
                      <a:pt x="1594" y="545"/>
                    </a:lnTo>
                    <a:lnTo>
                      <a:pt x="1595" y="545"/>
                    </a:lnTo>
                    <a:lnTo>
                      <a:pt x="1596" y="546"/>
                    </a:lnTo>
                    <a:lnTo>
                      <a:pt x="1597" y="546"/>
                    </a:lnTo>
                    <a:lnTo>
                      <a:pt x="1599" y="550"/>
                    </a:lnTo>
                    <a:lnTo>
                      <a:pt x="1599" y="551"/>
                    </a:lnTo>
                    <a:lnTo>
                      <a:pt x="1601" y="553"/>
                    </a:lnTo>
                    <a:lnTo>
                      <a:pt x="1603" y="554"/>
                    </a:lnTo>
                    <a:lnTo>
                      <a:pt x="1605" y="554"/>
                    </a:lnTo>
                    <a:lnTo>
                      <a:pt x="1607" y="555"/>
                    </a:lnTo>
                    <a:lnTo>
                      <a:pt x="1608" y="558"/>
                    </a:lnTo>
                    <a:lnTo>
                      <a:pt x="1611" y="563"/>
                    </a:lnTo>
                    <a:lnTo>
                      <a:pt x="1613" y="566"/>
                    </a:lnTo>
                    <a:lnTo>
                      <a:pt x="1616" y="569"/>
                    </a:lnTo>
                    <a:lnTo>
                      <a:pt x="1618" y="572"/>
                    </a:lnTo>
                    <a:lnTo>
                      <a:pt x="1619" y="577"/>
                    </a:lnTo>
                    <a:lnTo>
                      <a:pt x="1619" y="577"/>
                    </a:lnTo>
                    <a:lnTo>
                      <a:pt x="1618" y="580"/>
                    </a:lnTo>
                    <a:lnTo>
                      <a:pt x="1618" y="581"/>
                    </a:lnTo>
                    <a:lnTo>
                      <a:pt x="1618" y="582"/>
                    </a:lnTo>
                    <a:lnTo>
                      <a:pt x="1619" y="585"/>
                    </a:lnTo>
                    <a:lnTo>
                      <a:pt x="1619" y="585"/>
                    </a:lnTo>
                    <a:close/>
                    <a:moveTo>
                      <a:pt x="773" y="432"/>
                    </a:moveTo>
                    <a:lnTo>
                      <a:pt x="776" y="433"/>
                    </a:lnTo>
                    <a:lnTo>
                      <a:pt x="778" y="436"/>
                    </a:lnTo>
                    <a:lnTo>
                      <a:pt x="779" y="439"/>
                    </a:lnTo>
                    <a:lnTo>
                      <a:pt x="776" y="441"/>
                    </a:lnTo>
                    <a:lnTo>
                      <a:pt x="772" y="440"/>
                    </a:lnTo>
                    <a:lnTo>
                      <a:pt x="771" y="437"/>
                    </a:lnTo>
                    <a:lnTo>
                      <a:pt x="771" y="433"/>
                    </a:lnTo>
                    <a:lnTo>
                      <a:pt x="773" y="432"/>
                    </a:lnTo>
                    <a:close/>
                    <a:moveTo>
                      <a:pt x="720" y="421"/>
                    </a:moveTo>
                    <a:lnTo>
                      <a:pt x="723" y="421"/>
                    </a:lnTo>
                    <a:lnTo>
                      <a:pt x="724" y="423"/>
                    </a:lnTo>
                    <a:lnTo>
                      <a:pt x="724" y="423"/>
                    </a:lnTo>
                    <a:lnTo>
                      <a:pt x="725" y="425"/>
                    </a:lnTo>
                    <a:lnTo>
                      <a:pt x="724" y="427"/>
                    </a:lnTo>
                    <a:lnTo>
                      <a:pt x="723" y="428"/>
                    </a:lnTo>
                    <a:lnTo>
                      <a:pt x="719" y="429"/>
                    </a:lnTo>
                    <a:lnTo>
                      <a:pt x="718" y="426"/>
                    </a:lnTo>
                    <a:lnTo>
                      <a:pt x="717" y="426"/>
                    </a:lnTo>
                    <a:lnTo>
                      <a:pt x="716" y="426"/>
                    </a:lnTo>
                    <a:lnTo>
                      <a:pt x="716" y="425"/>
                    </a:lnTo>
                    <a:lnTo>
                      <a:pt x="715" y="424"/>
                    </a:lnTo>
                    <a:lnTo>
                      <a:pt x="715" y="423"/>
                    </a:lnTo>
                    <a:lnTo>
                      <a:pt x="717" y="422"/>
                    </a:lnTo>
                    <a:lnTo>
                      <a:pt x="719" y="421"/>
                    </a:lnTo>
                    <a:lnTo>
                      <a:pt x="720" y="421"/>
                    </a:lnTo>
                    <a:close/>
                    <a:moveTo>
                      <a:pt x="678" y="419"/>
                    </a:moveTo>
                    <a:lnTo>
                      <a:pt x="678" y="421"/>
                    </a:lnTo>
                    <a:lnTo>
                      <a:pt x="679" y="423"/>
                    </a:lnTo>
                    <a:lnTo>
                      <a:pt x="680" y="426"/>
                    </a:lnTo>
                    <a:lnTo>
                      <a:pt x="682" y="428"/>
                    </a:lnTo>
                    <a:lnTo>
                      <a:pt x="682" y="428"/>
                    </a:lnTo>
                    <a:lnTo>
                      <a:pt x="680" y="430"/>
                    </a:lnTo>
                    <a:lnTo>
                      <a:pt x="680" y="432"/>
                    </a:lnTo>
                    <a:lnTo>
                      <a:pt x="680" y="434"/>
                    </a:lnTo>
                    <a:lnTo>
                      <a:pt x="680" y="436"/>
                    </a:lnTo>
                    <a:lnTo>
                      <a:pt x="679" y="436"/>
                    </a:lnTo>
                    <a:lnTo>
                      <a:pt x="678" y="436"/>
                    </a:lnTo>
                    <a:lnTo>
                      <a:pt x="677" y="436"/>
                    </a:lnTo>
                    <a:lnTo>
                      <a:pt x="676" y="435"/>
                    </a:lnTo>
                    <a:lnTo>
                      <a:pt x="676" y="436"/>
                    </a:lnTo>
                    <a:lnTo>
                      <a:pt x="673" y="437"/>
                    </a:lnTo>
                    <a:lnTo>
                      <a:pt x="669" y="437"/>
                    </a:lnTo>
                    <a:lnTo>
                      <a:pt x="666" y="435"/>
                    </a:lnTo>
                    <a:lnTo>
                      <a:pt x="662" y="430"/>
                    </a:lnTo>
                    <a:lnTo>
                      <a:pt x="658" y="427"/>
                    </a:lnTo>
                    <a:lnTo>
                      <a:pt x="657" y="426"/>
                    </a:lnTo>
                    <a:lnTo>
                      <a:pt x="656" y="423"/>
                    </a:lnTo>
                    <a:lnTo>
                      <a:pt x="656" y="422"/>
                    </a:lnTo>
                    <a:lnTo>
                      <a:pt x="657" y="419"/>
                    </a:lnTo>
                    <a:lnTo>
                      <a:pt x="658" y="416"/>
                    </a:lnTo>
                    <a:lnTo>
                      <a:pt x="658" y="415"/>
                    </a:lnTo>
                    <a:lnTo>
                      <a:pt x="663" y="414"/>
                    </a:lnTo>
                    <a:lnTo>
                      <a:pt x="664" y="413"/>
                    </a:lnTo>
                    <a:lnTo>
                      <a:pt x="666" y="411"/>
                    </a:lnTo>
                    <a:lnTo>
                      <a:pt x="667" y="410"/>
                    </a:lnTo>
                    <a:lnTo>
                      <a:pt x="670" y="410"/>
                    </a:lnTo>
                    <a:lnTo>
                      <a:pt x="674" y="415"/>
                    </a:lnTo>
                    <a:lnTo>
                      <a:pt x="676" y="415"/>
                    </a:lnTo>
                    <a:lnTo>
                      <a:pt x="678" y="417"/>
                    </a:lnTo>
                    <a:lnTo>
                      <a:pt x="678" y="419"/>
                    </a:lnTo>
                    <a:close/>
                    <a:moveTo>
                      <a:pt x="1491" y="426"/>
                    </a:moveTo>
                    <a:lnTo>
                      <a:pt x="1491" y="429"/>
                    </a:lnTo>
                    <a:lnTo>
                      <a:pt x="1488" y="439"/>
                    </a:lnTo>
                    <a:lnTo>
                      <a:pt x="1487" y="446"/>
                    </a:lnTo>
                    <a:lnTo>
                      <a:pt x="1486" y="449"/>
                    </a:lnTo>
                    <a:lnTo>
                      <a:pt x="1484" y="450"/>
                    </a:lnTo>
                    <a:lnTo>
                      <a:pt x="1485" y="448"/>
                    </a:lnTo>
                    <a:lnTo>
                      <a:pt x="1483" y="449"/>
                    </a:lnTo>
                    <a:lnTo>
                      <a:pt x="1482" y="450"/>
                    </a:lnTo>
                    <a:lnTo>
                      <a:pt x="1481" y="451"/>
                    </a:lnTo>
                    <a:lnTo>
                      <a:pt x="1480" y="453"/>
                    </a:lnTo>
                    <a:lnTo>
                      <a:pt x="1478" y="445"/>
                    </a:lnTo>
                    <a:lnTo>
                      <a:pt x="1474" y="434"/>
                    </a:lnTo>
                    <a:lnTo>
                      <a:pt x="1474" y="431"/>
                    </a:lnTo>
                    <a:lnTo>
                      <a:pt x="1473" y="428"/>
                    </a:lnTo>
                    <a:lnTo>
                      <a:pt x="1473" y="427"/>
                    </a:lnTo>
                    <a:lnTo>
                      <a:pt x="1474" y="426"/>
                    </a:lnTo>
                    <a:lnTo>
                      <a:pt x="1475" y="425"/>
                    </a:lnTo>
                    <a:lnTo>
                      <a:pt x="1476" y="423"/>
                    </a:lnTo>
                    <a:lnTo>
                      <a:pt x="1476" y="418"/>
                    </a:lnTo>
                    <a:lnTo>
                      <a:pt x="1475" y="415"/>
                    </a:lnTo>
                    <a:lnTo>
                      <a:pt x="1473" y="415"/>
                    </a:lnTo>
                    <a:lnTo>
                      <a:pt x="1470" y="417"/>
                    </a:lnTo>
                    <a:lnTo>
                      <a:pt x="1471" y="414"/>
                    </a:lnTo>
                    <a:lnTo>
                      <a:pt x="1473" y="410"/>
                    </a:lnTo>
                    <a:lnTo>
                      <a:pt x="1477" y="406"/>
                    </a:lnTo>
                    <a:lnTo>
                      <a:pt x="1481" y="404"/>
                    </a:lnTo>
                    <a:lnTo>
                      <a:pt x="1484" y="405"/>
                    </a:lnTo>
                    <a:lnTo>
                      <a:pt x="1486" y="407"/>
                    </a:lnTo>
                    <a:lnTo>
                      <a:pt x="1487" y="411"/>
                    </a:lnTo>
                    <a:lnTo>
                      <a:pt x="1488" y="415"/>
                    </a:lnTo>
                    <a:lnTo>
                      <a:pt x="1487" y="418"/>
                    </a:lnTo>
                    <a:lnTo>
                      <a:pt x="1487" y="419"/>
                    </a:lnTo>
                    <a:lnTo>
                      <a:pt x="1487" y="421"/>
                    </a:lnTo>
                    <a:lnTo>
                      <a:pt x="1489" y="422"/>
                    </a:lnTo>
                    <a:lnTo>
                      <a:pt x="1490" y="423"/>
                    </a:lnTo>
                    <a:lnTo>
                      <a:pt x="1490" y="423"/>
                    </a:lnTo>
                    <a:lnTo>
                      <a:pt x="1491" y="426"/>
                    </a:lnTo>
                    <a:close/>
                    <a:moveTo>
                      <a:pt x="884" y="380"/>
                    </a:moveTo>
                    <a:lnTo>
                      <a:pt x="885" y="379"/>
                    </a:lnTo>
                    <a:lnTo>
                      <a:pt x="889" y="378"/>
                    </a:lnTo>
                    <a:lnTo>
                      <a:pt x="890" y="380"/>
                    </a:lnTo>
                    <a:lnTo>
                      <a:pt x="889" y="381"/>
                    </a:lnTo>
                    <a:lnTo>
                      <a:pt x="887" y="384"/>
                    </a:lnTo>
                    <a:lnTo>
                      <a:pt x="886" y="384"/>
                    </a:lnTo>
                    <a:lnTo>
                      <a:pt x="885" y="383"/>
                    </a:lnTo>
                    <a:lnTo>
                      <a:pt x="884" y="381"/>
                    </a:lnTo>
                    <a:lnTo>
                      <a:pt x="884" y="380"/>
                    </a:lnTo>
                    <a:close/>
                    <a:moveTo>
                      <a:pt x="571" y="371"/>
                    </a:moveTo>
                    <a:lnTo>
                      <a:pt x="571" y="369"/>
                    </a:lnTo>
                    <a:lnTo>
                      <a:pt x="572" y="367"/>
                    </a:lnTo>
                    <a:lnTo>
                      <a:pt x="573" y="367"/>
                    </a:lnTo>
                    <a:lnTo>
                      <a:pt x="576" y="367"/>
                    </a:lnTo>
                    <a:lnTo>
                      <a:pt x="576" y="369"/>
                    </a:lnTo>
                    <a:lnTo>
                      <a:pt x="577" y="370"/>
                    </a:lnTo>
                    <a:lnTo>
                      <a:pt x="577" y="371"/>
                    </a:lnTo>
                    <a:lnTo>
                      <a:pt x="576" y="371"/>
                    </a:lnTo>
                    <a:lnTo>
                      <a:pt x="576" y="371"/>
                    </a:lnTo>
                    <a:lnTo>
                      <a:pt x="576" y="371"/>
                    </a:lnTo>
                    <a:lnTo>
                      <a:pt x="576" y="373"/>
                    </a:lnTo>
                    <a:lnTo>
                      <a:pt x="574" y="373"/>
                    </a:lnTo>
                    <a:lnTo>
                      <a:pt x="571" y="372"/>
                    </a:lnTo>
                    <a:lnTo>
                      <a:pt x="571" y="371"/>
                    </a:lnTo>
                    <a:close/>
                    <a:moveTo>
                      <a:pt x="927" y="354"/>
                    </a:moveTo>
                    <a:lnTo>
                      <a:pt x="928" y="355"/>
                    </a:lnTo>
                    <a:lnTo>
                      <a:pt x="930" y="356"/>
                    </a:lnTo>
                    <a:lnTo>
                      <a:pt x="932" y="358"/>
                    </a:lnTo>
                    <a:lnTo>
                      <a:pt x="932" y="359"/>
                    </a:lnTo>
                    <a:lnTo>
                      <a:pt x="932" y="361"/>
                    </a:lnTo>
                    <a:lnTo>
                      <a:pt x="932" y="362"/>
                    </a:lnTo>
                    <a:lnTo>
                      <a:pt x="931" y="362"/>
                    </a:lnTo>
                    <a:lnTo>
                      <a:pt x="930" y="362"/>
                    </a:lnTo>
                    <a:lnTo>
                      <a:pt x="929" y="362"/>
                    </a:lnTo>
                    <a:lnTo>
                      <a:pt x="929" y="361"/>
                    </a:lnTo>
                    <a:lnTo>
                      <a:pt x="928" y="359"/>
                    </a:lnTo>
                    <a:lnTo>
                      <a:pt x="928" y="358"/>
                    </a:lnTo>
                    <a:lnTo>
                      <a:pt x="928" y="358"/>
                    </a:lnTo>
                    <a:lnTo>
                      <a:pt x="926" y="357"/>
                    </a:lnTo>
                    <a:lnTo>
                      <a:pt x="924" y="357"/>
                    </a:lnTo>
                    <a:lnTo>
                      <a:pt x="924" y="358"/>
                    </a:lnTo>
                    <a:lnTo>
                      <a:pt x="924" y="359"/>
                    </a:lnTo>
                    <a:lnTo>
                      <a:pt x="926" y="359"/>
                    </a:lnTo>
                    <a:lnTo>
                      <a:pt x="925" y="361"/>
                    </a:lnTo>
                    <a:lnTo>
                      <a:pt x="924" y="361"/>
                    </a:lnTo>
                    <a:lnTo>
                      <a:pt x="922" y="362"/>
                    </a:lnTo>
                    <a:lnTo>
                      <a:pt x="920" y="360"/>
                    </a:lnTo>
                    <a:lnTo>
                      <a:pt x="921" y="358"/>
                    </a:lnTo>
                    <a:lnTo>
                      <a:pt x="924" y="355"/>
                    </a:lnTo>
                    <a:lnTo>
                      <a:pt x="927" y="354"/>
                    </a:lnTo>
                    <a:close/>
                    <a:moveTo>
                      <a:pt x="549" y="339"/>
                    </a:moveTo>
                    <a:lnTo>
                      <a:pt x="550" y="340"/>
                    </a:lnTo>
                    <a:lnTo>
                      <a:pt x="554" y="345"/>
                    </a:lnTo>
                    <a:lnTo>
                      <a:pt x="555" y="346"/>
                    </a:lnTo>
                    <a:lnTo>
                      <a:pt x="555" y="349"/>
                    </a:lnTo>
                    <a:lnTo>
                      <a:pt x="555" y="353"/>
                    </a:lnTo>
                    <a:lnTo>
                      <a:pt x="554" y="353"/>
                    </a:lnTo>
                    <a:lnTo>
                      <a:pt x="554" y="354"/>
                    </a:lnTo>
                    <a:lnTo>
                      <a:pt x="554" y="357"/>
                    </a:lnTo>
                    <a:lnTo>
                      <a:pt x="554" y="358"/>
                    </a:lnTo>
                    <a:lnTo>
                      <a:pt x="552" y="359"/>
                    </a:lnTo>
                    <a:lnTo>
                      <a:pt x="549" y="362"/>
                    </a:lnTo>
                    <a:lnTo>
                      <a:pt x="545" y="362"/>
                    </a:lnTo>
                    <a:lnTo>
                      <a:pt x="543" y="363"/>
                    </a:lnTo>
                    <a:lnTo>
                      <a:pt x="541" y="362"/>
                    </a:lnTo>
                    <a:lnTo>
                      <a:pt x="537" y="359"/>
                    </a:lnTo>
                    <a:lnTo>
                      <a:pt x="537" y="358"/>
                    </a:lnTo>
                    <a:lnTo>
                      <a:pt x="537" y="357"/>
                    </a:lnTo>
                    <a:lnTo>
                      <a:pt x="536" y="355"/>
                    </a:lnTo>
                    <a:lnTo>
                      <a:pt x="536" y="353"/>
                    </a:lnTo>
                    <a:lnTo>
                      <a:pt x="537" y="351"/>
                    </a:lnTo>
                    <a:lnTo>
                      <a:pt x="538" y="347"/>
                    </a:lnTo>
                    <a:lnTo>
                      <a:pt x="539" y="345"/>
                    </a:lnTo>
                    <a:lnTo>
                      <a:pt x="545" y="340"/>
                    </a:lnTo>
                    <a:lnTo>
                      <a:pt x="547" y="339"/>
                    </a:lnTo>
                    <a:lnTo>
                      <a:pt x="549" y="339"/>
                    </a:lnTo>
                    <a:close/>
                    <a:moveTo>
                      <a:pt x="1241" y="327"/>
                    </a:moveTo>
                    <a:lnTo>
                      <a:pt x="1241" y="328"/>
                    </a:lnTo>
                    <a:lnTo>
                      <a:pt x="1235" y="340"/>
                    </a:lnTo>
                    <a:lnTo>
                      <a:pt x="1234" y="344"/>
                    </a:lnTo>
                    <a:lnTo>
                      <a:pt x="1235" y="348"/>
                    </a:lnTo>
                    <a:lnTo>
                      <a:pt x="1238" y="354"/>
                    </a:lnTo>
                    <a:lnTo>
                      <a:pt x="1239" y="358"/>
                    </a:lnTo>
                    <a:lnTo>
                      <a:pt x="1240" y="363"/>
                    </a:lnTo>
                    <a:lnTo>
                      <a:pt x="1237" y="371"/>
                    </a:lnTo>
                    <a:lnTo>
                      <a:pt x="1237" y="375"/>
                    </a:lnTo>
                    <a:lnTo>
                      <a:pt x="1229" y="385"/>
                    </a:lnTo>
                    <a:lnTo>
                      <a:pt x="1229" y="386"/>
                    </a:lnTo>
                    <a:lnTo>
                      <a:pt x="1228" y="387"/>
                    </a:lnTo>
                    <a:lnTo>
                      <a:pt x="1226" y="390"/>
                    </a:lnTo>
                    <a:lnTo>
                      <a:pt x="1225" y="391"/>
                    </a:lnTo>
                    <a:lnTo>
                      <a:pt x="1224" y="392"/>
                    </a:lnTo>
                    <a:lnTo>
                      <a:pt x="1221" y="394"/>
                    </a:lnTo>
                    <a:lnTo>
                      <a:pt x="1220" y="395"/>
                    </a:lnTo>
                    <a:lnTo>
                      <a:pt x="1215" y="396"/>
                    </a:lnTo>
                    <a:lnTo>
                      <a:pt x="1211" y="397"/>
                    </a:lnTo>
                    <a:lnTo>
                      <a:pt x="1209" y="397"/>
                    </a:lnTo>
                    <a:lnTo>
                      <a:pt x="1203" y="396"/>
                    </a:lnTo>
                    <a:lnTo>
                      <a:pt x="1203" y="395"/>
                    </a:lnTo>
                    <a:lnTo>
                      <a:pt x="1200" y="395"/>
                    </a:lnTo>
                    <a:lnTo>
                      <a:pt x="1198" y="394"/>
                    </a:lnTo>
                    <a:lnTo>
                      <a:pt x="1198" y="396"/>
                    </a:lnTo>
                    <a:lnTo>
                      <a:pt x="1196" y="395"/>
                    </a:lnTo>
                    <a:lnTo>
                      <a:pt x="1194" y="393"/>
                    </a:lnTo>
                    <a:lnTo>
                      <a:pt x="1192" y="395"/>
                    </a:lnTo>
                    <a:lnTo>
                      <a:pt x="1191" y="397"/>
                    </a:lnTo>
                    <a:lnTo>
                      <a:pt x="1191" y="410"/>
                    </a:lnTo>
                    <a:lnTo>
                      <a:pt x="1192" y="413"/>
                    </a:lnTo>
                    <a:lnTo>
                      <a:pt x="1193" y="415"/>
                    </a:lnTo>
                    <a:lnTo>
                      <a:pt x="1198" y="419"/>
                    </a:lnTo>
                    <a:lnTo>
                      <a:pt x="1199" y="421"/>
                    </a:lnTo>
                    <a:lnTo>
                      <a:pt x="1199" y="422"/>
                    </a:lnTo>
                    <a:lnTo>
                      <a:pt x="1201" y="422"/>
                    </a:lnTo>
                    <a:lnTo>
                      <a:pt x="1203" y="423"/>
                    </a:lnTo>
                    <a:lnTo>
                      <a:pt x="1207" y="428"/>
                    </a:lnTo>
                    <a:lnTo>
                      <a:pt x="1207" y="430"/>
                    </a:lnTo>
                    <a:lnTo>
                      <a:pt x="1210" y="435"/>
                    </a:lnTo>
                    <a:lnTo>
                      <a:pt x="1210" y="437"/>
                    </a:lnTo>
                    <a:lnTo>
                      <a:pt x="1207" y="443"/>
                    </a:lnTo>
                    <a:lnTo>
                      <a:pt x="1206" y="443"/>
                    </a:lnTo>
                    <a:lnTo>
                      <a:pt x="1205" y="444"/>
                    </a:lnTo>
                    <a:lnTo>
                      <a:pt x="1205" y="445"/>
                    </a:lnTo>
                    <a:lnTo>
                      <a:pt x="1205" y="445"/>
                    </a:lnTo>
                    <a:lnTo>
                      <a:pt x="1204" y="446"/>
                    </a:lnTo>
                    <a:lnTo>
                      <a:pt x="1203" y="446"/>
                    </a:lnTo>
                    <a:lnTo>
                      <a:pt x="1202" y="446"/>
                    </a:lnTo>
                    <a:lnTo>
                      <a:pt x="1201" y="446"/>
                    </a:lnTo>
                    <a:lnTo>
                      <a:pt x="1196" y="450"/>
                    </a:lnTo>
                    <a:lnTo>
                      <a:pt x="1195" y="450"/>
                    </a:lnTo>
                    <a:lnTo>
                      <a:pt x="1190" y="454"/>
                    </a:lnTo>
                    <a:lnTo>
                      <a:pt x="1189" y="454"/>
                    </a:lnTo>
                    <a:lnTo>
                      <a:pt x="1185" y="455"/>
                    </a:lnTo>
                    <a:lnTo>
                      <a:pt x="1182" y="456"/>
                    </a:lnTo>
                    <a:lnTo>
                      <a:pt x="1181" y="457"/>
                    </a:lnTo>
                    <a:lnTo>
                      <a:pt x="1179" y="458"/>
                    </a:lnTo>
                    <a:lnTo>
                      <a:pt x="1177" y="459"/>
                    </a:lnTo>
                    <a:lnTo>
                      <a:pt x="1175" y="461"/>
                    </a:lnTo>
                    <a:lnTo>
                      <a:pt x="1172" y="461"/>
                    </a:lnTo>
                    <a:lnTo>
                      <a:pt x="1170" y="459"/>
                    </a:lnTo>
                    <a:lnTo>
                      <a:pt x="1167" y="456"/>
                    </a:lnTo>
                    <a:lnTo>
                      <a:pt x="1165" y="454"/>
                    </a:lnTo>
                    <a:lnTo>
                      <a:pt x="1163" y="454"/>
                    </a:lnTo>
                    <a:lnTo>
                      <a:pt x="1160" y="454"/>
                    </a:lnTo>
                    <a:lnTo>
                      <a:pt x="1158" y="454"/>
                    </a:lnTo>
                    <a:lnTo>
                      <a:pt x="1156" y="454"/>
                    </a:lnTo>
                    <a:lnTo>
                      <a:pt x="1153" y="458"/>
                    </a:lnTo>
                    <a:lnTo>
                      <a:pt x="1152" y="458"/>
                    </a:lnTo>
                    <a:lnTo>
                      <a:pt x="1150" y="458"/>
                    </a:lnTo>
                    <a:lnTo>
                      <a:pt x="1150" y="457"/>
                    </a:lnTo>
                    <a:lnTo>
                      <a:pt x="1150" y="456"/>
                    </a:lnTo>
                    <a:lnTo>
                      <a:pt x="1150" y="455"/>
                    </a:lnTo>
                    <a:lnTo>
                      <a:pt x="1148" y="454"/>
                    </a:lnTo>
                    <a:lnTo>
                      <a:pt x="1141" y="454"/>
                    </a:lnTo>
                    <a:lnTo>
                      <a:pt x="1137" y="453"/>
                    </a:lnTo>
                    <a:lnTo>
                      <a:pt x="1135" y="454"/>
                    </a:lnTo>
                    <a:lnTo>
                      <a:pt x="1134" y="455"/>
                    </a:lnTo>
                    <a:lnTo>
                      <a:pt x="1133" y="458"/>
                    </a:lnTo>
                    <a:lnTo>
                      <a:pt x="1133" y="459"/>
                    </a:lnTo>
                    <a:lnTo>
                      <a:pt x="1135" y="461"/>
                    </a:lnTo>
                    <a:lnTo>
                      <a:pt x="1135" y="462"/>
                    </a:lnTo>
                    <a:lnTo>
                      <a:pt x="1136" y="463"/>
                    </a:lnTo>
                    <a:lnTo>
                      <a:pt x="1138" y="463"/>
                    </a:lnTo>
                    <a:lnTo>
                      <a:pt x="1139" y="463"/>
                    </a:lnTo>
                    <a:lnTo>
                      <a:pt x="1142" y="466"/>
                    </a:lnTo>
                    <a:lnTo>
                      <a:pt x="1142" y="467"/>
                    </a:lnTo>
                    <a:lnTo>
                      <a:pt x="1141" y="470"/>
                    </a:lnTo>
                    <a:lnTo>
                      <a:pt x="1137" y="471"/>
                    </a:lnTo>
                    <a:lnTo>
                      <a:pt x="1135" y="470"/>
                    </a:lnTo>
                    <a:lnTo>
                      <a:pt x="1133" y="471"/>
                    </a:lnTo>
                    <a:lnTo>
                      <a:pt x="1132" y="472"/>
                    </a:lnTo>
                    <a:lnTo>
                      <a:pt x="1130" y="474"/>
                    </a:lnTo>
                    <a:lnTo>
                      <a:pt x="1129" y="476"/>
                    </a:lnTo>
                    <a:lnTo>
                      <a:pt x="1129" y="477"/>
                    </a:lnTo>
                    <a:lnTo>
                      <a:pt x="1129" y="480"/>
                    </a:lnTo>
                    <a:lnTo>
                      <a:pt x="1128" y="481"/>
                    </a:lnTo>
                    <a:lnTo>
                      <a:pt x="1126" y="483"/>
                    </a:lnTo>
                    <a:lnTo>
                      <a:pt x="1123" y="485"/>
                    </a:lnTo>
                    <a:lnTo>
                      <a:pt x="1121" y="486"/>
                    </a:lnTo>
                    <a:lnTo>
                      <a:pt x="1118" y="488"/>
                    </a:lnTo>
                    <a:lnTo>
                      <a:pt x="1116" y="488"/>
                    </a:lnTo>
                    <a:lnTo>
                      <a:pt x="1115" y="488"/>
                    </a:lnTo>
                    <a:lnTo>
                      <a:pt x="1114" y="489"/>
                    </a:lnTo>
                    <a:lnTo>
                      <a:pt x="1110" y="493"/>
                    </a:lnTo>
                    <a:lnTo>
                      <a:pt x="1108" y="494"/>
                    </a:lnTo>
                    <a:lnTo>
                      <a:pt x="1107" y="496"/>
                    </a:lnTo>
                    <a:lnTo>
                      <a:pt x="1107" y="497"/>
                    </a:lnTo>
                    <a:lnTo>
                      <a:pt x="1107" y="498"/>
                    </a:lnTo>
                    <a:lnTo>
                      <a:pt x="1104" y="499"/>
                    </a:lnTo>
                    <a:lnTo>
                      <a:pt x="1103" y="499"/>
                    </a:lnTo>
                    <a:lnTo>
                      <a:pt x="1102" y="498"/>
                    </a:lnTo>
                    <a:lnTo>
                      <a:pt x="1097" y="500"/>
                    </a:lnTo>
                    <a:lnTo>
                      <a:pt x="1094" y="502"/>
                    </a:lnTo>
                    <a:lnTo>
                      <a:pt x="1092" y="503"/>
                    </a:lnTo>
                    <a:lnTo>
                      <a:pt x="1091" y="507"/>
                    </a:lnTo>
                    <a:lnTo>
                      <a:pt x="1087" y="507"/>
                    </a:lnTo>
                    <a:lnTo>
                      <a:pt x="1081" y="505"/>
                    </a:lnTo>
                    <a:lnTo>
                      <a:pt x="1073" y="507"/>
                    </a:lnTo>
                    <a:lnTo>
                      <a:pt x="1072" y="507"/>
                    </a:lnTo>
                    <a:lnTo>
                      <a:pt x="1072" y="508"/>
                    </a:lnTo>
                    <a:lnTo>
                      <a:pt x="1069" y="507"/>
                    </a:lnTo>
                    <a:lnTo>
                      <a:pt x="1066" y="504"/>
                    </a:lnTo>
                    <a:lnTo>
                      <a:pt x="1065" y="504"/>
                    </a:lnTo>
                    <a:lnTo>
                      <a:pt x="1064" y="505"/>
                    </a:lnTo>
                    <a:lnTo>
                      <a:pt x="1063" y="507"/>
                    </a:lnTo>
                    <a:lnTo>
                      <a:pt x="1063" y="508"/>
                    </a:lnTo>
                    <a:lnTo>
                      <a:pt x="1064" y="511"/>
                    </a:lnTo>
                    <a:lnTo>
                      <a:pt x="1063" y="511"/>
                    </a:lnTo>
                    <a:lnTo>
                      <a:pt x="1063" y="513"/>
                    </a:lnTo>
                    <a:lnTo>
                      <a:pt x="1062" y="515"/>
                    </a:lnTo>
                    <a:lnTo>
                      <a:pt x="1061" y="516"/>
                    </a:lnTo>
                    <a:lnTo>
                      <a:pt x="1059" y="516"/>
                    </a:lnTo>
                    <a:lnTo>
                      <a:pt x="1055" y="518"/>
                    </a:lnTo>
                    <a:lnTo>
                      <a:pt x="1051" y="519"/>
                    </a:lnTo>
                    <a:lnTo>
                      <a:pt x="1050" y="519"/>
                    </a:lnTo>
                    <a:lnTo>
                      <a:pt x="1049" y="520"/>
                    </a:lnTo>
                    <a:lnTo>
                      <a:pt x="1048" y="519"/>
                    </a:lnTo>
                    <a:lnTo>
                      <a:pt x="1047" y="518"/>
                    </a:lnTo>
                    <a:lnTo>
                      <a:pt x="1046" y="518"/>
                    </a:lnTo>
                    <a:lnTo>
                      <a:pt x="1043" y="520"/>
                    </a:lnTo>
                    <a:lnTo>
                      <a:pt x="1042" y="521"/>
                    </a:lnTo>
                    <a:lnTo>
                      <a:pt x="1040" y="522"/>
                    </a:lnTo>
                    <a:lnTo>
                      <a:pt x="1040" y="521"/>
                    </a:lnTo>
                    <a:lnTo>
                      <a:pt x="1036" y="525"/>
                    </a:lnTo>
                    <a:lnTo>
                      <a:pt x="1033" y="527"/>
                    </a:lnTo>
                    <a:lnTo>
                      <a:pt x="1031" y="527"/>
                    </a:lnTo>
                    <a:lnTo>
                      <a:pt x="1030" y="528"/>
                    </a:lnTo>
                    <a:lnTo>
                      <a:pt x="1027" y="530"/>
                    </a:lnTo>
                    <a:lnTo>
                      <a:pt x="1026" y="532"/>
                    </a:lnTo>
                    <a:lnTo>
                      <a:pt x="1021" y="533"/>
                    </a:lnTo>
                    <a:lnTo>
                      <a:pt x="1019" y="533"/>
                    </a:lnTo>
                    <a:lnTo>
                      <a:pt x="1017" y="533"/>
                    </a:lnTo>
                    <a:lnTo>
                      <a:pt x="1015" y="532"/>
                    </a:lnTo>
                    <a:lnTo>
                      <a:pt x="1015" y="533"/>
                    </a:lnTo>
                    <a:lnTo>
                      <a:pt x="1013" y="533"/>
                    </a:lnTo>
                    <a:lnTo>
                      <a:pt x="1012" y="533"/>
                    </a:lnTo>
                    <a:lnTo>
                      <a:pt x="1011" y="533"/>
                    </a:lnTo>
                    <a:lnTo>
                      <a:pt x="1011" y="532"/>
                    </a:lnTo>
                    <a:lnTo>
                      <a:pt x="1011" y="532"/>
                    </a:lnTo>
                    <a:lnTo>
                      <a:pt x="1010" y="533"/>
                    </a:lnTo>
                    <a:lnTo>
                      <a:pt x="1006" y="533"/>
                    </a:lnTo>
                    <a:lnTo>
                      <a:pt x="1002" y="533"/>
                    </a:lnTo>
                    <a:lnTo>
                      <a:pt x="1001" y="533"/>
                    </a:lnTo>
                    <a:lnTo>
                      <a:pt x="999" y="531"/>
                    </a:lnTo>
                    <a:lnTo>
                      <a:pt x="999" y="530"/>
                    </a:lnTo>
                    <a:lnTo>
                      <a:pt x="997" y="530"/>
                    </a:lnTo>
                    <a:lnTo>
                      <a:pt x="996" y="529"/>
                    </a:lnTo>
                    <a:lnTo>
                      <a:pt x="995" y="529"/>
                    </a:lnTo>
                    <a:lnTo>
                      <a:pt x="994" y="529"/>
                    </a:lnTo>
                    <a:lnTo>
                      <a:pt x="992" y="530"/>
                    </a:lnTo>
                    <a:lnTo>
                      <a:pt x="989" y="533"/>
                    </a:lnTo>
                    <a:lnTo>
                      <a:pt x="987" y="534"/>
                    </a:lnTo>
                    <a:lnTo>
                      <a:pt x="985" y="533"/>
                    </a:lnTo>
                    <a:lnTo>
                      <a:pt x="985" y="533"/>
                    </a:lnTo>
                    <a:lnTo>
                      <a:pt x="985" y="531"/>
                    </a:lnTo>
                    <a:lnTo>
                      <a:pt x="985" y="530"/>
                    </a:lnTo>
                    <a:lnTo>
                      <a:pt x="984" y="530"/>
                    </a:lnTo>
                    <a:lnTo>
                      <a:pt x="982" y="528"/>
                    </a:lnTo>
                    <a:lnTo>
                      <a:pt x="981" y="529"/>
                    </a:lnTo>
                    <a:lnTo>
                      <a:pt x="981" y="531"/>
                    </a:lnTo>
                    <a:lnTo>
                      <a:pt x="980" y="532"/>
                    </a:lnTo>
                    <a:lnTo>
                      <a:pt x="979" y="532"/>
                    </a:lnTo>
                    <a:lnTo>
                      <a:pt x="980" y="533"/>
                    </a:lnTo>
                    <a:lnTo>
                      <a:pt x="980" y="534"/>
                    </a:lnTo>
                    <a:lnTo>
                      <a:pt x="979" y="535"/>
                    </a:lnTo>
                    <a:lnTo>
                      <a:pt x="977" y="536"/>
                    </a:lnTo>
                    <a:lnTo>
                      <a:pt x="977" y="534"/>
                    </a:lnTo>
                    <a:lnTo>
                      <a:pt x="977" y="533"/>
                    </a:lnTo>
                    <a:lnTo>
                      <a:pt x="976" y="531"/>
                    </a:lnTo>
                    <a:lnTo>
                      <a:pt x="975" y="530"/>
                    </a:lnTo>
                    <a:lnTo>
                      <a:pt x="973" y="531"/>
                    </a:lnTo>
                    <a:lnTo>
                      <a:pt x="972" y="532"/>
                    </a:lnTo>
                    <a:lnTo>
                      <a:pt x="969" y="533"/>
                    </a:lnTo>
                    <a:lnTo>
                      <a:pt x="968" y="534"/>
                    </a:lnTo>
                    <a:lnTo>
                      <a:pt x="967" y="533"/>
                    </a:lnTo>
                    <a:lnTo>
                      <a:pt x="965" y="533"/>
                    </a:lnTo>
                    <a:lnTo>
                      <a:pt x="964" y="533"/>
                    </a:lnTo>
                    <a:lnTo>
                      <a:pt x="963" y="533"/>
                    </a:lnTo>
                    <a:lnTo>
                      <a:pt x="960" y="533"/>
                    </a:lnTo>
                    <a:lnTo>
                      <a:pt x="959" y="533"/>
                    </a:lnTo>
                    <a:lnTo>
                      <a:pt x="957" y="532"/>
                    </a:lnTo>
                    <a:lnTo>
                      <a:pt x="946" y="532"/>
                    </a:lnTo>
                    <a:lnTo>
                      <a:pt x="944" y="533"/>
                    </a:lnTo>
                    <a:lnTo>
                      <a:pt x="942" y="533"/>
                    </a:lnTo>
                    <a:lnTo>
                      <a:pt x="940" y="533"/>
                    </a:lnTo>
                    <a:lnTo>
                      <a:pt x="938" y="533"/>
                    </a:lnTo>
                    <a:lnTo>
                      <a:pt x="937" y="533"/>
                    </a:lnTo>
                    <a:lnTo>
                      <a:pt x="936" y="533"/>
                    </a:lnTo>
                    <a:lnTo>
                      <a:pt x="932" y="529"/>
                    </a:lnTo>
                    <a:lnTo>
                      <a:pt x="931" y="528"/>
                    </a:lnTo>
                    <a:lnTo>
                      <a:pt x="930" y="527"/>
                    </a:lnTo>
                    <a:lnTo>
                      <a:pt x="928" y="524"/>
                    </a:lnTo>
                    <a:lnTo>
                      <a:pt x="928" y="521"/>
                    </a:lnTo>
                    <a:lnTo>
                      <a:pt x="921" y="513"/>
                    </a:lnTo>
                    <a:lnTo>
                      <a:pt x="919" y="511"/>
                    </a:lnTo>
                    <a:lnTo>
                      <a:pt x="908" y="508"/>
                    </a:lnTo>
                    <a:lnTo>
                      <a:pt x="907" y="507"/>
                    </a:lnTo>
                    <a:lnTo>
                      <a:pt x="905" y="506"/>
                    </a:lnTo>
                    <a:lnTo>
                      <a:pt x="903" y="506"/>
                    </a:lnTo>
                    <a:lnTo>
                      <a:pt x="902" y="507"/>
                    </a:lnTo>
                    <a:lnTo>
                      <a:pt x="899" y="508"/>
                    </a:lnTo>
                    <a:lnTo>
                      <a:pt x="898" y="509"/>
                    </a:lnTo>
                    <a:lnTo>
                      <a:pt x="897" y="509"/>
                    </a:lnTo>
                    <a:lnTo>
                      <a:pt x="894" y="510"/>
                    </a:lnTo>
                    <a:lnTo>
                      <a:pt x="893" y="510"/>
                    </a:lnTo>
                    <a:lnTo>
                      <a:pt x="889" y="510"/>
                    </a:lnTo>
                    <a:lnTo>
                      <a:pt x="888" y="510"/>
                    </a:lnTo>
                    <a:lnTo>
                      <a:pt x="887" y="508"/>
                    </a:lnTo>
                    <a:lnTo>
                      <a:pt x="886" y="508"/>
                    </a:lnTo>
                    <a:lnTo>
                      <a:pt x="887" y="510"/>
                    </a:lnTo>
                    <a:lnTo>
                      <a:pt x="886" y="512"/>
                    </a:lnTo>
                    <a:lnTo>
                      <a:pt x="885" y="514"/>
                    </a:lnTo>
                    <a:lnTo>
                      <a:pt x="884" y="515"/>
                    </a:lnTo>
                    <a:lnTo>
                      <a:pt x="883" y="515"/>
                    </a:lnTo>
                    <a:lnTo>
                      <a:pt x="878" y="515"/>
                    </a:lnTo>
                    <a:lnTo>
                      <a:pt x="877" y="516"/>
                    </a:lnTo>
                    <a:lnTo>
                      <a:pt x="876" y="517"/>
                    </a:lnTo>
                    <a:lnTo>
                      <a:pt x="875" y="517"/>
                    </a:lnTo>
                    <a:lnTo>
                      <a:pt x="875" y="515"/>
                    </a:lnTo>
                    <a:lnTo>
                      <a:pt x="876" y="515"/>
                    </a:lnTo>
                    <a:lnTo>
                      <a:pt x="876" y="515"/>
                    </a:lnTo>
                    <a:lnTo>
                      <a:pt x="877" y="515"/>
                    </a:lnTo>
                    <a:lnTo>
                      <a:pt x="876" y="513"/>
                    </a:lnTo>
                    <a:lnTo>
                      <a:pt x="877" y="511"/>
                    </a:lnTo>
                    <a:lnTo>
                      <a:pt x="876" y="509"/>
                    </a:lnTo>
                    <a:lnTo>
                      <a:pt x="875" y="507"/>
                    </a:lnTo>
                    <a:lnTo>
                      <a:pt x="872" y="507"/>
                    </a:lnTo>
                    <a:lnTo>
                      <a:pt x="873" y="505"/>
                    </a:lnTo>
                    <a:lnTo>
                      <a:pt x="875" y="503"/>
                    </a:lnTo>
                    <a:lnTo>
                      <a:pt x="876" y="502"/>
                    </a:lnTo>
                    <a:lnTo>
                      <a:pt x="875" y="500"/>
                    </a:lnTo>
                    <a:lnTo>
                      <a:pt x="874" y="502"/>
                    </a:lnTo>
                    <a:lnTo>
                      <a:pt x="873" y="502"/>
                    </a:lnTo>
                    <a:lnTo>
                      <a:pt x="872" y="502"/>
                    </a:lnTo>
                    <a:lnTo>
                      <a:pt x="870" y="502"/>
                    </a:lnTo>
                    <a:lnTo>
                      <a:pt x="862" y="499"/>
                    </a:lnTo>
                    <a:lnTo>
                      <a:pt x="858" y="498"/>
                    </a:lnTo>
                    <a:lnTo>
                      <a:pt x="855" y="498"/>
                    </a:lnTo>
                    <a:lnTo>
                      <a:pt x="854" y="498"/>
                    </a:lnTo>
                    <a:lnTo>
                      <a:pt x="854" y="497"/>
                    </a:lnTo>
                    <a:lnTo>
                      <a:pt x="854" y="496"/>
                    </a:lnTo>
                    <a:lnTo>
                      <a:pt x="854" y="495"/>
                    </a:lnTo>
                    <a:lnTo>
                      <a:pt x="855" y="494"/>
                    </a:lnTo>
                    <a:lnTo>
                      <a:pt x="856" y="494"/>
                    </a:lnTo>
                    <a:lnTo>
                      <a:pt x="856" y="493"/>
                    </a:lnTo>
                    <a:lnTo>
                      <a:pt x="855" y="493"/>
                    </a:lnTo>
                    <a:lnTo>
                      <a:pt x="854" y="493"/>
                    </a:lnTo>
                    <a:lnTo>
                      <a:pt x="854" y="493"/>
                    </a:lnTo>
                    <a:lnTo>
                      <a:pt x="853" y="492"/>
                    </a:lnTo>
                    <a:lnTo>
                      <a:pt x="853" y="491"/>
                    </a:lnTo>
                    <a:lnTo>
                      <a:pt x="853" y="490"/>
                    </a:lnTo>
                    <a:lnTo>
                      <a:pt x="852" y="490"/>
                    </a:lnTo>
                    <a:lnTo>
                      <a:pt x="848" y="490"/>
                    </a:lnTo>
                    <a:lnTo>
                      <a:pt x="847" y="490"/>
                    </a:lnTo>
                    <a:lnTo>
                      <a:pt x="846" y="492"/>
                    </a:lnTo>
                    <a:lnTo>
                      <a:pt x="845" y="491"/>
                    </a:lnTo>
                    <a:lnTo>
                      <a:pt x="846" y="489"/>
                    </a:lnTo>
                    <a:lnTo>
                      <a:pt x="846" y="488"/>
                    </a:lnTo>
                    <a:lnTo>
                      <a:pt x="845" y="487"/>
                    </a:lnTo>
                    <a:lnTo>
                      <a:pt x="845" y="485"/>
                    </a:lnTo>
                    <a:lnTo>
                      <a:pt x="844" y="485"/>
                    </a:lnTo>
                    <a:lnTo>
                      <a:pt x="842" y="485"/>
                    </a:lnTo>
                    <a:lnTo>
                      <a:pt x="841" y="485"/>
                    </a:lnTo>
                    <a:lnTo>
                      <a:pt x="840" y="484"/>
                    </a:lnTo>
                    <a:lnTo>
                      <a:pt x="839" y="483"/>
                    </a:lnTo>
                    <a:lnTo>
                      <a:pt x="837" y="482"/>
                    </a:lnTo>
                    <a:lnTo>
                      <a:pt x="834" y="483"/>
                    </a:lnTo>
                    <a:lnTo>
                      <a:pt x="833" y="482"/>
                    </a:lnTo>
                    <a:lnTo>
                      <a:pt x="830" y="479"/>
                    </a:lnTo>
                    <a:lnTo>
                      <a:pt x="828" y="478"/>
                    </a:lnTo>
                    <a:lnTo>
                      <a:pt x="826" y="480"/>
                    </a:lnTo>
                    <a:lnTo>
                      <a:pt x="824" y="481"/>
                    </a:lnTo>
                    <a:lnTo>
                      <a:pt x="824" y="482"/>
                    </a:lnTo>
                    <a:lnTo>
                      <a:pt x="821" y="481"/>
                    </a:lnTo>
                    <a:lnTo>
                      <a:pt x="818" y="478"/>
                    </a:lnTo>
                    <a:lnTo>
                      <a:pt x="816" y="477"/>
                    </a:lnTo>
                    <a:lnTo>
                      <a:pt x="814" y="477"/>
                    </a:lnTo>
                    <a:lnTo>
                      <a:pt x="809" y="476"/>
                    </a:lnTo>
                    <a:lnTo>
                      <a:pt x="807" y="476"/>
                    </a:lnTo>
                    <a:lnTo>
                      <a:pt x="806" y="475"/>
                    </a:lnTo>
                    <a:lnTo>
                      <a:pt x="805" y="475"/>
                    </a:lnTo>
                    <a:lnTo>
                      <a:pt x="803" y="474"/>
                    </a:lnTo>
                    <a:lnTo>
                      <a:pt x="803" y="473"/>
                    </a:lnTo>
                    <a:lnTo>
                      <a:pt x="799" y="469"/>
                    </a:lnTo>
                    <a:lnTo>
                      <a:pt x="798" y="464"/>
                    </a:lnTo>
                    <a:lnTo>
                      <a:pt x="797" y="460"/>
                    </a:lnTo>
                    <a:lnTo>
                      <a:pt x="799" y="449"/>
                    </a:lnTo>
                    <a:lnTo>
                      <a:pt x="801" y="445"/>
                    </a:lnTo>
                    <a:lnTo>
                      <a:pt x="804" y="441"/>
                    </a:lnTo>
                    <a:lnTo>
                      <a:pt x="808" y="440"/>
                    </a:lnTo>
                    <a:lnTo>
                      <a:pt x="809" y="439"/>
                    </a:lnTo>
                    <a:lnTo>
                      <a:pt x="811" y="440"/>
                    </a:lnTo>
                    <a:lnTo>
                      <a:pt x="811" y="441"/>
                    </a:lnTo>
                    <a:lnTo>
                      <a:pt x="814" y="442"/>
                    </a:lnTo>
                    <a:lnTo>
                      <a:pt x="815" y="443"/>
                    </a:lnTo>
                    <a:lnTo>
                      <a:pt x="817" y="443"/>
                    </a:lnTo>
                    <a:lnTo>
                      <a:pt x="818" y="444"/>
                    </a:lnTo>
                    <a:lnTo>
                      <a:pt x="819" y="445"/>
                    </a:lnTo>
                    <a:lnTo>
                      <a:pt x="819" y="447"/>
                    </a:lnTo>
                    <a:lnTo>
                      <a:pt x="820" y="448"/>
                    </a:lnTo>
                    <a:lnTo>
                      <a:pt x="822" y="450"/>
                    </a:lnTo>
                    <a:lnTo>
                      <a:pt x="825" y="449"/>
                    </a:lnTo>
                    <a:lnTo>
                      <a:pt x="828" y="447"/>
                    </a:lnTo>
                    <a:lnTo>
                      <a:pt x="831" y="444"/>
                    </a:lnTo>
                    <a:lnTo>
                      <a:pt x="833" y="443"/>
                    </a:lnTo>
                    <a:lnTo>
                      <a:pt x="834" y="443"/>
                    </a:lnTo>
                    <a:lnTo>
                      <a:pt x="837" y="445"/>
                    </a:lnTo>
                    <a:lnTo>
                      <a:pt x="841" y="445"/>
                    </a:lnTo>
                    <a:lnTo>
                      <a:pt x="842" y="445"/>
                    </a:lnTo>
                    <a:lnTo>
                      <a:pt x="843" y="445"/>
                    </a:lnTo>
                    <a:lnTo>
                      <a:pt x="845" y="446"/>
                    </a:lnTo>
                    <a:lnTo>
                      <a:pt x="846" y="448"/>
                    </a:lnTo>
                    <a:lnTo>
                      <a:pt x="847" y="449"/>
                    </a:lnTo>
                    <a:lnTo>
                      <a:pt x="852" y="449"/>
                    </a:lnTo>
                    <a:lnTo>
                      <a:pt x="854" y="450"/>
                    </a:lnTo>
                    <a:lnTo>
                      <a:pt x="854" y="449"/>
                    </a:lnTo>
                    <a:lnTo>
                      <a:pt x="854" y="448"/>
                    </a:lnTo>
                    <a:lnTo>
                      <a:pt x="856" y="447"/>
                    </a:lnTo>
                    <a:lnTo>
                      <a:pt x="858" y="445"/>
                    </a:lnTo>
                    <a:lnTo>
                      <a:pt x="859" y="445"/>
                    </a:lnTo>
                    <a:lnTo>
                      <a:pt x="860" y="445"/>
                    </a:lnTo>
                    <a:lnTo>
                      <a:pt x="862" y="445"/>
                    </a:lnTo>
                    <a:lnTo>
                      <a:pt x="867" y="442"/>
                    </a:lnTo>
                    <a:lnTo>
                      <a:pt x="876" y="445"/>
                    </a:lnTo>
                    <a:lnTo>
                      <a:pt x="877" y="447"/>
                    </a:lnTo>
                    <a:lnTo>
                      <a:pt x="879" y="447"/>
                    </a:lnTo>
                    <a:lnTo>
                      <a:pt x="887" y="451"/>
                    </a:lnTo>
                    <a:lnTo>
                      <a:pt x="889" y="452"/>
                    </a:lnTo>
                    <a:lnTo>
                      <a:pt x="889" y="452"/>
                    </a:lnTo>
                    <a:lnTo>
                      <a:pt x="890" y="452"/>
                    </a:lnTo>
                    <a:lnTo>
                      <a:pt x="891" y="453"/>
                    </a:lnTo>
                    <a:lnTo>
                      <a:pt x="893" y="455"/>
                    </a:lnTo>
                    <a:lnTo>
                      <a:pt x="894" y="456"/>
                    </a:lnTo>
                    <a:lnTo>
                      <a:pt x="894" y="457"/>
                    </a:lnTo>
                    <a:lnTo>
                      <a:pt x="907" y="455"/>
                    </a:lnTo>
                    <a:lnTo>
                      <a:pt x="910" y="454"/>
                    </a:lnTo>
                    <a:lnTo>
                      <a:pt x="911" y="456"/>
                    </a:lnTo>
                    <a:lnTo>
                      <a:pt x="913" y="455"/>
                    </a:lnTo>
                    <a:lnTo>
                      <a:pt x="915" y="454"/>
                    </a:lnTo>
                    <a:lnTo>
                      <a:pt x="916" y="453"/>
                    </a:lnTo>
                    <a:lnTo>
                      <a:pt x="916" y="454"/>
                    </a:lnTo>
                    <a:lnTo>
                      <a:pt x="918" y="455"/>
                    </a:lnTo>
                    <a:lnTo>
                      <a:pt x="919" y="455"/>
                    </a:lnTo>
                    <a:lnTo>
                      <a:pt x="920" y="454"/>
                    </a:lnTo>
                    <a:lnTo>
                      <a:pt x="923" y="456"/>
                    </a:lnTo>
                    <a:lnTo>
                      <a:pt x="924" y="456"/>
                    </a:lnTo>
                    <a:lnTo>
                      <a:pt x="924" y="455"/>
                    </a:lnTo>
                    <a:lnTo>
                      <a:pt x="925" y="452"/>
                    </a:lnTo>
                    <a:lnTo>
                      <a:pt x="927" y="452"/>
                    </a:lnTo>
                    <a:lnTo>
                      <a:pt x="928" y="451"/>
                    </a:lnTo>
                    <a:lnTo>
                      <a:pt x="936" y="448"/>
                    </a:lnTo>
                    <a:lnTo>
                      <a:pt x="936" y="449"/>
                    </a:lnTo>
                    <a:lnTo>
                      <a:pt x="937" y="449"/>
                    </a:lnTo>
                    <a:lnTo>
                      <a:pt x="937" y="450"/>
                    </a:lnTo>
                    <a:lnTo>
                      <a:pt x="937" y="450"/>
                    </a:lnTo>
                    <a:lnTo>
                      <a:pt x="938" y="449"/>
                    </a:lnTo>
                    <a:lnTo>
                      <a:pt x="939" y="448"/>
                    </a:lnTo>
                    <a:lnTo>
                      <a:pt x="940" y="448"/>
                    </a:lnTo>
                    <a:lnTo>
                      <a:pt x="941" y="449"/>
                    </a:lnTo>
                    <a:lnTo>
                      <a:pt x="942" y="448"/>
                    </a:lnTo>
                    <a:lnTo>
                      <a:pt x="942" y="447"/>
                    </a:lnTo>
                    <a:lnTo>
                      <a:pt x="942" y="445"/>
                    </a:lnTo>
                    <a:lnTo>
                      <a:pt x="941" y="445"/>
                    </a:lnTo>
                    <a:lnTo>
                      <a:pt x="942" y="445"/>
                    </a:lnTo>
                    <a:lnTo>
                      <a:pt x="942" y="445"/>
                    </a:lnTo>
                    <a:lnTo>
                      <a:pt x="944" y="445"/>
                    </a:lnTo>
                    <a:lnTo>
                      <a:pt x="944" y="447"/>
                    </a:lnTo>
                    <a:lnTo>
                      <a:pt x="944" y="450"/>
                    </a:lnTo>
                    <a:lnTo>
                      <a:pt x="943" y="452"/>
                    </a:lnTo>
                    <a:lnTo>
                      <a:pt x="944" y="454"/>
                    </a:lnTo>
                    <a:lnTo>
                      <a:pt x="946" y="454"/>
                    </a:lnTo>
                    <a:lnTo>
                      <a:pt x="947" y="454"/>
                    </a:lnTo>
                    <a:lnTo>
                      <a:pt x="949" y="454"/>
                    </a:lnTo>
                    <a:lnTo>
                      <a:pt x="950" y="453"/>
                    </a:lnTo>
                    <a:lnTo>
                      <a:pt x="950" y="452"/>
                    </a:lnTo>
                    <a:lnTo>
                      <a:pt x="952" y="452"/>
                    </a:lnTo>
                    <a:lnTo>
                      <a:pt x="954" y="452"/>
                    </a:lnTo>
                    <a:lnTo>
                      <a:pt x="954" y="450"/>
                    </a:lnTo>
                    <a:lnTo>
                      <a:pt x="955" y="450"/>
                    </a:lnTo>
                    <a:lnTo>
                      <a:pt x="955" y="448"/>
                    </a:lnTo>
                    <a:lnTo>
                      <a:pt x="956" y="448"/>
                    </a:lnTo>
                    <a:lnTo>
                      <a:pt x="959" y="450"/>
                    </a:lnTo>
                    <a:lnTo>
                      <a:pt x="963" y="450"/>
                    </a:lnTo>
                    <a:lnTo>
                      <a:pt x="968" y="449"/>
                    </a:lnTo>
                    <a:lnTo>
                      <a:pt x="972" y="446"/>
                    </a:lnTo>
                    <a:lnTo>
                      <a:pt x="972" y="445"/>
                    </a:lnTo>
                    <a:lnTo>
                      <a:pt x="976" y="441"/>
                    </a:lnTo>
                    <a:lnTo>
                      <a:pt x="976" y="439"/>
                    </a:lnTo>
                    <a:lnTo>
                      <a:pt x="976" y="437"/>
                    </a:lnTo>
                    <a:lnTo>
                      <a:pt x="975" y="437"/>
                    </a:lnTo>
                    <a:lnTo>
                      <a:pt x="973" y="437"/>
                    </a:lnTo>
                    <a:lnTo>
                      <a:pt x="972" y="436"/>
                    </a:lnTo>
                    <a:lnTo>
                      <a:pt x="972" y="435"/>
                    </a:lnTo>
                    <a:lnTo>
                      <a:pt x="970" y="432"/>
                    </a:lnTo>
                    <a:lnTo>
                      <a:pt x="968" y="431"/>
                    </a:lnTo>
                    <a:lnTo>
                      <a:pt x="969" y="430"/>
                    </a:lnTo>
                    <a:lnTo>
                      <a:pt x="970" y="428"/>
                    </a:lnTo>
                    <a:lnTo>
                      <a:pt x="971" y="427"/>
                    </a:lnTo>
                    <a:lnTo>
                      <a:pt x="972" y="426"/>
                    </a:lnTo>
                    <a:lnTo>
                      <a:pt x="973" y="424"/>
                    </a:lnTo>
                    <a:lnTo>
                      <a:pt x="975" y="423"/>
                    </a:lnTo>
                    <a:lnTo>
                      <a:pt x="977" y="422"/>
                    </a:lnTo>
                    <a:lnTo>
                      <a:pt x="980" y="420"/>
                    </a:lnTo>
                    <a:lnTo>
                      <a:pt x="981" y="418"/>
                    </a:lnTo>
                    <a:lnTo>
                      <a:pt x="981" y="416"/>
                    </a:lnTo>
                    <a:lnTo>
                      <a:pt x="981" y="415"/>
                    </a:lnTo>
                    <a:lnTo>
                      <a:pt x="980" y="414"/>
                    </a:lnTo>
                    <a:lnTo>
                      <a:pt x="980" y="413"/>
                    </a:lnTo>
                    <a:lnTo>
                      <a:pt x="979" y="413"/>
                    </a:lnTo>
                    <a:lnTo>
                      <a:pt x="979" y="412"/>
                    </a:lnTo>
                    <a:lnTo>
                      <a:pt x="979" y="410"/>
                    </a:lnTo>
                    <a:lnTo>
                      <a:pt x="980" y="409"/>
                    </a:lnTo>
                    <a:lnTo>
                      <a:pt x="981" y="406"/>
                    </a:lnTo>
                    <a:lnTo>
                      <a:pt x="981" y="406"/>
                    </a:lnTo>
                    <a:lnTo>
                      <a:pt x="981" y="405"/>
                    </a:lnTo>
                    <a:lnTo>
                      <a:pt x="980" y="404"/>
                    </a:lnTo>
                    <a:lnTo>
                      <a:pt x="980" y="403"/>
                    </a:lnTo>
                    <a:lnTo>
                      <a:pt x="980" y="402"/>
                    </a:lnTo>
                    <a:lnTo>
                      <a:pt x="982" y="397"/>
                    </a:lnTo>
                    <a:lnTo>
                      <a:pt x="985" y="395"/>
                    </a:lnTo>
                    <a:lnTo>
                      <a:pt x="990" y="394"/>
                    </a:lnTo>
                    <a:lnTo>
                      <a:pt x="995" y="396"/>
                    </a:lnTo>
                    <a:lnTo>
                      <a:pt x="998" y="397"/>
                    </a:lnTo>
                    <a:lnTo>
                      <a:pt x="998" y="398"/>
                    </a:lnTo>
                    <a:lnTo>
                      <a:pt x="999" y="399"/>
                    </a:lnTo>
                    <a:lnTo>
                      <a:pt x="1000" y="401"/>
                    </a:lnTo>
                    <a:lnTo>
                      <a:pt x="999" y="402"/>
                    </a:lnTo>
                    <a:lnTo>
                      <a:pt x="999" y="402"/>
                    </a:lnTo>
                    <a:lnTo>
                      <a:pt x="998" y="403"/>
                    </a:lnTo>
                    <a:lnTo>
                      <a:pt x="998" y="405"/>
                    </a:lnTo>
                    <a:lnTo>
                      <a:pt x="995" y="406"/>
                    </a:lnTo>
                    <a:lnTo>
                      <a:pt x="990" y="407"/>
                    </a:lnTo>
                    <a:lnTo>
                      <a:pt x="989" y="408"/>
                    </a:lnTo>
                    <a:lnTo>
                      <a:pt x="986" y="410"/>
                    </a:lnTo>
                    <a:lnTo>
                      <a:pt x="985" y="413"/>
                    </a:lnTo>
                    <a:lnTo>
                      <a:pt x="986" y="415"/>
                    </a:lnTo>
                    <a:lnTo>
                      <a:pt x="987" y="418"/>
                    </a:lnTo>
                    <a:lnTo>
                      <a:pt x="987" y="420"/>
                    </a:lnTo>
                    <a:lnTo>
                      <a:pt x="986" y="423"/>
                    </a:lnTo>
                    <a:lnTo>
                      <a:pt x="985" y="423"/>
                    </a:lnTo>
                    <a:lnTo>
                      <a:pt x="984" y="423"/>
                    </a:lnTo>
                    <a:lnTo>
                      <a:pt x="983" y="423"/>
                    </a:lnTo>
                    <a:lnTo>
                      <a:pt x="981" y="425"/>
                    </a:lnTo>
                    <a:lnTo>
                      <a:pt x="983" y="427"/>
                    </a:lnTo>
                    <a:lnTo>
                      <a:pt x="984" y="428"/>
                    </a:lnTo>
                    <a:lnTo>
                      <a:pt x="984" y="431"/>
                    </a:lnTo>
                    <a:lnTo>
                      <a:pt x="986" y="435"/>
                    </a:lnTo>
                    <a:lnTo>
                      <a:pt x="989" y="441"/>
                    </a:lnTo>
                    <a:lnTo>
                      <a:pt x="990" y="443"/>
                    </a:lnTo>
                    <a:lnTo>
                      <a:pt x="990" y="445"/>
                    </a:lnTo>
                    <a:lnTo>
                      <a:pt x="990" y="447"/>
                    </a:lnTo>
                    <a:lnTo>
                      <a:pt x="991" y="450"/>
                    </a:lnTo>
                    <a:lnTo>
                      <a:pt x="993" y="451"/>
                    </a:lnTo>
                    <a:lnTo>
                      <a:pt x="994" y="453"/>
                    </a:lnTo>
                    <a:lnTo>
                      <a:pt x="997" y="453"/>
                    </a:lnTo>
                    <a:lnTo>
                      <a:pt x="1004" y="454"/>
                    </a:lnTo>
                    <a:lnTo>
                      <a:pt x="1007" y="454"/>
                    </a:lnTo>
                    <a:lnTo>
                      <a:pt x="1008" y="455"/>
                    </a:lnTo>
                    <a:lnTo>
                      <a:pt x="1011" y="454"/>
                    </a:lnTo>
                    <a:lnTo>
                      <a:pt x="1011" y="454"/>
                    </a:lnTo>
                    <a:lnTo>
                      <a:pt x="1012" y="452"/>
                    </a:lnTo>
                    <a:lnTo>
                      <a:pt x="1013" y="450"/>
                    </a:lnTo>
                    <a:lnTo>
                      <a:pt x="1015" y="450"/>
                    </a:lnTo>
                    <a:lnTo>
                      <a:pt x="1016" y="449"/>
                    </a:lnTo>
                    <a:lnTo>
                      <a:pt x="1020" y="446"/>
                    </a:lnTo>
                    <a:lnTo>
                      <a:pt x="1020" y="445"/>
                    </a:lnTo>
                    <a:lnTo>
                      <a:pt x="1022" y="444"/>
                    </a:lnTo>
                    <a:lnTo>
                      <a:pt x="1023" y="443"/>
                    </a:lnTo>
                    <a:lnTo>
                      <a:pt x="1028" y="442"/>
                    </a:lnTo>
                    <a:lnTo>
                      <a:pt x="1031" y="442"/>
                    </a:lnTo>
                    <a:lnTo>
                      <a:pt x="1033" y="443"/>
                    </a:lnTo>
                    <a:lnTo>
                      <a:pt x="1039" y="445"/>
                    </a:lnTo>
                    <a:lnTo>
                      <a:pt x="1042" y="447"/>
                    </a:lnTo>
                    <a:lnTo>
                      <a:pt x="1042" y="449"/>
                    </a:lnTo>
                    <a:lnTo>
                      <a:pt x="1042" y="450"/>
                    </a:lnTo>
                    <a:lnTo>
                      <a:pt x="1044" y="453"/>
                    </a:lnTo>
                    <a:lnTo>
                      <a:pt x="1046" y="454"/>
                    </a:lnTo>
                    <a:lnTo>
                      <a:pt x="1048" y="454"/>
                    </a:lnTo>
                    <a:lnTo>
                      <a:pt x="1050" y="453"/>
                    </a:lnTo>
                    <a:lnTo>
                      <a:pt x="1053" y="453"/>
                    </a:lnTo>
                    <a:lnTo>
                      <a:pt x="1055" y="452"/>
                    </a:lnTo>
                    <a:lnTo>
                      <a:pt x="1058" y="450"/>
                    </a:lnTo>
                    <a:lnTo>
                      <a:pt x="1059" y="448"/>
                    </a:lnTo>
                    <a:lnTo>
                      <a:pt x="1060" y="446"/>
                    </a:lnTo>
                    <a:lnTo>
                      <a:pt x="1059" y="445"/>
                    </a:lnTo>
                    <a:lnTo>
                      <a:pt x="1059" y="444"/>
                    </a:lnTo>
                    <a:lnTo>
                      <a:pt x="1061" y="444"/>
                    </a:lnTo>
                    <a:lnTo>
                      <a:pt x="1062" y="444"/>
                    </a:lnTo>
                    <a:lnTo>
                      <a:pt x="1065" y="442"/>
                    </a:lnTo>
                    <a:lnTo>
                      <a:pt x="1068" y="444"/>
                    </a:lnTo>
                    <a:lnTo>
                      <a:pt x="1070" y="446"/>
                    </a:lnTo>
                    <a:lnTo>
                      <a:pt x="1072" y="448"/>
                    </a:lnTo>
                    <a:lnTo>
                      <a:pt x="1075" y="448"/>
                    </a:lnTo>
                    <a:lnTo>
                      <a:pt x="1076" y="447"/>
                    </a:lnTo>
                    <a:lnTo>
                      <a:pt x="1077" y="447"/>
                    </a:lnTo>
                    <a:lnTo>
                      <a:pt x="1079" y="445"/>
                    </a:lnTo>
                    <a:lnTo>
                      <a:pt x="1081" y="444"/>
                    </a:lnTo>
                    <a:lnTo>
                      <a:pt x="1083" y="442"/>
                    </a:lnTo>
                    <a:lnTo>
                      <a:pt x="1085" y="441"/>
                    </a:lnTo>
                    <a:lnTo>
                      <a:pt x="1087" y="439"/>
                    </a:lnTo>
                    <a:lnTo>
                      <a:pt x="1088" y="437"/>
                    </a:lnTo>
                    <a:lnTo>
                      <a:pt x="1088" y="435"/>
                    </a:lnTo>
                    <a:lnTo>
                      <a:pt x="1088" y="430"/>
                    </a:lnTo>
                    <a:lnTo>
                      <a:pt x="1088" y="428"/>
                    </a:lnTo>
                    <a:lnTo>
                      <a:pt x="1089" y="423"/>
                    </a:lnTo>
                    <a:lnTo>
                      <a:pt x="1092" y="417"/>
                    </a:lnTo>
                    <a:lnTo>
                      <a:pt x="1094" y="413"/>
                    </a:lnTo>
                    <a:lnTo>
                      <a:pt x="1098" y="410"/>
                    </a:lnTo>
                    <a:lnTo>
                      <a:pt x="1101" y="407"/>
                    </a:lnTo>
                    <a:lnTo>
                      <a:pt x="1102" y="406"/>
                    </a:lnTo>
                    <a:lnTo>
                      <a:pt x="1103" y="406"/>
                    </a:lnTo>
                    <a:lnTo>
                      <a:pt x="1103" y="406"/>
                    </a:lnTo>
                    <a:lnTo>
                      <a:pt x="1106" y="403"/>
                    </a:lnTo>
                    <a:lnTo>
                      <a:pt x="1107" y="402"/>
                    </a:lnTo>
                    <a:lnTo>
                      <a:pt x="1111" y="397"/>
                    </a:lnTo>
                    <a:lnTo>
                      <a:pt x="1112" y="396"/>
                    </a:lnTo>
                    <a:lnTo>
                      <a:pt x="1113" y="397"/>
                    </a:lnTo>
                    <a:lnTo>
                      <a:pt x="1113" y="396"/>
                    </a:lnTo>
                    <a:lnTo>
                      <a:pt x="1113" y="395"/>
                    </a:lnTo>
                    <a:lnTo>
                      <a:pt x="1115" y="394"/>
                    </a:lnTo>
                    <a:lnTo>
                      <a:pt x="1117" y="393"/>
                    </a:lnTo>
                    <a:lnTo>
                      <a:pt x="1118" y="393"/>
                    </a:lnTo>
                    <a:lnTo>
                      <a:pt x="1120" y="392"/>
                    </a:lnTo>
                    <a:lnTo>
                      <a:pt x="1120" y="391"/>
                    </a:lnTo>
                    <a:lnTo>
                      <a:pt x="1122" y="391"/>
                    </a:lnTo>
                    <a:lnTo>
                      <a:pt x="1124" y="390"/>
                    </a:lnTo>
                    <a:lnTo>
                      <a:pt x="1125" y="390"/>
                    </a:lnTo>
                    <a:lnTo>
                      <a:pt x="1125" y="388"/>
                    </a:lnTo>
                    <a:lnTo>
                      <a:pt x="1126" y="385"/>
                    </a:lnTo>
                    <a:lnTo>
                      <a:pt x="1127" y="385"/>
                    </a:lnTo>
                    <a:lnTo>
                      <a:pt x="1129" y="386"/>
                    </a:lnTo>
                    <a:lnTo>
                      <a:pt x="1135" y="388"/>
                    </a:lnTo>
                    <a:lnTo>
                      <a:pt x="1137" y="389"/>
                    </a:lnTo>
                    <a:lnTo>
                      <a:pt x="1139" y="389"/>
                    </a:lnTo>
                    <a:lnTo>
                      <a:pt x="1142" y="389"/>
                    </a:lnTo>
                    <a:lnTo>
                      <a:pt x="1144" y="387"/>
                    </a:lnTo>
                    <a:lnTo>
                      <a:pt x="1148" y="389"/>
                    </a:lnTo>
                    <a:lnTo>
                      <a:pt x="1152" y="393"/>
                    </a:lnTo>
                    <a:lnTo>
                      <a:pt x="1155" y="392"/>
                    </a:lnTo>
                    <a:lnTo>
                      <a:pt x="1156" y="391"/>
                    </a:lnTo>
                    <a:lnTo>
                      <a:pt x="1158" y="389"/>
                    </a:lnTo>
                    <a:lnTo>
                      <a:pt x="1159" y="385"/>
                    </a:lnTo>
                    <a:lnTo>
                      <a:pt x="1160" y="384"/>
                    </a:lnTo>
                    <a:lnTo>
                      <a:pt x="1161" y="381"/>
                    </a:lnTo>
                    <a:lnTo>
                      <a:pt x="1161" y="379"/>
                    </a:lnTo>
                    <a:lnTo>
                      <a:pt x="1162" y="378"/>
                    </a:lnTo>
                    <a:lnTo>
                      <a:pt x="1162" y="377"/>
                    </a:lnTo>
                    <a:lnTo>
                      <a:pt x="1162" y="376"/>
                    </a:lnTo>
                    <a:lnTo>
                      <a:pt x="1161" y="376"/>
                    </a:lnTo>
                    <a:lnTo>
                      <a:pt x="1160" y="375"/>
                    </a:lnTo>
                    <a:lnTo>
                      <a:pt x="1160" y="375"/>
                    </a:lnTo>
                    <a:lnTo>
                      <a:pt x="1159" y="372"/>
                    </a:lnTo>
                    <a:lnTo>
                      <a:pt x="1159" y="371"/>
                    </a:lnTo>
                    <a:lnTo>
                      <a:pt x="1158" y="367"/>
                    </a:lnTo>
                    <a:lnTo>
                      <a:pt x="1159" y="358"/>
                    </a:lnTo>
                    <a:lnTo>
                      <a:pt x="1158" y="353"/>
                    </a:lnTo>
                    <a:lnTo>
                      <a:pt x="1155" y="351"/>
                    </a:lnTo>
                    <a:lnTo>
                      <a:pt x="1155" y="349"/>
                    </a:lnTo>
                    <a:lnTo>
                      <a:pt x="1155" y="346"/>
                    </a:lnTo>
                    <a:lnTo>
                      <a:pt x="1155" y="341"/>
                    </a:lnTo>
                    <a:lnTo>
                      <a:pt x="1154" y="340"/>
                    </a:lnTo>
                    <a:lnTo>
                      <a:pt x="1153" y="337"/>
                    </a:lnTo>
                    <a:lnTo>
                      <a:pt x="1151" y="335"/>
                    </a:lnTo>
                    <a:lnTo>
                      <a:pt x="1148" y="332"/>
                    </a:lnTo>
                    <a:lnTo>
                      <a:pt x="1147" y="331"/>
                    </a:lnTo>
                    <a:lnTo>
                      <a:pt x="1146" y="330"/>
                    </a:lnTo>
                    <a:lnTo>
                      <a:pt x="1146" y="329"/>
                    </a:lnTo>
                    <a:lnTo>
                      <a:pt x="1146" y="327"/>
                    </a:lnTo>
                    <a:lnTo>
                      <a:pt x="1146" y="325"/>
                    </a:lnTo>
                    <a:lnTo>
                      <a:pt x="1144" y="323"/>
                    </a:lnTo>
                    <a:lnTo>
                      <a:pt x="1143" y="323"/>
                    </a:lnTo>
                    <a:lnTo>
                      <a:pt x="1143" y="322"/>
                    </a:lnTo>
                    <a:lnTo>
                      <a:pt x="1144" y="320"/>
                    </a:lnTo>
                    <a:lnTo>
                      <a:pt x="1144" y="319"/>
                    </a:lnTo>
                    <a:lnTo>
                      <a:pt x="1144" y="318"/>
                    </a:lnTo>
                    <a:lnTo>
                      <a:pt x="1143" y="315"/>
                    </a:lnTo>
                    <a:lnTo>
                      <a:pt x="1142" y="313"/>
                    </a:lnTo>
                    <a:lnTo>
                      <a:pt x="1142" y="311"/>
                    </a:lnTo>
                    <a:lnTo>
                      <a:pt x="1144" y="310"/>
                    </a:lnTo>
                    <a:lnTo>
                      <a:pt x="1146" y="307"/>
                    </a:lnTo>
                    <a:lnTo>
                      <a:pt x="1147" y="308"/>
                    </a:lnTo>
                    <a:lnTo>
                      <a:pt x="1154" y="309"/>
                    </a:lnTo>
                    <a:lnTo>
                      <a:pt x="1158" y="309"/>
                    </a:lnTo>
                    <a:lnTo>
                      <a:pt x="1159" y="309"/>
                    </a:lnTo>
                    <a:lnTo>
                      <a:pt x="1161" y="310"/>
                    </a:lnTo>
                    <a:lnTo>
                      <a:pt x="1162" y="310"/>
                    </a:lnTo>
                    <a:lnTo>
                      <a:pt x="1163" y="310"/>
                    </a:lnTo>
                    <a:lnTo>
                      <a:pt x="1165" y="310"/>
                    </a:lnTo>
                    <a:lnTo>
                      <a:pt x="1166" y="310"/>
                    </a:lnTo>
                    <a:lnTo>
                      <a:pt x="1166" y="312"/>
                    </a:lnTo>
                    <a:lnTo>
                      <a:pt x="1168" y="310"/>
                    </a:lnTo>
                    <a:lnTo>
                      <a:pt x="1170" y="310"/>
                    </a:lnTo>
                    <a:lnTo>
                      <a:pt x="1175" y="311"/>
                    </a:lnTo>
                    <a:lnTo>
                      <a:pt x="1176" y="311"/>
                    </a:lnTo>
                    <a:lnTo>
                      <a:pt x="1180" y="314"/>
                    </a:lnTo>
                    <a:lnTo>
                      <a:pt x="1181" y="314"/>
                    </a:lnTo>
                    <a:lnTo>
                      <a:pt x="1181" y="316"/>
                    </a:lnTo>
                    <a:lnTo>
                      <a:pt x="1182" y="319"/>
                    </a:lnTo>
                    <a:lnTo>
                      <a:pt x="1183" y="322"/>
                    </a:lnTo>
                    <a:lnTo>
                      <a:pt x="1185" y="323"/>
                    </a:lnTo>
                    <a:lnTo>
                      <a:pt x="1187" y="323"/>
                    </a:lnTo>
                    <a:lnTo>
                      <a:pt x="1192" y="324"/>
                    </a:lnTo>
                    <a:lnTo>
                      <a:pt x="1194" y="324"/>
                    </a:lnTo>
                    <a:lnTo>
                      <a:pt x="1195" y="323"/>
                    </a:lnTo>
                    <a:lnTo>
                      <a:pt x="1199" y="318"/>
                    </a:lnTo>
                    <a:lnTo>
                      <a:pt x="1199" y="316"/>
                    </a:lnTo>
                    <a:lnTo>
                      <a:pt x="1198" y="314"/>
                    </a:lnTo>
                    <a:lnTo>
                      <a:pt x="1197" y="313"/>
                    </a:lnTo>
                    <a:lnTo>
                      <a:pt x="1196" y="311"/>
                    </a:lnTo>
                    <a:lnTo>
                      <a:pt x="1197" y="310"/>
                    </a:lnTo>
                    <a:lnTo>
                      <a:pt x="1198" y="310"/>
                    </a:lnTo>
                    <a:lnTo>
                      <a:pt x="1201" y="310"/>
                    </a:lnTo>
                    <a:lnTo>
                      <a:pt x="1203" y="311"/>
                    </a:lnTo>
                    <a:lnTo>
                      <a:pt x="1203" y="311"/>
                    </a:lnTo>
                    <a:lnTo>
                      <a:pt x="1205" y="311"/>
                    </a:lnTo>
                    <a:lnTo>
                      <a:pt x="1206" y="311"/>
                    </a:lnTo>
                    <a:lnTo>
                      <a:pt x="1206" y="310"/>
                    </a:lnTo>
                    <a:lnTo>
                      <a:pt x="1207" y="310"/>
                    </a:lnTo>
                    <a:lnTo>
                      <a:pt x="1209" y="311"/>
                    </a:lnTo>
                    <a:lnTo>
                      <a:pt x="1211" y="311"/>
                    </a:lnTo>
                    <a:lnTo>
                      <a:pt x="1212" y="310"/>
                    </a:lnTo>
                    <a:lnTo>
                      <a:pt x="1212" y="307"/>
                    </a:lnTo>
                    <a:lnTo>
                      <a:pt x="1213" y="305"/>
                    </a:lnTo>
                    <a:lnTo>
                      <a:pt x="1216" y="305"/>
                    </a:lnTo>
                    <a:lnTo>
                      <a:pt x="1217" y="306"/>
                    </a:lnTo>
                    <a:lnTo>
                      <a:pt x="1220" y="308"/>
                    </a:lnTo>
                    <a:lnTo>
                      <a:pt x="1221" y="310"/>
                    </a:lnTo>
                    <a:lnTo>
                      <a:pt x="1222" y="314"/>
                    </a:lnTo>
                    <a:lnTo>
                      <a:pt x="1222" y="315"/>
                    </a:lnTo>
                    <a:lnTo>
                      <a:pt x="1220" y="315"/>
                    </a:lnTo>
                    <a:lnTo>
                      <a:pt x="1220" y="315"/>
                    </a:lnTo>
                    <a:lnTo>
                      <a:pt x="1218" y="315"/>
                    </a:lnTo>
                    <a:lnTo>
                      <a:pt x="1217" y="314"/>
                    </a:lnTo>
                    <a:lnTo>
                      <a:pt x="1217" y="314"/>
                    </a:lnTo>
                    <a:lnTo>
                      <a:pt x="1216" y="313"/>
                    </a:lnTo>
                    <a:lnTo>
                      <a:pt x="1216" y="312"/>
                    </a:lnTo>
                    <a:lnTo>
                      <a:pt x="1215" y="312"/>
                    </a:lnTo>
                    <a:lnTo>
                      <a:pt x="1215" y="313"/>
                    </a:lnTo>
                    <a:lnTo>
                      <a:pt x="1215" y="314"/>
                    </a:lnTo>
                    <a:lnTo>
                      <a:pt x="1215" y="317"/>
                    </a:lnTo>
                    <a:lnTo>
                      <a:pt x="1215" y="321"/>
                    </a:lnTo>
                    <a:lnTo>
                      <a:pt x="1216" y="323"/>
                    </a:lnTo>
                    <a:lnTo>
                      <a:pt x="1218" y="323"/>
                    </a:lnTo>
                    <a:lnTo>
                      <a:pt x="1219" y="323"/>
                    </a:lnTo>
                    <a:lnTo>
                      <a:pt x="1220" y="322"/>
                    </a:lnTo>
                    <a:lnTo>
                      <a:pt x="1221" y="323"/>
                    </a:lnTo>
                    <a:lnTo>
                      <a:pt x="1222" y="323"/>
                    </a:lnTo>
                    <a:lnTo>
                      <a:pt x="1223" y="324"/>
                    </a:lnTo>
                    <a:lnTo>
                      <a:pt x="1224" y="325"/>
                    </a:lnTo>
                    <a:lnTo>
                      <a:pt x="1225" y="325"/>
                    </a:lnTo>
                    <a:lnTo>
                      <a:pt x="1233" y="326"/>
                    </a:lnTo>
                    <a:lnTo>
                      <a:pt x="1234" y="326"/>
                    </a:lnTo>
                    <a:lnTo>
                      <a:pt x="1239" y="325"/>
                    </a:lnTo>
                    <a:lnTo>
                      <a:pt x="1240" y="325"/>
                    </a:lnTo>
                    <a:lnTo>
                      <a:pt x="1241" y="327"/>
                    </a:lnTo>
                    <a:close/>
                    <a:moveTo>
                      <a:pt x="451" y="287"/>
                    </a:moveTo>
                    <a:lnTo>
                      <a:pt x="453" y="288"/>
                    </a:lnTo>
                    <a:lnTo>
                      <a:pt x="454" y="288"/>
                    </a:lnTo>
                    <a:lnTo>
                      <a:pt x="454" y="290"/>
                    </a:lnTo>
                    <a:lnTo>
                      <a:pt x="454" y="292"/>
                    </a:lnTo>
                    <a:lnTo>
                      <a:pt x="454" y="294"/>
                    </a:lnTo>
                    <a:lnTo>
                      <a:pt x="453" y="295"/>
                    </a:lnTo>
                    <a:lnTo>
                      <a:pt x="451" y="295"/>
                    </a:lnTo>
                    <a:lnTo>
                      <a:pt x="449" y="296"/>
                    </a:lnTo>
                    <a:lnTo>
                      <a:pt x="447" y="295"/>
                    </a:lnTo>
                    <a:lnTo>
                      <a:pt x="445" y="293"/>
                    </a:lnTo>
                    <a:lnTo>
                      <a:pt x="445" y="291"/>
                    </a:lnTo>
                    <a:lnTo>
                      <a:pt x="445" y="289"/>
                    </a:lnTo>
                    <a:lnTo>
                      <a:pt x="445" y="288"/>
                    </a:lnTo>
                    <a:lnTo>
                      <a:pt x="446" y="288"/>
                    </a:lnTo>
                    <a:lnTo>
                      <a:pt x="447" y="288"/>
                    </a:lnTo>
                    <a:lnTo>
                      <a:pt x="448" y="288"/>
                    </a:lnTo>
                    <a:lnTo>
                      <a:pt x="450" y="287"/>
                    </a:lnTo>
                    <a:lnTo>
                      <a:pt x="450" y="286"/>
                    </a:lnTo>
                    <a:lnTo>
                      <a:pt x="451" y="287"/>
                    </a:lnTo>
                    <a:close/>
                    <a:moveTo>
                      <a:pt x="1326" y="233"/>
                    </a:moveTo>
                    <a:lnTo>
                      <a:pt x="1330" y="231"/>
                    </a:lnTo>
                    <a:lnTo>
                      <a:pt x="1331" y="230"/>
                    </a:lnTo>
                    <a:lnTo>
                      <a:pt x="1333" y="232"/>
                    </a:lnTo>
                    <a:lnTo>
                      <a:pt x="1333" y="234"/>
                    </a:lnTo>
                    <a:lnTo>
                      <a:pt x="1334" y="236"/>
                    </a:lnTo>
                    <a:lnTo>
                      <a:pt x="1333" y="235"/>
                    </a:lnTo>
                    <a:lnTo>
                      <a:pt x="1333" y="235"/>
                    </a:lnTo>
                    <a:lnTo>
                      <a:pt x="1333" y="236"/>
                    </a:lnTo>
                    <a:lnTo>
                      <a:pt x="1331" y="235"/>
                    </a:lnTo>
                    <a:lnTo>
                      <a:pt x="1328" y="234"/>
                    </a:lnTo>
                    <a:lnTo>
                      <a:pt x="1326" y="233"/>
                    </a:lnTo>
                    <a:close/>
                    <a:moveTo>
                      <a:pt x="1338" y="222"/>
                    </a:moveTo>
                    <a:lnTo>
                      <a:pt x="1342" y="222"/>
                    </a:lnTo>
                    <a:lnTo>
                      <a:pt x="1343" y="223"/>
                    </a:lnTo>
                    <a:lnTo>
                      <a:pt x="1344" y="225"/>
                    </a:lnTo>
                    <a:lnTo>
                      <a:pt x="1343" y="227"/>
                    </a:lnTo>
                    <a:lnTo>
                      <a:pt x="1342" y="225"/>
                    </a:lnTo>
                    <a:lnTo>
                      <a:pt x="1340" y="225"/>
                    </a:lnTo>
                    <a:lnTo>
                      <a:pt x="1337" y="226"/>
                    </a:lnTo>
                    <a:lnTo>
                      <a:pt x="1335" y="226"/>
                    </a:lnTo>
                    <a:lnTo>
                      <a:pt x="1335" y="224"/>
                    </a:lnTo>
                    <a:lnTo>
                      <a:pt x="1337" y="223"/>
                    </a:lnTo>
                    <a:lnTo>
                      <a:pt x="1338" y="222"/>
                    </a:lnTo>
                    <a:close/>
                    <a:moveTo>
                      <a:pt x="1485" y="213"/>
                    </a:moveTo>
                    <a:lnTo>
                      <a:pt x="1488" y="218"/>
                    </a:lnTo>
                    <a:lnTo>
                      <a:pt x="1494" y="227"/>
                    </a:lnTo>
                    <a:lnTo>
                      <a:pt x="1496" y="232"/>
                    </a:lnTo>
                    <a:lnTo>
                      <a:pt x="1495" y="234"/>
                    </a:lnTo>
                    <a:lnTo>
                      <a:pt x="1492" y="228"/>
                    </a:lnTo>
                    <a:lnTo>
                      <a:pt x="1490" y="222"/>
                    </a:lnTo>
                    <a:lnTo>
                      <a:pt x="1486" y="216"/>
                    </a:lnTo>
                    <a:lnTo>
                      <a:pt x="1482" y="210"/>
                    </a:lnTo>
                    <a:lnTo>
                      <a:pt x="1476" y="206"/>
                    </a:lnTo>
                    <a:lnTo>
                      <a:pt x="1481" y="207"/>
                    </a:lnTo>
                    <a:lnTo>
                      <a:pt x="1484" y="209"/>
                    </a:lnTo>
                    <a:lnTo>
                      <a:pt x="1485" y="213"/>
                    </a:lnTo>
                    <a:close/>
                    <a:moveTo>
                      <a:pt x="1268" y="193"/>
                    </a:moveTo>
                    <a:lnTo>
                      <a:pt x="1268" y="194"/>
                    </a:lnTo>
                    <a:lnTo>
                      <a:pt x="1270" y="195"/>
                    </a:lnTo>
                    <a:lnTo>
                      <a:pt x="1270" y="196"/>
                    </a:lnTo>
                    <a:lnTo>
                      <a:pt x="1270" y="197"/>
                    </a:lnTo>
                    <a:lnTo>
                      <a:pt x="1269" y="199"/>
                    </a:lnTo>
                    <a:lnTo>
                      <a:pt x="1268" y="202"/>
                    </a:lnTo>
                    <a:lnTo>
                      <a:pt x="1268" y="205"/>
                    </a:lnTo>
                    <a:lnTo>
                      <a:pt x="1267" y="205"/>
                    </a:lnTo>
                    <a:lnTo>
                      <a:pt x="1266" y="205"/>
                    </a:lnTo>
                    <a:lnTo>
                      <a:pt x="1263" y="202"/>
                    </a:lnTo>
                    <a:lnTo>
                      <a:pt x="1262" y="201"/>
                    </a:lnTo>
                    <a:lnTo>
                      <a:pt x="1256" y="195"/>
                    </a:lnTo>
                    <a:lnTo>
                      <a:pt x="1255" y="194"/>
                    </a:lnTo>
                    <a:lnTo>
                      <a:pt x="1255" y="192"/>
                    </a:lnTo>
                    <a:lnTo>
                      <a:pt x="1255" y="189"/>
                    </a:lnTo>
                    <a:lnTo>
                      <a:pt x="1257" y="187"/>
                    </a:lnTo>
                    <a:lnTo>
                      <a:pt x="1259" y="185"/>
                    </a:lnTo>
                    <a:lnTo>
                      <a:pt x="1263" y="185"/>
                    </a:lnTo>
                    <a:lnTo>
                      <a:pt x="1268" y="186"/>
                    </a:lnTo>
                    <a:lnTo>
                      <a:pt x="1268" y="192"/>
                    </a:lnTo>
                    <a:lnTo>
                      <a:pt x="1268" y="193"/>
                    </a:lnTo>
                    <a:close/>
                    <a:moveTo>
                      <a:pt x="1088" y="174"/>
                    </a:moveTo>
                    <a:lnTo>
                      <a:pt x="1089" y="175"/>
                    </a:lnTo>
                    <a:lnTo>
                      <a:pt x="1090" y="174"/>
                    </a:lnTo>
                    <a:lnTo>
                      <a:pt x="1091" y="175"/>
                    </a:lnTo>
                    <a:lnTo>
                      <a:pt x="1092" y="176"/>
                    </a:lnTo>
                    <a:lnTo>
                      <a:pt x="1089" y="177"/>
                    </a:lnTo>
                    <a:lnTo>
                      <a:pt x="1088" y="178"/>
                    </a:lnTo>
                    <a:lnTo>
                      <a:pt x="1087" y="176"/>
                    </a:lnTo>
                    <a:lnTo>
                      <a:pt x="1086" y="175"/>
                    </a:lnTo>
                    <a:lnTo>
                      <a:pt x="1084" y="176"/>
                    </a:lnTo>
                    <a:lnTo>
                      <a:pt x="1079" y="176"/>
                    </a:lnTo>
                    <a:lnTo>
                      <a:pt x="1073" y="174"/>
                    </a:lnTo>
                    <a:lnTo>
                      <a:pt x="1071" y="174"/>
                    </a:lnTo>
                    <a:lnTo>
                      <a:pt x="1069" y="177"/>
                    </a:lnTo>
                    <a:lnTo>
                      <a:pt x="1068" y="176"/>
                    </a:lnTo>
                    <a:lnTo>
                      <a:pt x="1067" y="176"/>
                    </a:lnTo>
                    <a:lnTo>
                      <a:pt x="1066" y="177"/>
                    </a:lnTo>
                    <a:lnTo>
                      <a:pt x="1064" y="178"/>
                    </a:lnTo>
                    <a:lnTo>
                      <a:pt x="1063" y="177"/>
                    </a:lnTo>
                    <a:lnTo>
                      <a:pt x="1065" y="175"/>
                    </a:lnTo>
                    <a:lnTo>
                      <a:pt x="1068" y="174"/>
                    </a:lnTo>
                    <a:lnTo>
                      <a:pt x="1069" y="174"/>
                    </a:lnTo>
                    <a:lnTo>
                      <a:pt x="1072" y="173"/>
                    </a:lnTo>
                    <a:lnTo>
                      <a:pt x="1076" y="169"/>
                    </a:lnTo>
                    <a:lnTo>
                      <a:pt x="1082" y="171"/>
                    </a:lnTo>
                    <a:lnTo>
                      <a:pt x="1085" y="172"/>
                    </a:lnTo>
                    <a:lnTo>
                      <a:pt x="1087" y="174"/>
                    </a:lnTo>
                    <a:lnTo>
                      <a:pt x="1088" y="174"/>
                    </a:lnTo>
                    <a:close/>
                    <a:moveTo>
                      <a:pt x="1205" y="171"/>
                    </a:moveTo>
                    <a:lnTo>
                      <a:pt x="1206" y="173"/>
                    </a:lnTo>
                    <a:lnTo>
                      <a:pt x="1206" y="176"/>
                    </a:lnTo>
                    <a:lnTo>
                      <a:pt x="1204" y="178"/>
                    </a:lnTo>
                    <a:lnTo>
                      <a:pt x="1203" y="180"/>
                    </a:lnTo>
                    <a:lnTo>
                      <a:pt x="1200" y="180"/>
                    </a:lnTo>
                    <a:lnTo>
                      <a:pt x="1198" y="177"/>
                    </a:lnTo>
                    <a:lnTo>
                      <a:pt x="1197" y="174"/>
                    </a:lnTo>
                    <a:lnTo>
                      <a:pt x="1197" y="170"/>
                    </a:lnTo>
                    <a:lnTo>
                      <a:pt x="1196" y="169"/>
                    </a:lnTo>
                    <a:lnTo>
                      <a:pt x="1195" y="169"/>
                    </a:lnTo>
                    <a:lnTo>
                      <a:pt x="1194" y="168"/>
                    </a:lnTo>
                    <a:lnTo>
                      <a:pt x="1193" y="167"/>
                    </a:lnTo>
                    <a:lnTo>
                      <a:pt x="1194" y="167"/>
                    </a:lnTo>
                    <a:lnTo>
                      <a:pt x="1194" y="165"/>
                    </a:lnTo>
                    <a:lnTo>
                      <a:pt x="1194" y="164"/>
                    </a:lnTo>
                    <a:lnTo>
                      <a:pt x="1195" y="163"/>
                    </a:lnTo>
                    <a:lnTo>
                      <a:pt x="1197" y="165"/>
                    </a:lnTo>
                    <a:lnTo>
                      <a:pt x="1198" y="167"/>
                    </a:lnTo>
                    <a:lnTo>
                      <a:pt x="1200" y="170"/>
                    </a:lnTo>
                    <a:lnTo>
                      <a:pt x="1203" y="170"/>
                    </a:lnTo>
                    <a:lnTo>
                      <a:pt x="1205" y="171"/>
                    </a:lnTo>
                    <a:close/>
                    <a:moveTo>
                      <a:pt x="1199" y="160"/>
                    </a:moveTo>
                    <a:lnTo>
                      <a:pt x="1198" y="161"/>
                    </a:lnTo>
                    <a:lnTo>
                      <a:pt x="1196" y="162"/>
                    </a:lnTo>
                    <a:lnTo>
                      <a:pt x="1194" y="163"/>
                    </a:lnTo>
                    <a:lnTo>
                      <a:pt x="1189" y="164"/>
                    </a:lnTo>
                    <a:lnTo>
                      <a:pt x="1189" y="163"/>
                    </a:lnTo>
                    <a:lnTo>
                      <a:pt x="1189" y="160"/>
                    </a:lnTo>
                    <a:lnTo>
                      <a:pt x="1188" y="157"/>
                    </a:lnTo>
                    <a:lnTo>
                      <a:pt x="1188" y="153"/>
                    </a:lnTo>
                    <a:lnTo>
                      <a:pt x="1188" y="148"/>
                    </a:lnTo>
                    <a:lnTo>
                      <a:pt x="1190" y="148"/>
                    </a:lnTo>
                    <a:lnTo>
                      <a:pt x="1195" y="150"/>
                    </a:lnTo>
                    <a:lnTo>
                      <a:pt x="1196" y="151"/>
                    </a:lnTo>
                    <a:lnTo>
                      <a:pt x="1198" y="152"/>
                    </a:lnTo>
                    <a:lnTo>
                      <a:pt x="1198" y="153"/>
                    </a:lnTo>
                    <a:lnTo>
                      <a:pt x="1198" y="156"/>
                    </a:lnTo>
                    <a:lnTo>
                      <a:pt x="1198" y="158"/>
                    </a:lnTo>
                    <a:lnTo>
                      <a:pt x="1197" y="159"/>
                    </a:lnTo>
                    <a:lnTo>
                      <a:pt x="1198" y="160"/>
                    </a:lnTo>
                    <a:lnTo>
                      <a:pt x="1198" y="160"/>
                    </a:lnTo>
                    <a:lnTo>
                      <a:pt x="1199" y="160"/>
                    </a:lnTo>
                    <a:close/>
                    <a:moveTo>
                      <a:pt x="1196" y="143"/>
                    </a:moveTo>
                    <a:lnTo>
                      <a:pt x="1194" y="143"/>
                    </a:lnTo>
                    <a:lnTo>
                      <a:pt x="1194" y="140"/>
                    </a:lnTo>
                    <a:lnTo>
                      <a:pt x="1195" y="137"/>
                    </a:lnTo>
                    <a:lnTo>
                      <a:pt x="1198" y="136"/>
                    </a:lnTo>
                    <a:lnTo>
                      <a:pt x="1199" y="137"/>
                    </a:lnTo>
                    <a:lnTo>
                      <a:pt x="1201" y="139"/>
                    </a:lnTo>
                    <a:lnTo>
                      <a:pt x="1202" y="141"/>
                    </a:lnTo>
                    <a:lnTo>
                      <a:pt x="1202" y="142"/>
                    </a:lnTo>
                    <a:lnTo>
                      <a:pt x="1201" y="143"/>
                    </a:lnTo>
                    <a:lnTo>
                      <a:pt x="1201" y="143"/>
                    </a:lnTo>
                    <a:lnTo>
                      <a:pt x="1199" y="143"/>
                    </a:lnTo>
                    <a:lnTo>
                      <a:pt x="1196" y="143"/>
                    </a:lnTo>
                    <a:close/>
                    <a:moveTo>
                      <a:pt x="1320" y="319"/>
                    </a:moveTo>
                    <a:lnTo>
                      <a:pt x="1318" y="326"/>
                    </a:lnTo>
                    <a:lnTo>
                      <a:pt x="1318" y="328"/>
                    </a:lnTo>
                    <a:lnTo>
                      <a:pt x="1319" y="332"/>
                    </a:lnTo>
                    <a:lnTo>
                      <a:pt x="1316" y="334"/>
                    </a:lnTo>
                    <a:lnTo>
                      <a:pt x="1310" y="340"/>
                    </a:lnTo>
                    <a:lnTo>
                      <a:pt x="1308" y="343"/>
                    </a:lnTo>
                    <a:lnTo>
                      <a:pt x="1309" y="345"/>
                    </a:lnTo>
                    <a:lnTo>
                      <a:pt x="1310" y="346"/>
                    </a:lnTo>
                    <a:lnTo>
                      <a:pt x="1311" y="348"/>
                    </a:lnTo>
                    <a:lnTo>
                      <a:pt x="1312" y="349"/>
                    </a:lnTo>
                    <a:lnTo>
                      <a:pt x="1312" y="350"/>
                    </a:lnTo>
                    <a:lnTo>
                      <a:pt x="1312" y="352"/>
                    </a:lnTo>
                    <a:lnTo>
                      <a:pt x="1312" y="353"/>
                    </a:lnTo>
                    <a:lnTo>
                      <a:pt x="1312" y="356"/>
                    </a:lnTo>
                    <a:lnTo>
                      <a:pt x="1311" y="357"/>
                    </a:lnTo>
                    <a:lnTo>
                      <a:pt x="1308" y="358"/>
                    </a:lnTo>
                    <a:lnTo>
                      <a:pt x="1307" y="359"/>
                    </a:lnTo>
                    <a:lnTo>
                      <a:pt x="1307" y="362"/>
                    </a:lnTo>
                    <a:lnTo>
                      <a:pt x="1307" y="363"/>
                    </a:lnTo>
                    <a:lnTo>
                      <a:pt x="1307" y="364"/>
                    </a:lnTo>
                    <a:lnTo>
                      <a:pt x="1305" y="365"/>
                    </a:lnTo>
                    <a:lnTo>
                      <a:pt x="1304" y="366"/>
                    </a:lnTo>
                    <a:lnTo>
                      <a:pt x="1303" y="367"/>
                    </a:lnTo>
                    <a:lnTo>
                      <a:pt x="1303" y="371"/>
                    </a:lnTo>
                    <a:lnTo>
                      <a:pt x="1301" y="372"/>
                    </a:lnTo>
                    <a:lnTo>
                      <a:pt x="1300" y="374"/>
                    </a:lnTo>
                    <a:lnTo>
                      <a:pt x="1299" y="375"/>
                    </a:lnTo>
                    <a:lnTo>
                      <a:pt x="1298" y="375"/>
                    </a:lnTo>
                    <a:lnTo>
                      <a:pt x="1298" y="377"/>
                    </a:lnTo>
                    <a:lnTo>
                      <a:pt x="1295" y="376"/>
                    </a:lnTo>
                    <a:lnTo>
                      <a:pt x="1294" y="378"/>
                    </a:lnTo>
                    <a:lnTo>
                      <a:pt x="1294" y="380"/>
                    </a:lnTo>
                    <a:lnTo>
                      <a:pt x="1292" y="382"/>
                    </a:lnTo>
                    <a:lnTo>
                      <a:pt x="1291" y="379"/>
                    </a:lnTo>
                    <a:lnTo>
                      <a:pt x="1290" y="375"/>
                    </a:lnTo>
                    <a:lnTo>
                      <a:pt x="1287" y="373"/>
                    </a:lnTo>
                    <a:lnTo>
                      <a:pt x="1283" y="371"/>
                    </a:lnTo>
                    <a:lnTo>
                      <a:pt x="1284" y="368"/>
                    </a:lnTo>
                    <a:lnTo>
                      <a:pt x="1281" y="365"/>
                    </a:lnTo>
                    <a:lnTo>
                      <a:pt x="1277" y="362"/>
                    </a:lnTo>
                    <a:lnTo>
                      <a:pt x="1275" y="360"/>
                    </a:lnTo>
                    <a:lnTo>
                      <a:pt x="1274" y="358"/>
                    </a:lnTo>
                    <a:lnTo>
                      <a:pt x="1274" y="353"/>
                    </a:lnTo>
                    <a:lnTo>
                      <a:pt x="1273" y="352"/>
                    </a:lnTo>
                    <a:lnTo>
                      <a:pt x="1271" y="350"/>
                    </a:lnTo>
                    <a:lnTo>
                      <a:pt x="1270" y="349"/>
                    </a:lnTo>
                    <a:lnTo>
                      <a:pt x="1269" y="344"/>
                    </a:lnTo>
                    <a:lnTo>
                      <a:pt x="1268" y="340"/>
                    </a:lnTo>
                    <a:lnTo>
                      <a:pt x="1268" y="339"/>
                    </a:lnTo>
                    <a:lnTo>
                      <a:pt x="1270" y="333"/>
                    </a:lnTo>
                    <a:lnTo>
                      <a:pt x="1271" y="332"/>
                    </a:lnTo>
                    <a:lnTo>
                      <a:pt x="1272" y="321"/>
                    </a:lnTo>
                    <a:lnTo>
                      <a:pt x="1271" y="318"/>
                    </a:lnTo>
                    <a:lnTo>
                      <a:pt x="1272" y="317"/>
                    </a:lnTo>
                    <a:lnTo>
                      <a:pt x="1272" y="316"/>
                    </a:lnTo>
                    <a:lnTo>
                      <a:pt x="1271" y="314"/>
                    </a:lnTo>
                    <a:lnTo>
                      <a:pt x="1270" y="314"/>
                    </a:lnTo>
                    <a:lnTo>
                      <a:pt x="1271" y="311"/>
                    </a:lnTo>
                    <a:lnTo>
                      <a:pt x="1272" y="310"/>
                    </a:lnTo>
                    <a:lnTo>
                      <a:pt x="1271" y="307"/>
                    </a:lnTo>
                    <a:lnTo>
                      <a:pt x="1268" y="304"/>
                    </a:lnTo>
                    <a:lnTo>
                      <a:pt x="1263" y="293"/>
                    </a:lnTo>
                    <a:lnTo>
                      <a:pt x="1262" y="290"/>
                    </a:lnTo>
                    <a:lnTo>
                      <a:pt x="1261" y="288"/>
                    </a:lnTo>
                    <a:lnTo>
                      <a:pt x="1259" y="285"/>
                    </a:lnTo>
                    <a:lnTo>
                      <a:pt x="1257" y="283"/>
                    </a:lnTo>
                    <a:lnTo>
                      <a:pt x="1256" y="281"/>
                    </a:lnTo>
                    <a:lnTo>
                      <a:pt x="1256" y="279"/>
                    </a:lnTo>
                    <a:lnTo>
                      <a:pt x="1255" y="279"/>
                    </a:lnTo>
                    <a:lnTo>
                      <a:pt x="1254" y="278"/>
                    </a:lnTo>
                    <a:lnTo>
                      <a:pt x="1254" y="277"/>
                    </a:lnTo>
                    <a:lnTo>
                      <a:pt x="1254" y="275"/>
                    </a:lnTo>
                    <a:lnTo>
                      <a:pt x="1253" y="275"/>
                    </a:lnTo>
                    <a:lnTo>
                      <a:pt x="1253" y="274"/>
                    </a:lnTo>
                    <a:lnTo>
                      <a:pt x="1252" y="273"/>
                    </a:lnTo>
                    <a:lnTo>
                      <a:pt x="1251" y="273"/>
                    </a:lnTo>
                    <a:lnTo>
                      <a:pt x="1249" y="272"/>
                    </a:lnTo>
                    <a:lnTo>
                      <a:pt x="1248" y="272"/>
                    </a:lnTo>
                    <a:lnTo>
                      <a:pt x="1247" y="271"/>
                    </a:lnTo>
                    <a:lnTo>
                      <a:pt x="1246" y="269"/>
                    </a:lnTo>
                    <a:lnTo>
                      <a:pt x="1245" y="267"/>
                    </a:lnTo>
                    <a:lnTo>
                      <a:pt x="1236" y="256"/>
                    </a:lnTo>
                    <a:lnTo>
                      <a:pt x="1235" y="255"/>
                    </a:lnTo>
                    <a:lnTo>
                      <a:pt x="1236" y="253"/>
                    </a:lnTo>
                    <a:lnTo>
                      <a:pt x="1236" y="252"/>
                    </a:lnTo>
                    <a:lnTo>
                      <a:pt x="1234" y="251"/>
                    </a:lnTo>
                    <a:lnTo>
                      <a:pt x="1233" y="249"/>
                    </a:lnTo>
                    <a:lnTo>
                      <a:pt x="1230" y="247"/>
                    </a:lnTo>
                    <a:lnTo>
                      <a:pt x="1229" y="245"/>
                    </a:lnTo>
                    <a:lnTo>
                      <a:pt x="1228" y="242"/>
                    </a:lnTo>
                    <a:lnTo>
                      <a:pt x="1226" y="242"/>
                    </a:lnTo>
                    <a:lnTo>
                      <a:pt x="1224" y="241"/>
                    </a:lnTo>
                    <a:lnTo>
                      <a:pt x="1223" y="240"/>
                    </a:lnTo>
                    <a:lnTo>
                      <a:pt x="1222" y="240"/>
                    </a:lnTo>
                    <a:lnTo>
                      <a:pt x="1221" y="238"/>
                    </a:lnTo>
                    <a:lnTo>
                      <a:pt x="1221" y="237"/>
                    </a:lnTo>
                    <a:lnTo>
                      <a:pt x="1220" y="237"/>
                    </a:lnTo>
                    <a:lnTo>
                      <a:pt x="1218" y="235"/>
                    </a:lnTo>
                    <a:lnTo>
                      <a:pt x="1216" y="234"/>
                    </a:lnTo>
                    <a:lnTo>
                      <a:pt x="1213" y="233"/>
                    </a:lnTo>
                    <a:lnTo>
                      <a:pt x="1211" y="233"/>
                    </a:lnTo>
                    <a:lnTo>
                      <a:pt x="1195" y="230"/>
                    </a:lnTo>
                    <a:lnTo>
                      <a:pt x="1191" y="228"/>
                    </a:lnTo>
                    <a:lnTo>
                      <a:pt x="1176" y="219"/>
                    </a:lnTo>
                    <a:lnTo>
                      <a:pt x="1155" y="198"/>
                    </a:lnTo>
                    <a:lnTo>
                      <a:pt x="1153" y="196"/>
                    </a:lnTo>
                    <a:lnTo>
                      <a:pt x="1146" y="195"/>
                    </a:lnTo>
                    <a:lnTo>
                      <a:pt x="1140" y="192"/>
                    </a:lnTo>
                    <a:lnTo>
                      <a:pt x="1139" y="192"/>
                    </a:lnTo>
                    <a:lnTo>
                      <a:pt x="1138" y="191"/>
                    </a:lnTo>
                    <a:lnTo>
                      <a:pt x="1137" y="190"/>
                    </a:lnTo>
                    <a:lnTo>
                      <a:pt x="1137" y="187"/>
                    </a:lnTo>
                    <a:lnTo>
                      <a:pt x="1137" y="187"/>
                    </a:lnTo>
                    <a:lnTo>
                      <a:pt x="1135" y="186"/>
                    </a:lnTo>
                    <a:lnTo>
                      <a:pt x="1129" y="182"/>
                    </a:lnTo>
                    <a:lnTo>
                      <a:pt x="1126" y="180"/>
                    </a:lnTo>
                    <a:lnTo>
                      <a:pt x="1125" y="179"/>
                    </a:lnTo>
                    <a:lnTo>
                      <a:pt x="1120" y="178"/>
                    </a:lnTo>
                    <a:lnTo>
                      <a:pt x="1118" y="175"/>
                    </a:lnTo>
                    <a:lnTo>
                      <a:pt x="1117" y="174"/>
                    </a:lnTo>
                    <a:lnTo>
                      <a:pt x="1115" y="174"/>
                    </a:lnTo>
                    <a:lnTo>
                      <a:pt x="1113" y="173"/>
                    </a:lnTo>
                    <a:lnTo>
                      <a:pt x="1111" y="173"/>
                    </a:lnTo>
                    <a:lnTo>
                      <a:pt x="1111" y="171"/>
                    </a:lnTo>
                    <a:lnTo>
                      <a:pt x="1108" y="168"/>
                    </a:lnTo>
                    <a:lnTo>
                      <a:pt x="1107" y="168"/>
                    </a:lnTo>
                    <a:lnTo>
                      <a:pt x="1106" y="168"/>
                    </a:lnTo>
                    <a:lnTo>
                      <a:pt x="1105" y="168"/>
                    </a:lnTo>
                    <a:lnTo>
                      <a:pt x="1106" y="167"/>
                    </a:lnTo>
                    <a:lnTo>
                      <a:pt x="1105" y="167"/>
                    </a:lnTo>
                    <a:lnTo>
                      <a:pt x="1103" y="165"/>
                    </a:lnTo>
                    <a:lnTo>
                      <a:pt x="1102" y="165"/>
                    </a:lnTo>
                    <a:lnTo>
                      <a:pt x="1102" y="164"/>
                    </a:lnTo>
                    <a:lnTo>
                      <a:pt x="1102" y="163"/>
                    </a:lnTo>
                    <a:lnTo>
                      <a:pt x="1100" y="162"/>
                    </a:lnTo>
                    <a:lnTo>
                      <a:pt x="1099" y="161"/>
                    </a:lnTo>
                    <a:lnTo>
                      <a:pt x="1098" y="161"/>
                    </a:lnTo>
                    <a:lnTo>
                      <a:pt x="1098" y="161"/>
                    </a:lnTo>
                    <a:lnTo>
                      <a:pt x="1094" y="161"/>
                    </a:lnTo>
                    <a:lnTo>
                      <a:pt x="1093" y="160"/>
                    </a:lnTo>
                    <a:lnTo>
                      <a:pt x="1092" y="158"/>
                    </a:lnTo>
                    <a:lnTo>
                      <a:pt x="1090" y="157"/>
                    </a:lnTo>
                    <a:lnTo>
                      <a:pt x="1089" y="157"/>
                    </a:lnTo>
                    <a:lnTo>
                      <a:pt x="1089" y="157"/>
                    </a:lnTo>
                    <a:lnTo>
                      <a:pt x="1088" y="156"/>
                    </a:lnTo>
                    <a:lnTo>
                      <a:pt x="1085" y="156"/>
                    </a:lnTo>
                    <a:lnTo>
                      <a:pt x="1082" y="154"/>
                    </a:lnTo>
                    <a:lnTo>
                      <a:pt x="1080" y="154"/>
                    </a:lnTo>
                    <a:lnTo>
                      <a:pt x="1072" y="155"/>
                    </a:lnTo>
                    <a:lnTo>
                      <a:pt x="1067" y="155"/>
                    </a:lnTo>
                    <a:lnTo>
                      <a:pt x="1063" y="154"/>
                    </a:lnTo>
                    <a:lnTo>
                      <a:pt x="1061" y="152"/>
                    </a:lnTo>
                    <a:lnTo>
                      <a:pt x="1061" y="150"/>
                    </a:lnTo>
                    <a:lnTo>
                      <a:pt x="1062" y="148"/>
                    </a:lnTo>
                    <a:lnTo>
                      <a:pt x="1063" y="148"/>
                    </a:lnTo>
                    <a:lnTo>
                      <a:pt x="1065" y="149"/>
                    </a:lnTo>
                    <a:lnTo>
                      <a:pt x="1067" y="150"/>
                    </a:lnTo>
                    <a:lnTo>
                      <a:pt x="1069" y="149"/>
                    </a:lnTo>
                    <a:lnTo>
                      <a:pt x="1073" y="147"/>
                    </a:lnTo>
                    <a:lnTo>
                      <a:pt x="1076" y="148"/>
                    </a:lnTo>
                    <a:lnTo>
                      <a:pt x="1077" y="147"/>
                    </a:lnTo>
                    <a:lnTo>
                      <a:pt x="1077" y="144"/>
                    </a:lnTo>
                    <a:lnTo>
                      <a:pt x="1075" y="143"/>
                    </a:lnTo>
                    <a:lnTo>
                      <a:pt x="1076" y="142"/>
                    </a:lnTo>
                    <a:lnTo>
                      <a:pt x="1076" y="141"/>
                    </a:lnTo>
                    <a:lnTo>
                      <a:pt x="1075" y="140"/>
                    </a:lnTo>
                    <a:lnTo>
                      <a:pt x="1074" y="139"/>
                    </a:lnTo>
                    <a:lnTo>
                      <a:pt x="1072" y="139"/>
                    </a:lnTo>
                    <a:lnTo>
                      <a:pt x="1070" y="139"/>
                    </a:lnTo>
                    <a:lnTo>
                      <a:pt x="1067" y="138"/>
                    </a:lnTo>
                    <a:lnTo>
                      <a:pt x="1069" y="133"/>
                    </a:lnTo>
                    <a:lnTo>
                      <a:pt x="1068" y="132"/>
                    </a:lnTo>
                    <a:lnTo>
                      <a:pt x="1069" y="131"/>
                    </a:lnTo>
                    <a:lnTo>
                      <a:pt x="1071" y="132"/>
                    </a:lnTo>
                    <a:lnTo>
                      <a:pt x="1072" y="134"/>
                    </a:lnTo>
                    <a:lnTo>
                      <a:pt x="1072" y="135"/>
                    </a:lnTo>
                    <a:lnTo>
                      <a:pt x="1074" y="135"/>
                    </a:lnTo>
                    <a:lnTo>
                      <a:pt x="1077" y="138"/>
                    </a:lnTo>
                    <a:lnTo>
                      <a:pt x="1078" y="138"/>
                    </a:lnTo>
                    <a:lnTo>
                      <a:pt x="1078" y="139"/>
                    </a:lnTo>
                    <a:lnTo>
                      <a:pt x="1080" y="140"/>
                    </a:lnTo>
                    <a:lnTo>
                      <a:pt x="1082" y="141"/>
                    </a:lnTo>
                    <a:lnTo>
                      <a:pt x="1085" y="145"/>
                    </a:lnTo>
                    <a:lnTo>
                      <a:pt x="1086" y="146"/>
                    </a:lnTo>
                    <a:lnTo>
                      <a:pt x="1087" y="146"/>
                    </a:lnTo>
                    <a:lnTo>
                      <a:pt x="1091" y="147"/>
                    </a:lnTo>
                    <a:lnTo>
                      <a:pt x="1093" y="148"/>
                    </a:lnTo>
                    <a:lnTo>
                      <a:pt x="1094" y="148"/>
                    </a:lnTo>
                    <a:lnTo>
                      <a:pt x="1094" y="148"/>
                    </a:lnTo>
                    <a:lnTo>
                      <a:pt x="1095" y="151"/>
                    </a:lnTo>
                    <a:lnTo>
                      <a:pt x="1096" y="152"/>
                    </a:lnTo>
                    <a:lnTo>
                      <a:pt x="1097" y="152"/>
                    </a:lnTo>
                    <a:lnTo>
                      <a:pt x="1098" y="152"/>
                    </a:lnTo>
                    <a:lnTo>
                      <a:pt x="1099" y="152"/>
                    </a:lnTo>
                    <a:lnTo>
                      <a:pt x="1101" y="153"/>
                    </a:lnTo>
                    <a:lnTo>
                      <a:pt x="1107" y="157"/>
                    </a:lnTo>
                    <a:lnTo>
                      <a:pt x="1110" y="159"/>
                    </a:lnTo>
                    <a:lnTo>
                      <a:pt x="1111" y="163"/>
                    </a:lnTo>
                    <a:lnTo>
                      <a:pt x="1112" y="165"/>
                    </a:lnTo>
                    <a:lnTo>
                      <a:pt x="1116" y="166"/>
                    </a:lnTo>
                    <a:lnTo>
                      <a:pt x="1124" y="166"/>
                    </a:lnTo>
                    <a:lnTo>
                      <a:pt x="1126" y="166"/>
                    </a:lnTo>
                    <a:lnTo>
                      <a:pt x="1127" y="167"/>
                    </a:lnTo>
                    <a:lnTo>
                      <a:pt x="1127" y="168"/>
                    </a:lnTo>
                    <a:lnTo>
                      <a:pt x="1128" y="169"/>
                    </a:lnTo>
                    <a:lnTo>
                      <a:pt x="1129" y="170"/>
                    </a:lnTo>
                    <a:lnTo>
                      <a:pt x="1130" y="169"/>
                    </a:lnTo>
                    <a:lnTo>
                      <a:pt x="1131" y="169"/>
                    </a:lnTo>
                    <a:lnTo>
                      <a:pt x="1132" y="169"/>
                    </a:lnTo>
                    <a:lnTo>
                      <a:pt x="1134" y="169"/>
                    </a:lnTo>
                    <a:lnTo>
                      <a:pt x="1137" y="170"/>
                    </a:lnTo>
                    <a:lnTo>
                      <a:pt x="1138" y="171"/>
                    </a:lnTo>
                    <a:lnTo>
                      <a:pt x="1140" y="173"/>
                    </a:lnTo>
                    <a:lnTo>
                      <a:pt x="1143" y="177"/>
                    </a:lnTo>
                    <a:lnTo>
                      <a:pt x="1144" y="177"/>
                    </a:lnTo>
                    <a:lnTo>
                      <a:pt x="1146" y="177"/>
                    </a:lnTo>
                    <a:lnTo>
                      <a:pt x="1147" y="178"/>
                    </a:lnTo>
                    <a:lnTo>
                      <a:pt x="1154" y="182"/>
                    </a:lnTo>
                    <a:lnTo>
                      <a:pt x="1155" y="182"/>
                    </a:lnTo>
                    <a:lnTo>
                      <a:pt x="1163" y="187"/>
                    </a:lnTo>
                    <a:lnTo>
                      <a:pt x="1165" y="189"/>
                    </a:lnTo>
                    <a:lnTo>
                      <a:pt x="1166" y="192"/>
                    </a:lnTo>
                    <a:lnTo>
                      <a:pt x="1168" y="194"/>
                    </a:lnTo>
                    <a:lnTo>
                      <a:pt x="1170" y="196"/>
                    </a:lnTo>
                    <a:lnTo>
                      <a:pt x="1173" y="195"/>
                    </a:lnTo>
                    <a:lnTo>
                      <a:pt x="1174" y="197"/>
                    </a:lnTo>
                    <a:lnTo>
                      <a:pt x="1175" y="200"/>
                    </a:lnTo>
                    <a:lnTo>
                      <a:pt x="1176" y="200"/>
                    </a:lnTo>
                    <a:lnTo>
                      <a:pt x="1178" y="200"/>
                    </a:lnTo>
                    <a:lnTo>
                      <a:pt x="1182" y="200"/>
                    </a:lnTo>
                    <a:lnTo>
                      <a:pt x="1184" y="200"/>
                    </a:lnTo>
                    <a:lnTo>
                      <a:pt x="1186" y="202"/>
                    </a:lnTo>
                    <a:lnTo>
                      <a:pt x="1187" y="202"/>
                    </a:lnTo>
                    <a:lnTo>
                      <a:pt x="1189" y="201"/>
                    </a:lnTo>
                    <a:lnTo>
                      <a:pt x="1190" y="202"/>
                    </a:lnTo>
                    <a:lnTo>
                      <a:pt x="1192" y="204"/>
                    </a:lnTo>
                    <a:lnTo>
                      <a:pt x="1194" y="205"/>
                    </a:lnTo>
                    <a:lnTo>
                      <a:pt x="1194" y="205"/>
                    </a:lnTo>
                    <a:lnTo>
                      <a:pt x="1198" y="205"/>
                    </a:lnTo>
                    <a:lnTo>
                      <a:pt x="1198" y="205"/>
                    </a:lnTo>
                    <a:lnTo>
                      <a:pt x="1200" y="207"/>
                    </a:lnTo>
                    <a:lnTo>
                      <a:pt x="1201" y="207"/>
                    </a:lnTo>
                    <a:lnTo>
                      <a:pt x="1202" y="207"/>
                    </a:lnTo>
                    <a:lnTo>
                      <a:pt x="1203" y="207"/>
                    </a:lnTo>
                    <a:lnTo>
                      <a:pt x="1203" y="208"/>
                    </a:lnTo>
                    <a:lnTo>
                      <a:pt x="1203" y="209"/>
                    </a:lnTo>
                    <a:lnTo>
                      <a:pt x="1203" y="210"/>
                    </a:lnTo>
                    <a:lnTo>
                      <a:pt x="1203" y="211"/>
                    </a:lnTo>
                    <a:lnTo>
                      <a:pt x="1203" y="211"/>
                    </a:lnTo>
                    <a:lnTo>
                      <a:pt x="1204" y="211"/>
                    </a:lnTo>
                    <a:lnTo>
                      <a:pt x="1205" y="212"/>
                    </a:lnTo>
                    <a:lnTo>
                      <a:pt x="1209" y="216"/>
                    </a:lnTo>
                    <a:lnTo>
                      <a:pt x="1214" y="224"/>
                    </a:lnTo>
                    <a:lnTo>
                      <a:pt x="1217" y="227"/>
                    </a:lnTo>
                    <a:lnTo>
                      <a:pt x="1220" y="230"/>
                    </a:lnTo>
                    <a:lnTo>
                      <a:pt x="1224" y="232"/>
                    </a:lnTo>
                    <a:lnTo>
                      <a:pt x="1232" y="236"/>
                    </a:lnTo>
                    <a:lnTo>
                      <a:pt x="1233" y="238"/>
                    </a:lnTo>
                    <a:lnTo>
                      <a:pt x="1236" y="239"/>
                    </a:lnTo>
                    <a:lnTo>
                      <a:pt x="1236" y="240"/>
                    </a:lnTo>
                    <a:lnTo>
                      <a:pt x="1237" y="244"/>
                    </a:lnTo>
                    <a:lnTo>
                      <a:pt x="1237" y="244"/>
                    </a:lnTo>
                    <a:lnTo>
                      <a:pt x="1238" y="244"/>
                    </a:lnTo>
                    <a:lnTo>
                      <a:pt x="1239" y="245"/>
                    </a:lnTo>
                    <a:lnTo>
                      <a:pt x="1240" y="247"/>
                    </a:lnTo>
                    <a:lnTo>
                      <a:pt x="1241" y="248"/>
                    </a:lnTo>
                    <a:lnTo>
                      <a:pt x="1242" y="251"/>
                    </a:lnTo>
                    <a:lnTo>
                      <a:pt x="1242" y="252"/>
                    </a:lnTo>
                    <a:lnTo>
                      <a:pt x="1245" y="253"/>
                    </a:lnTo>
                    <a:lnTo>
                      <a:pt x="1247" y="253"/>
                    </a:lnTo>
                    <a:lnTo>
                      <a:pt x="1249" y="253"/>
                    </a:lnTo>
                    <a:lnTo>
                      <a:pt x="1250" y="251"/>
                    </a:lnTo>
                    <a:lnTo>
                      <a:pt x="1251" y="252"/>
                    </a:lnTo>
                    <a:lnTo>
                      <a:pt x="1253" y="254"/>
                    </a:lnTo>
                    <a:lnTo>
                      <a:pt x="1254" y="257"/>
                    </a:lnTo>
                    <a:lnTo>
                      <a:pt x="1255" y="258"/>
                    </a:lnTo>
                    <a:lnTo>
                      <a:pt x="1255" y="259"/>
                    </a:lnTo>
                    <a:lnTo>
                      <a:pt x="1257" y="262"/>
                    </a:lnTo>
                    <a:lnTo>
                      <a:pt x="1257" y="263"/>
                    </a:lnTo>
                    <a:lnTo>
                      <a:pt x="1257" y="264"/>
                    </a:lnTo>
                    <a:lnTo>
                      <a:pt x="1257" y="266"/>
                    </a:lnTo>
                    <a:lnTo>
                      <a:pt x="1256" y="266"/>
                    </a:lnTo>
                    <a:lnTo>
                      <a:pt x="1257" y="268"/>
                    </a:lnTo>
                    <a:lnTo>
                      <a:pt x="1258" y="269"/>
                    </a:lnTo>
                    <a:lnTo>
                      <a:pt x="1259" y="270"/>
                    </a:lnTo>
                    <a:lnTo>
                      <a:pt x="1260" y="270"/>
                    </a:lnTo>
                    <a:lnTo>
                      <a:pt x="1261" y="270"/>
                    </a:lnTo>
                    <a:lnTo>
                      <a:pt x="1263" y="270"/>
                    </a:lnTo>
                    <a:lnTo>
                      <a:pt x="1266" y="271"/>
                    </a:lnTo>
                    <a:lnTo>
                      <a:pt x="1268" y="273"/>
                    </a:lnTo>
                    <a:lnTo>
                      <a:pt x="1270" y="275"/>
                    </a:lnTo>
                    <a:lnTo>
                      <a:pt x="1272" y="276"/>
                    </a:lnTo>
                    <a:lnTo>
                      <a:pt x="1274" y="277"/>
                    </a:lnTo>
                    <a:lnTo>
                      <a:pt x="1277" y="278"/>
                    </a:lnTo>
                    <a:lnTo>
                      <a:pt x="1278" y="279"/>
                    </a:lnTo>
                    <a:lnTo>
                      <a:pt x="1281" y="279"/>
                    </a:lnTo>
                    <a:lnTo>
                      <a:pt x="1283" y="278"/>
                    </a:lnTo>
                    <a:lnTo>
                      <a:pt x="1285" y="276"/>
                    </a:lnTo>
                    <a:lnTo>
                      <a:pt x="1285" y="276"/>
                    </a:lnTo>
                    <a:lnTo>
                      <a:pt x="1287" y="279"/>
                    </a:lnTo>
                    <a:lnTo>
                      <a:pt x="1287" y="279"/>
                    </a:lnTo>
                    <a:lnTo>
                      <a:pt x="1287" y="282"/>
                    </a:lnTo>
                    <a:lnTo>
                      <a:pt x="1288" y="283"/>
                    </a:lnTo>
                    <a:lnTo>
                      <a:pt x="1288" y="284"/>
                    </a:lnTo>
                    <a:lnTo>
                      <a:pt x="1290" y="286"/>
                    </a:lnTo>
                    <a:lnTo>
                      <a:pt x="1290" y="288"/>
                    </a:lnTo>
                    <a:lnTo>
                      <a:pt x="1291" y="289"/>
                    </a:lnTo>
                    <a:lnTo>
                      <a:pt x="1293" y="290"/>
                    </a:lnTo>
                    <a:lnTo>
                      <a:pt x="1295" y="290"/>
                    </a:lnTo>
                    <a:lnTo>
                      <a:pt x="1298" y="290"/>
                    </a:lnTo>
                    <a:lnTo>
                      <a:pt x="1299" y="288"/>
                    </a:lnTo>
                    <a:lnTo>
                      <a:pt x="1300" y="290"/>
                    </a:lnTo>
                    <a:lnTo>
                      <a:pt x="1300" y="292"/>
                    </a:lnTo>
                    <a:lnTo>
                      <a:pt x="1300" y="292"/>
                    </a:lnTo>
                    <a:lnTo>
                      <a:pt x="1300" y="294"/>
                    </a:lnTo>
                    <a:lnTo>
                      <a:pt x="1302" y="296"/>
                    </a:lnTo>
                    <a:lnTo>
                      <a:pt x="1305" y="299"/>
                    </a:lnTo>
                    <a:lnTo>
                      <a:pt x="1307" y="301"/>
                    </a:lnTo>
                    <a:lnTo>
                      <a:pt x="1309" y="306"/>
                    </a:lnTo>
                    <a:lnTo>
                      <a:pt x="1311" y="309"/>
                    </a:lnTo>
                    <a:lnTo>
                      <a:pt x="1311" y="311"/>
                    </a:lnTo>
                    <a:lnTo>
                      <a:pt x="1311" y="312"/>
                    </a:lnTo>
                    <a:lnTo>
                      <a:pt x="1314" y="313"/>
                    </a:lnTo>
                    <a:lnTo>
                      <a:pt x="1316" y="314"/>
                    </a:lnTo>
                    <a:lnTo>
                      <a:pt x="1318" y="317"/>
                    </a:lnTo>
                    <a:lnTo>
                      <a:pt x="1320" y="319"/>
                    </a:lnTo>
                    <a:close/>
                    <a:moveTo>
                      <a:pt x="1031" y="128"/>
                    </a:moveTo>
                    <a:lnTo>
                      <a:pt x="1032" y="130"/>
                    </a:lnTo>
                    <a:lnTo>
                      <a:pt x="1031" y="131"/>
                    </a:lnTo>
                    <a:lnTo>
                      <a:pt x="1030" y="133"/>
                    </a:lnTo>
                    <a:lnTo>
                      <a:pt x="1029" y="135"/>
                    </a:lnTo>
                    <a:lnTo>
                      <a:pt x="1029" y="136"/>
                    </a:lnTo>
                    <a:lnTo>
                      <a:pt x="1030" y="138"/>
                    </a:lnTo>
                    <a:lnTo>
                      <a:pt x="1030" y="139"/>
                    </a:lnTo>
                    <a:lnTo>
                      <a:pt x="1031" y="140"/>
                    </a:lnTo>
                    <a:lnTo>
                      <a:pt x="1030" y="141"/>
                    </a:lnTo>
                    <a:lnTo>
                      <a:pt x="1029" y="142"/>
                    </a:lnTo>
                    <a:lnTo>
                      <a:pt x="1028" y="143"/>
                    </a:lnTo>
                    <a:lnTo>
                      <a:pt x="1024" y="143"/>
                    </a:lnTo>
                    <a:lnTo>
                      <a:pt x="1022" y="144"/>
                    </a:lnTo>
                    <a:lnTo>
                      <a:pt x="1021" y="144"/>
                    </a:lnTo>
                    <a:lnTo>
                      <a:pt x="1020" y="144"/>
                    </a:lnTo>
                    <a:lnTo>
                      <a:pt x="1020" y="143"/>
                    </a:lnTo>
                    <a:lnTo>
                      <a:pt x="1020" y="142"/>
                    </a:lnTo>
                    <a:lnTo>
                      <a:pt x="1018" y="143"/>
                    </a:lnTo>
                    <a:lnTo>
                      <a:pt x="1015" y="143"/>
                    </a:lnTo>
                    <a:lnTo>
                      <a:pt x="1015" y="144"/>
                    </a:lnTo>
                    <a:lnTo>
                      <a:pt x="1014" y="144"/>
                    </a:lnTo>
                    <a:lnTo>
                      <a:pt x="1013" y="143"/>
                    </a:lnTo>
                    <a:lnTo>
                      <a:pt x="1012" y="143"/>
                    </a:lnTo>
                    <a:lnTo>
                      <a:pt x="1011" y="143"/>
                    </a:lnTo>
                    <a:lnTo>
                      <a:pt x="1002" y="143"/>
                    </a:lnTo>
                    <a:lnTo>
                      <a:pt x="1002" y="144"/>
                    </a:lnTo>
                    <a:lnTo>
                      <a:pt x="1001" y="144"/>
                    </a:lnTo>
                    <a:lnTo>
                      <a:pt x="1000" y="143"/>
                    </a:lnTo>
                    <a:lnTo>
                      <a:pt x="999" y="143"/>
                    </a:lnTo>
                    <a:lnTo>
                      <a:pt x="995" y="139"/>
                    </a:lnTo>
                    <a:lnTo>
                      <a:pt x="994" y="138"/>
                    </a:lnTo>
                    <a:lnTo>
                      <a:pt x="992" y="137"/>
                    </a:lnTo>
                    <a:lnTo>
                      <a:pt x="990" y="132"/>
                    </a:lnTo>
                    <a:lnTo>
                      <a:pt x="986" y="126"/>
                    </a:lnTo>
                    <a:lnTo>
                      <a:pt x="985" y="125"/>
                    </a:lnTo>
                    <a:lnTo>
                      <a:pt x="982" y="126"/>
                    </a:lnTo>
                    <a:lnTo>
                      <a:pt x="979" y="124"/>
                    </a:lnTo>
                    <a:lnTo>
                      <a:pt x="976" y="122"/>
                    </a:lnTo>
                    <a:lnTo>
                      <a:pt x="976" y="121"/>
                    </a:lnTo>
                    <a:lnTo>
                      <a:pt x="977" y="120"/>
                    </a:lnTo>
                    <a:lnTo>
                      <a:pt x="978" y="121"/>
                    </a:lnTo>
                    <a:lnTo>
                      <a:pt x="979" y="121"/>
                    </a:lnTo>
                    <a:lnTo>
                      <a:pt x="980" y="122"/>
                    </a:lnTo>
                    <a:lnTo>
                      <a:pt x="981" y="121"/>
                    </a:lnTo>
                    <a:lnTo>
                      <a:pt x="989" y="116"/>
                    </a:lnTo>
                    <a:lnTo>
                      <a:pt x="990" y="115"/>
                    </a:lnTo>
                    <a:lnTo>
                      <a:pt x="991" y="115"/>
                    </a:lnTo>
                    <a:lnTo>
                      <a:pt x="993" y="115"/>
                    </a:lnTo>
                    <a:lnTo>
                      <a:pt x="994" y="114"/>
                    </a:lnTo>
                    <a:lnTo>
                      <a:pt x="998" y="113"/>
                    </a:lnTo>
                    <a:lnTo>
                      <a:pt x="1000" y="113"/>
                    </a:lnTo>
                    <a:lnTo>
                      <a:pt x="1002" y="112"/>
                    </a:lnTo>
                    <a:lnTo>
                      <a:pt x="1003" y="111"/>
                    </a:lnTo>
                    <a:lnTo>
                      <a:pt x="1006" y="112"/>
                    </a:lnTo>
                    <a:lnTo>
                      <a:pt x="1011" y="116"/>
                    </a:lnTo>
                    <a:lnTo>
                      <a:pt x="1014" y="116"/>
                    </a:lnTo>
                    <a:lnTo>
                      <a:pt x="1015" y="117"/>
                    </a:lnTo>
                    <a:lnTo>
                      <a:pt x="1018" y="117"/>
                    </a:lnTo>
                    <a:lnTo>
                      <a:pt x="1019" y="117"/>
                    </a:lnTo>
                    <a:lnTo>
                      <a:pt x="1020" y="118"/>
                    </a:lnTo>
                    <a:lnTo>
                      <a:pt x="1020" y="119"/>
                    </a:lnTo>
                    <a:lnTo>
                      <a:pt x="1021" y="119"/>
                    </a:lnTo>
                    <a:lnTo>
                      <a:pt x="1024" y="120"/>
                    </a:lnTo>
                    <a:lnTo>
                      <a:pt x="1027" y="122"/>
                    </a:lnTo>
                    <a:lnTo>
                      <a:pt x="1029" y="123"/>
                    </a:lnTo>
                    <a:lnTo>
                      <a:pt x="1031" y="126"/>
                    </a:lnTo>
                    <a:lnTo>
                      <a:pt x="1029" y="129"/>
                    </a:lnTo>
                    <a:lnTo>
                      <a:pt x="1031" y="129"/>
                    </a:lnTo>
                    <a:lnTo>
                      <a:pt x="1031" y="128"/>
                    </a:lnTo>
                    <a:close/>
                    <a:moveTo>
                      <a:pt x="747" y="95"/>
                    </a:moveTo>
                    <a:lnTo>
                      <a:pt x="749" y="98"/>
                    </a:lnTo>
                    <a:lnTo>
                      <a:pt x="750" y="100"/>
                    </a:lnTo>
                    <a:lnTo>
                      <a:pt x="753" y="100"/>
                    </a:lnTo>
                    <a:lnTo>
                      <a:pt x="750" y="104"/>
                    </a:lnTo>
                    <a:lnTo>
                      <a:pt x="748" y="106"/>
                    </a:lnTo>
                    <a:lnTo>
                      <a:pt x="746" y="107"/>
                    </a:lnTo>
                    <a:lnTo>
                      <a:pt x="741" y="107"/>
                    </a:lnTo>
                    <a:lnTo>
                      <a:pt x="740" y="107"/>
                    </a:lnTo>
                    <a:lnTo>
                      <a:pt x="738" y="106"/>
                    </a:lnTo>
                    <a:lnTo>
                      <a:pt x="737" y="104"/>
                    </a:lnTo>
                    <a:lnTo>
                      <a:pt x="737" y="104"/>
                    </a:lnTo>
                    <a:lnTo>
                      <a:pt x="737" y="103"/>
                    </a:lnTo>
                    <a:lnTo>
                      <a:pt x="740" y="104"/>
                    </a:lnTo>
                    <a:lnTo>
                      <a:pt x="742" y="103"/>
                    </a:lnTo>
                    <a:lnTo>
                      <a:pt x="744" y="100"/>
                    </a:lnTo>
                    <a:lnTo>
                      <a:pt x="743" y="98"/>
                    </a:lnTo>
                    <a:lnTo>
                      <a:pt x="744" y="97"/>
                    </a:lnTo>
                    <a:lnTo>
                      <a:pt x="745" y="96"/>
                    </a:lnTo>
                    <a:lnTo>
                      <a:pt x="746" y="95"/>
                    </a:lnTo>
                    <a:lnTo>
                      <a:pt x="746" y="95"/>
                    </a:lnTo>
                    <a:lnTo>
                      <a:pt x="747" y="95"/>
                    </a:lnTo>
                    <a:close/>
                    <a:moveTo>
                      <a:pt x="705" y="68"/>
                    </a:moveTo>
                    <a:lnTo>
                      <a:pt x="706" y="69"/>
                    </a:lnTo>
                    <a:lnTo>
                      <a:pt x="706" y="70"/>
                    </a:lnTo>
                    <a:lnTo>
                      <a:pt x="706" y="73"/>
                    </a:lnTo>
                    <a:lnTo>
                      <a:pt x="704" y="76"/>
                    </a:lnTo>
                    <a:lnTo>
                      <a:pt x="702" y="77"/>
                    </a:lnTo>
                    <a:lnTo>
                      <a:pt x="698" y="76"/>
                    </a:lnTo>
                    <a:lnTo>
                      <a:pt x="693" y="77"/>
                    </a:lnTo>
                    <a:lnTo>
                      <a:pt x="694" y="76"/>
                    </a:lnTo>
                    <a:lnTo>
                      <a:pt x="695" y="74"/>
                    </a:lnTo>
                    <a:lnTo>
                      <a:pt x="693" y="74"/>
                    </a:lnTo>
                    <a:lnTo>
                      <a:pt x="692" y="75"/>
                    </a:lnTo>
                    <a:lnTo>
                      <a:pt x="691" y="76"/>
                    </a:lnTo>
                    <a:lnTo>
                      <a:pt x="691" y="78"/>
                    </a:lnTo>
                    <a:lnTo>
                      <a:pt x="690" y="78"/>
                    </a:lnTo>
                    <a:lnTo>
                      <a:pt x="689" y="76"/>
                    </a:lnTo>
                    <a:lnTo>
                      <a:pt x="689" y="78"/>
                    </a:lnTo>
                    <a:lnTo>
                      <a:pt x="688" y="81"/>
                    </a:lnTo>
                    <a:lnTo>
                      <a:pt x="688" y="82"/>
                    </a:lnTo>
                    <a:lnTo>
                      <a:pt x="686" y="83"/>
                    </a:lnTo>
                    <a:lnTo>
                      <a:pt x="683" y="87"/>
                    </a:lnTo>
                    <a:lnTo>
                      <a:pt x="681" y="89"/>
                    </a:lnTo>
                    <a:lnTo>
                      <a:pt x="680" y="89"/>
                    </a:lnTo>
                    <a:lnTo>
                      <a:pt x="679" y="89"/>
                    </a:lnTo>
                    <a:lnTo>
                      <a:pt x="678" y="89"/>
                    </a:lnTo>
                    <a:lnTo>
                      <a:pt x="677" y="89"/>
                    </a:lnTo>
                    <a:lnTo>
                      <a:pt x="673" y="87"/>
                    </a:lnTo>
                    <a:lnTo>
                      <a:pt x="672" y="87"/>
                    </a:lnTo>
                    <a:lnTo>
                      <a:pt x="670" y="87"/>
                    </a:lnTo>
                    <a:lnTo>
                      <a:pt x="666" y="89"/>
                    </a:lnTo>
                    <a:lnTo>
                      <a:pt x="663" y="90"/>
                    </a:lnTo>
                    <a:lnTo>
                      <a:pt x="663" y="89"/>
                    </a:lnTo>
                    <a:lnTo>
                      <a:pt x="663" y="88"/>
                    </a:lnTo>
                    <a:lnTo>
                      <a:pt x="660" y="89"/>
                    </a:lnTo>
                    <a:lnTo>
                      <a:pt x="657" y="90"/>
                    </a:lnTo>
                    <a:lnTo>
                      <a:pt x="653" y="90"/>
                    </a:lnTo>
                    <a:lnTo>
                      <a:pt x="641" y="88"/>
                    </a:lnTo>
                    <a:lnTo>
                      <a:pt x="641" y="87"/>
                    </a:lnTo>
                    <a:lnTo>
                      <a:pt x="640" y="87"/>
                    </a:lnTo>
                    <a:lnTo>
                      <a:pt x="639" y="87"/>
                    </a:lnTo>
                    <a:lnTo>
                      <a:pt x="638" y="87"/>
                    </a:lnTo>
                    <a:lnTo>
                      <a:pt x="637" y="87"/>
                    </a:lnTo>
                    <a:lnTo>
                      <a:pt x="637" y="87"/>
                    </a:lnTo>
                    <a:lnTo>
                      <a:pt x="636" y="87"/>
                    </a:lnTo>
                    <a:lnTo>
                      <a:pt x="635" y="86"/>
                    </a:lnTo>
                    <a:lnTo>
                      <a:pt x="634" y="85"/>
                    </a:lnTo>
                    <a:lnTo>
                      <a:pt x="633" y="85"/>
                    </a:lnTo>
                    <a:lnTo>
                      <a:pt x="632" y="83"/>
                    </a:lnTo>
                    <a:lnTo>
                      <a:pt x="632" y="82"/>
                    </a:lnTo>
                    <a:lnTo>
                      <a:pt x="631" y="82"/>
                    </a:lnTo>
                    <a:lnTo>
                      <a:pt x="628" y="82"/>
                    </a:lnTo>
                    <a:lnTo>
                      <a:pt x="626" y="82"/>
                    </a:lnTo>
                    <a:lnTo>
                      <a:pt x="625" y="82"/>
                    </a:lnTo>
                    <a:lnTo>
                      <a:pt x="625" y="82"/>
                    </a:lnTo>
                    <a:lnTo>
                      <a:pt x="625" y="83"/>
                    </a:lnTo>
                    <a:lnTo>
                      <a:pt x="625" y="84"/>
                    </a:lnTo>
                    <a:lnTo>
                      <a:pt x="627" y="84"/>
                    </a:lnTo>
                    <a:lnTo>
                      <a:pt x="628" y="85"/>
                    </a:lnTo>
                    <a:lnTo>
                      <a:pt x="629" y="87"/>
                    </a:lnTo>
                    <a:lnTo>
                      <a:pt x="628" y="88"/>
                    </a:lnTo>
                    <a:lnTo>
                      <a:pt x="627" y="89"/>
                    </a:lnTo>
                    <a:lnTo>
                      <a:pt x="623" y="89"/>
                    </a:lnTo>
                    <a:lnTo>
                      <a:pt x="621" y="89"/>
                    </a:lnTo>
                    <a:lnTo>
                      <a:pt x="620" y="87"/>
                    </a:lnTo>
                    <a:lnTo>
                      <a:pt x="618" y="88"/>
                    </a:lnTo>
                    <a:lnTo>
                      <a:pt x="616" y="88"/>
                    </a:lnTo>
                    <a:lnTo>
                      <a:pt x="615" y="89"/>
                    </a:lnTo>
                    <a:lnTo>
                      <a:pt x="614" y="93"/>
                    </a:lnTo>
                    <a:lnTo>
                      <a:pt x="612" y="93"/>
                    </a:lnTo>
                    <a:lnTo>
                      <a:pt x="610" y="92"/>
                    </a:lnTo>
                    <a:lnTo>
                      <a:pt x="608" y="91"/>
                    </a:lnTo>
                    <a:lnTo>
                      <a:pt x="608" y="89"/>
                    </a:lnTo>
                    <a:lnTo>
                      <a:pt x="606" y="85"/>
                    </a:lnTo>
                    <a:lnTo>
                      <a:pt x="606" y="84"/>
                    </a:lnTo>
                    <a:lnTo>
                      <a:pt x="608" y="82"/>
                    </a:lnTo>
                    <a:lnTo>
                      <a:pt x="609" y="82"/>
                    </a:lnTo>
                    <a:lnTo>
                      <a:pt x="611" y="82"/>
                    </a:lnTo>
                    <a:lnTo>
                      <a:pt x="612" y="82"/>
                    </a:lnTo>
                    <a:lnTo>
                      <a:pt x="615" y="81"/>
                    </a:lnTo>
                    <a:lnTo>
                      <a:pt x="616" y="81"/>
                    </a:lnTo>
                    <a:lnTo>
                      <a:pt x="617" y="81"/>
                    </a:lnTo>
                    <a:lnTo>
                      <a:pt x="617" y="79"/>
                    </a:lnTo>
                    <a:lnTo>
                      <a:pt x="617" y="78"/>
                    </a:lnTo>
                    <a:lnTo>
                      <a:pt x="616" y="77"/>
                    </a:lnTo>
                    <a:lnTo>
                      <a:pt x="614" y="73"/>
                    </a:lnTo>
                    <a:lnTo>
                      <a:pt x="613" y="73"/>
                    </a:lnTo>
                    <a:lnTo>
                      <a:pt x="613" y="71"/>
                    </a:lnTo>
                    <a:lnTo>
                      <a:pt x="613" y="70"/>
                    </a:lnTo>
                    <a:lnTo>
                      <a:pt x="613" y="69"/>
                    </a:lnTo>
                    <a:lnTo>
                      <a:pt x="614" y="69"/>
                    </a:lnTo>
                    <a:lnTo>
                      <a:pt x="615" y="69"/>
                    </a:lnTo>
                    <a:lnTo>
                      <a:pt x="615" y="69"/>
                    </a:lnTo>
                    <a:lnTo>
                      <a:pt x="616" y="70"/>
                    </a:lnTo>
                    <a:lnTo>
                      <a:pt x="617" y="70"/>
                    </a:lnTo>
                    <a:lnTo>
                      <a:pt x="618" y="70"/>
                    </a:lnTo>
                    <a:lnTo>
                      <a:pt x="619" y="69"/>
                    </a:lnTo>
                    <a:lnTo>
                      <a:pt x="619" y="66"/>
                    </a:lnTo>
                    <a:lnTo>
                      <a:pt x="620" y="66"/>
                    </a:lnTo>
                    <a:lnTo>
                      <a:pt x="620" y="65"/>
                    </a:lnTo>
                    <a:lnTo>
                      <a:pt x="621" y="65"/>
                    </a:lnTo>
                    <a:lnTo>
                      <a:pt x="622" y="65"/>
                    </a:lnTo>
                    <a:lnTo>
                      <a:pt x="623" y="66"/>
                    </a:lnTo>
                    <a:lnTo>
                      <a:pt x="624" y="67"/>
                    </a:lnTo>
                    <a:lnTo>
                      <a:pt x="624" y="66"/>
                    </a:lnTo>
                    <a:lnTo>
                      <a:pt x="627" y="66"/>
                    </a:lnTo>
                    <a:lnTo>
                      <a:pt x="628" y="66"/>
                    </a:lnTo>
                    <a:lnTo>
                      <a:pt x="629" y="66"/>
                    </a:lnTo>
                    <a:lnTo>
                      <a:pt x="632" y="67"/>
                    </a:lnTo>
                    <a:lnTo>
                      <a:pt x="633" y="68"/>
                    </a:lnTo>
                    <a:lnTo>
                      <a:pt x="634" y="67"/>
                    </a:lnTo>
                    <a:lnTo>
                      <a:pt x="639" y="65"/>
                    </a:lnTo>
                    <a:lnTo>
                      <a:pt x="641" y="64"/>
                    </a:lnTo>
                    <a:lnTo>
                      <a:pt x="644" y="64"/>
                    </a:lnTo>
                    <a:lnTo>
                      <a:pt x="646" y="64"/>
                    </a:lnTo>
                    <a:lnTo>
                      <a:pt x="649" y="65"/>
                    </a:lnTo>
                    <a:lnTo>
                      <a:pt x="652" y="65"/>
                    </a:lnTo>
                    <a:lnTo>
                      <a:pt x="670" y="65"/>
                    </a:lnTo>
                    <a:lnTo>
                      <a:pt x="671" y="66"/>
                    </a:lnTo>
                    <a:lnTo>
                      <a:pt x="672" y="67"/>
                    </a:lnTo>
                    <a:lnTo>
                      <a:pt x="673" y="69"/>
                    </a:lnTo>
                    <a:lnTo>
                      <a:pt x="674" y="69"/>
                    </a:lnTo>
                    <a:lnTo>
                      <a:pt x="675" y="69"/>
                    </a:lnTo>
                    <a:lnTo>
                      <a:pt x="675" y="68"/>
                    </a:lnTo>
                    <a:lnTo>
                      <a:pt x="676" y="67"/>
                    </a:lnTo>
                    <a:lnTo>
                      <a:pt x="678" y="67"/>
                    </a:lnTo>
                    <a:lnTo>
                      <a:pt x="678" y="68"/>
                    </a:lnTo>
                    <a:lnTo>
                      <a:pt x="679" y="69"/>
                    </a:lnTo>
                    <a:lnTo>
                      <a:pt x="680" y="69"/>
                    </a:lnTo>
                    <a:lnTo>
                      <a:pt x="684" y="69"/>
                    </a:lnTo>
                    <a:lnTo>
                      <a:pt x="688" y="71"/>
                    </a:lnTo>
                    <a:lnTo>
                      <a:pt x="689" y="71"/>
                    </a:lnTo>
                    <a:lnTo>
                      <a:pt x="689" y="71"/>
                    </a:lnTo>
                    <a:lnTo>
                      <a:pt x="693" y="73"/>
                    </a:lnTo>
                    <a:lnTo>
                      <a:pt x="696" y="73"/>
                    </a:lnTo>
                    <a:lnTo>
                      <a:pt x="698" y="73"/>
                    </a:lnTo>
                    <a:lnTo>
                      <a:pt x="701" y="73"/>
                    </a:lnTo>
                    <a:lnTo>
                      <a:pt x="702" y="74"/>
                    </a:lnTo>
                    <a:lnTo>
                      <a:pt x="703" y="74"/>
                    </a:lnTo>
                    <a:lnTo>
                      <a:pt x="703" y="71"/>
                    </a:lnTo>
                    <a:lnTo>
                      <a:pt x="703" y="70"/>
                    </a:lnTo>
                    <a:lnTo>
                      <a:pt x="702" y="69"/>
                    </a:lnTo>
                    <a:lnTo>
                      <a:pt x="702" y="68"/>
                    </a:lnTo>
                    <a:lnTo>
                      <a:pt x="701" y="67"/>
                    </a:lnTo>
                    <a:lnTo>
                      <a:pt x="700" y="66"/>
                    </a:lnTo>
                    <a:lnTo>
                      <a:pt x="699" y="65"/>
                    </a:lnTo>
                    <a:lnTo>
                      <a:pt x="701" y="65"/>
                    </a:lnTo>
                    <a:lnTo>
                      <a:pt x="702" y="65"/>
                    </a:lnTo>
                    <a:lnTo>
                      <a:pt x="703" y="67"/>
                    </a:lnTo>
                    <a:lnTo>
                      <a:pt x="705" y="68"/>
                    </a:lnTo>
                    <a:close/>
                    <a:moveTo>
                      <a:pt x="953" y="14"/>
                    </a:moveTo>
                    <a:lnTo>
                      <a:pt x="954" y="15"/>
                    </a:lnTo>
                    <a:lnTo>
                      <a:pt x="954" y="18"/>
                    </a:lnTo>
                    <a:lnTo>
                      <a:pt x="956" y="20"/>
                    </a:lnTo>
                    <a:lnTo>
                      <a:pt x="958" y="23"/>
                    </a:lnTo>
                    <a:lnTo>
                      <a:pt x="959" y="25"/>
                    </a:lnTo>
                    <a:lnTo>
                      <a:pt x="957" y="25"/>
                    </a:lnTo>
                    <a:lnTo>
                      <a:pt x="954" y="27"/>
                    </a:lnTo>
                    <a:lnTo>
                      <a:pt x="953" y="27"/>
                    </a:lnTo>
                    <a:lnTo>
                      <a:pt x="952" y="26"/>
                    </a:lnTo>
                    <a:lnTo>
                      <a:pt x="952" y="25"/>
                    </a:lnTo>
                    <a:lnTo>
                      <a:pt x="951" y="25"/>
                    </a:lnTo>
                    <a:lnTo>
                      <a:pt x="950" y="23"/>
                    </a:lnTo>
                    <a:lnTo>
                      <a:pt x="948" y="23"/>
                    </a:lnTo>
                    <a:lnTo>
                      <a:pt x="947" y="22"/>
                    </a:lnTo>
                    <a:lnTo>
                      <a:pt x="947" y="25"/>
                    </a:lnTo>
                    <a:lnTo>
                      <a:pt x="946" y="25"/>
                    </a:lnTo>
                    <a:lnTo>
                      <a:pt x="941" y="21"/>
                    </a:lnTo>
                    <a:lnTo>
                      <a:pt x="941" y="21"/>
                    </a:lnTo>
                    <a:lnTo>
                      <a:pt x="940" y="21"/>
                    </a:lnTo>
                    <a:lnTo>
                      <a:pt x="937" y="18"/>
                    </a:lnTo>
                    <a:lnTo>
                      <a:pt x="937" y="17"/>
                    </a:lnTo>
                    <a:lnTo>
                      <a:pt x="937" y="17"/>
                    </a:lnTo>
                    <a:lnTo>
                      <a:pt x="936" y="17"/>
                    </a:lnTo>
                    <a:lnTo>
                      <a:pt x="934" y="17"/>
                    </a:lnTo>
                    <a:lnTo>
                      <a:pt x="933" y="15"/>
                    </a:lnTo>
                    <a:lnTo>
                      <a:pt x="932" y="13"/>
                    </a:lnTo>
                    <a:lnTo>
                      <a:pt x="932" y="8"/>
                    </a:lnTo>
                    <a:lnTo>
                      <a:pt x="935" y="2"/>
                    </a:lnTo>
                    <a:lnTo>
                      <a:pt x="937" y="0"/>
                    </a:lnTo>
                    <a:lnTo>
                      <a:pt x="937" y="1"/>
                    </a:lnTo>
                    <a:lnTo>
                      <a:pt x="938" y="1"/>
                    </a:lnTo>
                    <a:lnTo>
                      <a:pt x="941" y="1"/>
                    </a:lnTo>
                    <a:lnTo>
                      <a:pt x="941" y="1"/>
                    </a:lnTo>
                    <a:lnTo>
                      <a:pt x="944" y="4"/>
                    </a:lnTo>
                    <a:lnTo>
                      <a:pt x="950" y="8"/>
                    </a:lnTo>
                    <a:lnTo>
                      <a:pt x="952" y="9"/>
                    </a:lnTo>
                    <a:lnTo>
                      <a:pt x="952" y="11"/>
                    </a:lnTo>
                    <a:lnTo>
                      <a:pt x="952" y="12"/>
                    </a:lnTo>
                    <a:lnTo>
                      <a:pt x="952" y="12"/>
                    </a:lnTo>
                    <a:lnTo>
                      <a:pt x="953" y="14"/>
                    </a:lnTo>
                    <a:close/>
                    <a:moveTo>
                      <a:pt x="1434" y="343"/>
                    </a:moveTo>
                    <a:lnTo>
                      <a:pt x="1438" y="345"/>
                    </a:lnTo>
                    <a:lnTo>
                      <a:pt x="1439" y="347"/>
                    </a:lnTo>
                    <a:lnTo>
                      <a:pt x="1441" y="349"/>
                    </a:lnTo>
                    <a:lnTo>
                      <a:pt x="1441" y="353"/>
                    </a:lnTo>
                    <a:lnTo>
                      <a:pt x="1438" y="356"/>
                    </a:lnTo>
                    <a:lnTo>
                      <a:pt x="1435" y="354"/>
                    </a:lnTo>
                    <a:lnTo>
                      <a:pt x="1433" y="352"/>
                    </a:lnTo>
                    <a:lnTo>
                      <a:pt x="1433" y="349"/>
                    </a:lnTo>
                    <a:lnTo>
                      <a:pt x="1434" y="350"/>
                    </a:lnTo>
                    <a:lnTo>
                      <a:pt x="1435" y="353"/>
                    </a:lnTo>
                    <a:lnTo>
                      <a:pt x="1435" y="353"/>
                    </a:lnTo>
                    <a:lnTo>
                      <a:pt x="1437" y="354"/>
                    </a:lnTo>
                    <a:lnTo>
                      <a:pt x="1438" y="354"/>
                    </a:lnTo>
                    <a:lnTo>
                      <a:pt x="1439" y="353"/>
                    </a:lnTo>
                    <a:lnTo>
                      <a:pt x="1439" y="350"/>
                    </a:lnTo>
                    <a:lnTo>
                      <a:pt x="1438" y="347"/>
                    </a:lnTo>
                    <a:lnTo>
                      <a:pt x="1435" y="345"/>
                    </a:lnTo>
                    <a:lnTo>
                      <a:pt x="1433" y="344"/>
                    </a:lnTo>
                    <a:lnTo>
                      <a:pt x="1433" y="345"/>
                    </a:lnTo>
                    <a:lnTo>
                      <a:pt x="1433" y="344"/>
                    </a:lnTo>
                    <a:lnTo>
                      <a:pt x="1433" y="343"/>
                    </a:lnTo>
                    <a:lnTo>
                      <a:pt x="1434" y="343"/>
                    </a:lnTo>
                    <a:close/>
                    <a:moveTo>
                      <a:pt x="1429" y="340"/>
                    </a:moveTo>
                    <a:lnTo>
                      <a:pt x="1429" y="337"/>
                    </a:lnTo>
                    <a:lnTo>
                      <a:pt x="1429" y="335"/>
                    </a:lnTo>
                    <a:lnTo>
                      <a:pt x="1428" y="333"/>
                    </a:lnTo>
                    <a:lnTo>
                      <a:pt x="1429" y="332"/>
                    </a:lnTo>
                    <a:lnTo>
                      <a:pt x="1430" y="333"/>
                    </a:lnTo>
                    <a:lnTo>
                      <a:pt x="1430" y="336"/>
                    </a:lnTo>
                    <a:lnTo>
                      <a:pt x="1430" y="340"/>
                    </a:lnTo>
                    <a:lnTo>
                      <a:pt x="1429" y="340"/>
                    </a:lnTo>
                    <a:close/>
                    <a:moveTo>
                      <a:pt x="1249" y="304"/>
                    </a:moveTo>
                    <a:lnTo>
                      <a:pt x="1250" y="306"/>
                    </a:lnTo>
                    <a:lnTo>
                      <a:pt x="1250" y="308"/>
                    </a:lnTo>
                    <a:lnTo>
                      <a:pt x="1250" y="310"/>
                    </a:lnTo>
                    <a:lnTo>
                      <a:pt x="1249" y="312"/>
                    </a:lnTo>
                    <a:lnTo>
                      <a:pt x="1248" y="312"/>
                    </a:lnTo>
                    <a:lnTo>
                      <a:pt x="1246" y="311"/>
                    </a:lnTo>
                    <a:lnTo>
                      <a:pt x="1245" y="311"/>
                    </a:lnTo>
                    <a:lnTo>
                      <a:pt x="1245" y="310"/>
                    </a:lnTo>
                    <a:lnTo>
                      <a:pt x="1245" y="309"/>
                    </a:lnTo>
                    <a:lnTo>
                      <a:pt x="1244" y="308"/>
                    </a:lnTo>
                    <a:lnTo>
                      <a:pt x="1242" y="307"/>
                    </a:lnTo>
                    <a:lnTo>
                      <a:pt x="1246" y="305"/>
                    </a:lnTo>
                    <a:lnTo>
                      <a:pt x="1246" y="304"/>
                    </a:lnTo>
                    <a:lnTo>
                      <a:pt x="1247" y="302"/>
                    </a:lnTo>
                    <a:lnTo>
                      <a:pt x="1248" y="304"/>
                    </a:lnTo>
                    <a:lnTo>
                      <a:pt x="1249" y="304"/>
                    </a:lnTo>
                    <a:close/>
                    <a:moveTo>
                      <a:pt x="1377" y="296"/>
                    </a:moveTo>
                    <a:lnTo>
                      <a:pt x="1377" y="297"/>
                    </a:lnTo>
                    <a:lnTo>
                      <a:pt x="1378" y="301"/>
                    </a:lnTo>
                    <a:lnTo>
                      <a:pt x="1377" y="305"/>
                    </a:lnTo>
                    <a:lnTo>
                      <a:pt x="1373" y="305"/>
                    </a:lnTo>
                    <a:lnTo>
                      <a:pt x="1370" y="302"/>
                    </a:lnTo>
                    <a:lnTo>
                      <a:pt x="1369" y="302"/>
                    </a:lnTo>
                    <a:lnTo>
                      <a:pt x="1369" y="301"/>
                    </a:lnTo>
                    <a:lnTo>
                      <a:pt x="1369" y="301"/>
                    </a:lnTo>
                    <a:lnTo>
                      <a:pt x="1369" y="300"/>
                    </a:lnTo>
                    <a:lnTo>
                      <a:pt x="1370" y="298"/>
                    </a:lnTo>
                    <a:lnTo>
                      <a:pt x="1372" y="297"/>
                    </a:lnTo>
                    <a:lnTo>
                      <a:pt x="1372" y="296"/>
                    </a:lnTo>
                    <a:lnTo>
                      <a:pt x="1373" y="295"/>
                    </a:lnTo>
                    <a:lnTo>
                      <a:pt x="1375" y="293"/>
                    </a:lnTo>
                    <a:lnTo>
                      <a:pt x="1377" y="293"/>
                    </a:lnTo>
                    <a:lnTo>
                      <a:pt x="1377" y="296"/>
                    </a:lnTo>
                    <a:close/>
                    <a:moveTo>
                      <a:pt x="1383" y="291"/>
                    </a:moveTo>
                    <a:lnTo>
                      <a:pt x="1385" y="292"/>
                    </a:lnTo>
                    <a:lnTo>
                      <a:pt x="1386" y="293"/>
                    </a:lnTo>
                    <a:lnTo>
                      <a:pt x="1386" y="295"/>
                    </a:lnTo>
                    <a:lnTo>
                      <a:pt x="1385" y="296"/>
                    </a:lnTo>
                    <a:lnTo>
                      <a:pt x="1383" y="296"/>
                    </a:lnTo>
                    <a:lnTo>
                      <a:pt x="1382" y="295"/>
                    </a:lnTo>
                    <a:lnTo>
                      <a:pt x="1381" y="294"/>
                    </a:lnTo>
                    <a:lnTo>
                      <a:pt x="1379" y="294"/>
                    </a:lnTo>
                    <a:lnTo>
                      <a:pt x="1380" y="293"/>
                    </a:lnTo>
                    <a:lnTo>
                      <a:pt x="1382" y="292"/>
                    </a:lnTo>
                    <a:lnTo>
                      <a:pt x="1383" y="291"/>
                    </a:lnTo>
                    <a:close/>
                    <a:moveTo>
                      <a:pt x="1189" y="982"/>
                    </a:moveTo>
                    <a:lnTo>
                      <a:pt x="1189" y="980"/>
                    </a:lnTo>
                    <a:lnTo>
                      <a:pt x="1191" y="980"/>
                    </a:lnTo>
                    <a:lnTo>
                      <a:pt x="1190" y="982"/>
                    </a:lnTo>
                    <a:lnTo>
                      <a:pt x="1189" y="982"/>
                    </a:lnTo>
                    <a:close/>
                    <a:moveTo>
                      <a:pt x="1165" y="975"/>
                    </a:moveTo>
                    <a:lnTo>
                      <a:pt x="1165" y="974"/>
                    </a:lnTo>
                    <a:lnTo>
                      <a:pt x="1166" y="974"/>
                    </a:lnTo>
                    <a:lnTo>
                      <a:pt x="1165" y="975"/>
                    </a:lnTo>
                    <a:close/>
                    <a:moveTo>
                      <a:pt x="1164" y="966"/>
                    </a:moveTo>
                    <a:lnTo>
                      <a:pt x="1165" y="965"/>
                    </a:lnTo>
                    <a:lnTo>
                      <a:pt x="1164" y="966"/>
                    </a:lnTo>
                    <a:close/>
                    <a:moveTo>
                      <a:pt x="400" y="228"/>
                    </a:moveTo>
                    <a:lnTo>
                      <a:pt x="402" y="228"/>
                    </a:lnTo>
                    <a:lnTo>
                      <a:pt x="402" y="229"/>
                    </a:lnTo>
                    <a:lnTo>
                      <a:pt x="402" y="230"/>
                    </a:lnTo>
                    <a:lnTo>
                      <a:pt x="402" y="231"/>
                    </a:lnTo>
                    <a:lnTo>
                      <a:pt x="401" y="230"/>
                    </a:lnTo>
                    <a:lnTo>
                      <a:pt x="400" y="230"/>
                    </a:lnTo>
                    <a:lnTo>
                      <a:pt x="399" y="230"/>
                    </a:lnTo>
                    <a:lnTo>
                      <a:pt x="400" y="229"/>
                    </a:lnTo>
                    <a:lnTo>
                      <a:pt x="400" y="228"/>
                    </a:lnTo>
                    <a:close/>
                    <a:moveTo>
                      <a:pt x="343" y="198"/>
                    </a:moveTo>
                    <a:lnTo>
                      <a:pt x="344" y="196"/>
                    </a:lnTo>
                    <a:lnTo>
                      <a:pt x="346" y="195"/>
                    </a:lnTo>
                    <a:lnTo>
                      <a:pt x="349" y="198"/>
                    </a:lnTo>
                    <a:lnTo>
                      <a:pt x="350" y="200"/>
                    </a:lnTo>
                    <a:lnTo>
                      <a:pt x="349" y="201"/>
                    </a:lnTo>
                    <a:lnTo>
                      <a:pt x="345" y="200"/>
                    </a:lnTo>
                    <a:lnTo>
                      <a:pt x="343" y="198"/>
                    </a:lnTo>
                    <a:close/>
                    <a:moveTo>
                      <a:pt x="210" y="40"/>
                    </a:moveTo>
                    <a:lnTo>
                      <a:pt x="210" y="38"/>
                    </a:lnTo>
                    <a:lnTo>
                      <a:pt x="212" y="36"/>
                    </a:lnTo>
                    <a:lnTo>
                      <a:pt x="214" y="35"/>
                    </a:lnTo>
                    <a:lnTo>
                      <a:pt x="215" y="37"/>
                    </a:lnTo>
                    <a:lnTo>
                      <a:pt x="214" y="37"/>
                    </a:lnTo>
                    <a:lnTo>
                      <a:pt x="213" y="38"/>
                    </a:lnTo>
                    <a:lnTo>
                      <a:pt x="211" y="38"/>
                    </a:lnTo>
                    <a:lnTo>
                      <a:pt x="210" y="40"/>
                    </a:lnTo>
                    <a:close/>
                    <a:moveTo>
                      <a:pt x="1077" y="896"/>
                    </a:moveTo>
                    <a:lnTo>
                      <a:pt x="1078" y="896"/>
                    </a:lnTo>
                    <a:lnTo>
                      <a:pt x="1078" y="896"/>
                    </a:lnTo>
                    <a:lnTo>
                      <a:pt x="1078" y="898"/>
                    </a:lnTo>
                    <a:lnTo>
                      <a:pt x="1076" y="899"/>
                    </a:lnTo>
                    <a:lnTo>
                      <a:pt x="1076" y="898"/>
                    </a:lnTo>
                    <a:lnTo>
                      <a:pt x="1076" y="897"/>
                    </a:lnTo>
                    <a:lnTo>
                      <a:pt x="1076" y="896"/>
                    </a:lnTo>
                    <a:lnTo>
                      <a:pt x="1075" y="896"/>
                    </a:lnTo>
                    <a:lnTo>
                      <a:pt x="1075" y="895"/>
                    </a:lnTo>
                    <a:lnTo>
                      <a:pt x="1072" y="893"/>
                    </a:lnTo>
                    <a:lnTo>
                      <a:pt x="1070" y="891"/>
                    </a:lnTo>
                    <a:lnTo>
                      <a:pt x="1071" y="890"/>
                    </a:lnTo>
                    <a:lnTo>
                      <a:pt x="1072" y="889"/>
                    </a:lnTo>
                    <a:lnTo>
                      <a:pt x="1075" y="889"/>
                    </a:lnTo>
                    <a:lnTo>
                      <a:pt x="1076" y="890"/>
                    </a:lnTo>
                    <a:lnTo>
                      <a:pt x="1077" y="891"/>
                    </a:lnTo>
                    <a:lnTo>
                      <a:pt x="1077" y="891"/>
                    </a:lnTo>
                    <a:lnTo>
                      <a:pt x="1078" y="891"/>
                    </a:lnTo>
                    <a:lnTo>
                      <a:pt x="1078" y="892"/>
                    </a:lnTo>
                    <a:lnTo>
                      <a:pt x="1077" y="894"/>
                    </a:lnTo>
                    <a:lnTo>
                      <a:pt x="1076" y="894"/>
                    </a:lnTo>
                    <a:lnTo>
                      <a:pt x="1076" y="895"/>
                    </a:lnTo>
                    <a:lnTo>
                      <a:pt x="1077" y="896"/>
                    </a:lnTo>
                    <a:close/>
                    <a:moveTo>
                      <a:pt x="314" y="760"/>
                    </a:moveTo>
                    <a:lnTo>
                      <a:pt x="315" y="760"/>
                    </a:lnTo>
                    <a:lnTo>
                      <a:pt x="315" y="761"/>
                    </a:lnTo>
                    <a:lnTo>
                      <a:pt x="314" y="763"/>
                    </a:lnTo>
                    <a:lnTo>
                      <a:pt x="311" y="764"/>
                    </a:lnTo>
                    <a:lnTo>
                      <a:pt x="310" y="763"/>
                    </a:lnTo>
                    <a:lnTo>
                      <a:pt x="310" y="761"/>
                    </a:lnTo>
                    <a:lnTo>
                      <a:pt x="311" y="760"/>
                    </a:lnTo>
                    <a:lnTo>
                      <a:pt x="312" y="760"/>
                    </a:lnTo>
                    <a:lnTo>
                      <a:pt x="313" y="760"/>
                    </a:lnTo>
                    <a:lnTo>
                      <a:pt x="314" y="760"/>
                    </a:lnTo>
                    <a:close/>
                    <a:moveTo>
                      <a:pt x="299" y="748"/>
                    </a:moveTo>
                    <a:lnTo>
                      <a:pt x="299" y="749"/>
                    </a:lnTo>
                    <a:lnTo>
                      <a:pt x="300" y="751"/>
                    </a:lnTo>
                    <a:lnTo>
                      <a:pt x="299" y="752"/>
                    </a:lnTo>
                    <a:lnTo>
                      <a:pt x="298" y="752"/>
                    </a:lnTo>
                    <a:lnTo>
                      <a:pt x="296" y="752"/>
                    </a:lnTo>
                    <a:lnTo>
                      <a:pt x="293" y="751"/>
                    </a:lnTo>
                    <a:lnTo>
                      <a:pt x="290" y="746"/>
                    </a:lnTo>
                    <a:lnTo>
                      <a:pt x="284" y="743"/>
                    </a:lnTo>
                    <a:lnTo>
                      <a:pt x="286" y="743"/>
                    </a:lnTo>
                    <a:lnTo>
                      <a:pt x="291" y="742"/>
                    </a:lnTo>
                    <a:lnTo>
                      <a:pt x="295" y="743"/>
                    </a:lnTo>
                    <a:lnTo>
                      <a:pt x="297" y="744"/>
                    </a:lnTo>
                    <a:lnTo>
                      <a:pt x="298" y="746"/>
                    </a:lnTo>
                    <a:lnTo>
                      <a:pt x="299" y="748"/>
                    </a:lnTo>
                    <a:close/>
                    <a:moveTo>
                      <a:pt x="297" y="718"/>
                    </a:moveTo>
                    <a:lnTo>
                      <a:pt x="300" y="720"/>
                    </a:lnTo>
                    <a:lnTo>
                      <a:pt x="301" y="721"/>
                    </a:lnTo>
                    <a:lnTo>
                      <a:pt x="301" y="723"/>
                    </a:lnTo>
                    <a:lnTo>
                      <a:pt x="298" y="725"/>
                    </a:lnTo>
                    <a:lnTo>
                      <a:pt x="295" y="724"/>
                    </a:lnTo>
                    <a:lnTo>
                      <a:pt x="293" y="721"/>
                    </a:lnTo>
                    <a:lnTo>
                      <a:pt x="291" y="718"/>
                    </a:lnTo>
                    <a:lnTo>
                      <a:pt x="293" y="717"/>
                    </a:lnTo>
                    <a:lnTo>
                      <a:pt x="296" y="717"/>
                    </a:lnTo>
                    <a:lnTo>
                      <a:pt x="297" y="717"/>
                    </a:lnTo>
                    <a:lnTo>
                      <a:pt x="297" y="718"/>
                    </a:lnTo>
                    <a:close/>
                    <a:moveTo>
                      <a:pt x="299" y="712"/>
                    </a:moveTo>
                    <a:lnTo>
                      <a:pt x="301" y="713"/>
                    </a:lnTo>
                    <a:lnTo>
                      <a:pt x="302" y="717"/>
                    </a:lnTo>
                    <a:lnTo>
                      <a:pt x="301" y="717"/>
                    </a:lnTo>
                    <a:lnTo>
                      <a:pt x="299" y="717"/>
                    </a:lnTo>
                    <a:lnTo>
                      <a:pt x="297" y="716"/>
                    </a:lnTo>
                    <a:lnTo>
                      <a:pt x="292" y="715"/>
                    </a:lnTo>
                    <a:lnTo>
                      <a:pt x="289" y="714"/>
                    </a:lnTo>
                    <a:lnTo>
                      <a:pt x="288" y="712"/>
                    </a:lnTo>
                    <a:lnTo>
                      <a:pt x="288" y="710"/>
                    </a:lnTo>
                    <a:lnTo>
                      <a:pt x="288" y="708"/>
                    </a:lnTo>
                    <a:lnTo>
                      <a:pt x="293" y="708"/>
                    </a:lnTo>
                    <a:lnTo>
                      <a:pt x="297" y="711"/>
                    </a:lnTo>
                    <a:lnTo>
                      <a:pt x="299" y="712"/>
                    </a:lnTo>
                    <a:close/>
                    <a:moveTo>
                      <a:pt x="1107" y="384"/>
                    </a:moveTo>
                    <a:lnTo>
                      <a:pt x="1108" y="384"/>
                    </a:lnTo>
                    <a:lnTo>
                      <a:pt x="1111" y="387"/>
                    </a:lnTo>
                    <a:lnTo>
                      <a:pt x="1111" y="388"/>
                    </a:lnTo>
                    <a:lnTo>
                      <a:pt x="1108" y="389"/>
                    </a:lnTo>
                    <a:lnTo>
                      <a:pt x="1107" y="390"/>
                    </a:lnTo>
                    <a:lnTo>
                      <a:pt x="1105" y="391"/>
                    </a:lnTo>
                    <a:lnTo>
                      <a:pt x="1102" y="390"/>
                    </a:lnTo>
                    <a:lnTo>
                      <a:pt x="1102" y="389"/>
                    </a:lnTo>
                    <a:lnTo>
                      <a:pt x="1100" y="388"/>
                    </a:lnTo>
                    <a:lnTo>
                      <a:pt x="1099" y="387"/>
                    </a:lnTo>
                    <a:lnTo>
                      <a:pt x="1099" y="386"/>
                    </a:lnTo>
                    <a:lnTo>
                      <a:pt x="1101" y="384"/>
                    </a:lnTo>
                    <a:lnTo>
                      <a:pt x="1102" y="384"/>
                    </a:lnTo>
                    <a:lnTo>
                      <a:pt x="1103" y="384"/>
                    </a:lnTo>
                    <a:lnTo>
                      <a:pt x="1105" y="383"/>
                    </a:lnTo>
                    <a:lnTo>
                      <a:pt x="1107" y="384"/>
                    </a:lnTo>
                    <a:close/>
                    <a:moveTo>
                      <a:pt x="292" y="215"/>
                    </a:moveTo>
                    <a:lnTo>
                      <a:pt x="290" y="215"/>
                    </a:lnTo>
                    <a:lnTo>
                      <a:pt x="287" y="213"/>
                    </a:lnTo>
                    <a:lnTo>
                      <a:pt x="286" y="213"/>
                    </a:lnTo>
                    <a:lnTo>
                      <a:pt x="285" y="213"/>
                    </a:lnTo>
                    <a:lnTo>
                      <a:pt x="284" y="212"/>
                    </a:lnTo>
                    <a:lnTo>
                      <a:pt x="284" y="210"/>
                    </a:lnTo>
                    <a:lnTo>
                      <a:pt x="284" y="210"/>
                    </a:lnTo>
                    <a:lnTo>
                      <a:pt x="284" y="209"/>
                    </a:lnTo>
                    <a:lnTo>
                      <a:pt x="285" y="208"/>
                    </a:lnTo>
                    <a:lnTo>
                      <a:pt x="288" y="209"/>
                    </a:lnTo>
                    <a:lnTo>
                      <a:pt x="290" y="209"/>
                    </a:lnTo>
                    <a:lnTo>
                      <a:pt x="293" y="212"/>
                    </a:lnTo>
                    <a:lnTo>
                      <a:pt x="293" y="213"/>
                    </a:lnTo>
                    <a:lnTo>
                      <a:pt x="292" y="215"/>
                    </a:lnTo>
                    <a:close/>
                    <a:moveTo>
                      <a:pt x="982" y="35"/>
                    </a:moveTo>
                    <a:lnTo>
                      <a:pt x="984" y="35"/>
                    </a:lnTo>
                    <a:lnTo>
                      <a:pt x="984" y="36"/>
                    </a:lnTo>
                    <a:lnTo>
                      <a:pt x="983" y="36"/>
                    </a:lnTo>
                    <a:lnTo>
                      <a:pt x="981" y="37"/>
                    </a:lnTo>
                    <a:lnTo>
                      <a:pt x="979" y="37"/>
                    </a:lnTo>
                    <a:lnTo>
                      <a:pt x="977" y="36"/>
                    </a:lnTo>
                    <a:lnTo>
                      <a:pt x="976" y="36"/>
                    </a:lnTo>
                    <a:lnTo>
                      <a:pt x="976" y="35"/>
                    </a:lnTo>
                    <a:lnTo>
                      <a:pt x="975" y="36"/>
                    </a:lnTo>
                    <a:lnTo>
                      <a:pt x="975" y="37"/>
                    </a:lnTo>
                    <a:lnTo>
                      <a:pt x="973" y="37"/>
                    </a:lnTo>
                    <a:lnTo>
                      <a:pt x="972" y="36"/>
                    </a:lnTo>
                    <a:lnTo>
                      <a:pt x="972" y="34"/>
                    </a:lnTo>
                    <a:lnTo>
                      <a:pt x="972" y="34"/>
                    </a:lnTo>
                    <a:lnTo>
                      <a:pt x="973" y="33"/>
                    </a:lnTo>
                    <a:lnTo>
                      <a:pt x="976" y="34"/>
                    </a:lnTo>
                    <a:lnTo>
                      <a:pt x="976" y="33"/>
                    </a:lnTo>
                    <a:lnTo>
                      <a:pt x="976" y="31"/>
                    </a:lnTo>
                    <a:lnTo>
                      <a:pt x="977" y="31"/>
                    </a:lnTo>
                    <a:lnTo>
                      <a:pt x="979" y="32"/>
                    </a:lnTo>
                    <a:lnTo>
                      <a:pt x="980" y="34"/>
                    </a:lnTo>
                    <a:lnTo>
                      <a:pt x="981" y="35"/>
                    </a:lnTo>
                    <a:lnTo>
                      <a:pt x="982" y="35"/>
                    </a:lnTo>
                    <a:close/>
                  </a:path>
                </a:pathLst>
              </a:custGeom>
              <a:solidFill>
                <a:schemeClr val="accent5"/>
              </a:solidFill>
              <a:ln w="6350" cap="rnd">
                <a:solidFill>
                  <a:schemeClr val="bg1"/>
                </a:solidFill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20" name="Freeform 257">
                <a:extLst>
                  <a:ext uri="{FF2B5EF4-FFF2-40B4-BE49-F238E27FC236}">
                    <a16:creationId xmlns:a16="http://schemas.microsoft.com/office/drawing/2014/main" id="{CAF2EE17-213F-DD13-C723-DA8BAFC947A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1524000" y="3178176"/>
                <a:ext cx="563563" cy="249238"/>
              </a:xfrm>
              <a:custGeom>
                <a:avLst/>
                <a:gdLst>
                  <a:gd name="T0" fmla="*/ 43 w 355"/>
                  <a:gd name="T1" fmla="*/ 134 h 157"/>
                  <a:gd name="T2" fmla="*/ 37 w 355"/>
                  <a:gd name="T3" fmla="*/ 141 h 157"/>
                  <a:gd name="T4" fmla="*/ 34 w 355"/>
                  <a:gd name="T5" fmla="*/ 147 h 157"/>
                  <a:gd name="T6" fmla="*/ 33 w 355"/>
                  <a:gd name="T7" fmla="*/ 153 h 157"/>
                  <a:gd name="T8" fmla="*/ 26 w 355"/>
                  <a:gd name="T9" fmla="*/ 157 h 157"/>
                  <a:gd name="T10" fmla="*/ 25 w 355"/>
                  <a:gd name="T11" fmla="*/ 153 h 157"/>
                  <a:gd name="T12" fmla="*/ 21 w 355"/>
                  <a:gd name="T13" fmla="*/ 145 h 157"/>
                  <a:gd name="T14" fmla="*/ 14 w 355"/>
                  <a:gd name="T15" fmla="*/ 146 h 157"/>
                  <a:gd name="T16" fmla="*/ 0 w 355"/>
                  <a:gd name="T17" fmla="*/ 141 h 157"/>
                  <a:gd name="T18" fmla="*/ 16 w 355"/>
                  <a:gd name="T19" fmla="*/ 131 h 157"/>
                  <a:gd name="T20" fmla="*/ 39 w 355"/>
                  <a:gd name="T21" fmla="*/ 123 h 157"/>
                  <a:gd name="T22" fmla="*/ 95 w 355"/>
                  <a:gd name="T23" fmla="*/ 94 h 157"/>
                  <a:gd name="T24" fmla="*/ 107 w 355"/>
                  <a:gd name="T25" fmla="*/ 78 h 157"/>
                  <a:gd name="T26" fmla="*/ 116 w 355"/>
                  <a:gd name="T27" fmla="*/ 61 h 157"/>
                  <a:gd name="T28" fmla="*/ 128 w 355"/>
                  <a:gd name="T29" fmla="*/ 54 h 157"/>
                  <a:gd name="T30" fmla="*/ 144 w 355"/>
                  <a:gd name="T31" fmla="*/ 49 h 157"/>
                  <a:gd name="T32" fmla="*/ 164 w 355"/>
                  <a:gd name="T33" fmla="*/ 45 h 157"/>
                  <a:gd name="T34" fmla="*/ 177 w 355"/>
                  <a:gd name="T35" fmla="*/ 43 h 157"/>
                  <a:gd name="T36" fmla="*/ 216 w 355"/>
                  <a:gd name="T37" fmla="*/ 40 h 157"/>
                  <a:gd name="T38" fmla="*/ 229 w 355"/>
                  <a:gd name="T39" fmla="*/ 38 h 157"/>
                  <a:gd name="T40" fmla="*/ 248 w 355"/>
                  <a:gd name="T41" fmla="*/ 30 h 157"/>
                  <a:gd name="T42" fmla="*/ 259 w 355"/>
                  <a:gd name="T43" fmla="*/ 29 h 157"/>
                  <a:gd name="T44" fmla="*/ 272 w 355"/>
                  <a:gd name="T45" fmla="*/ 35 h 157"/>
                  <a:gd name="T46" fmla="*/ 290 w 355"/>
                  <a:gd name="T47" fmla="*/ 26 h 157"/>
                  <a:gd name="T48" fmla="*/ 303 w 355"/>
                  <a:gd name="T49" fmla="*/ 23 h 157"/>
                  <a:gd name="T50" fmla="*/ 328 w 355"/>
                  <a:gd name="T51" fmla="*/ 18 h 157"/>
                  <a:gd name="T52" fmla="*/ 340 w 355"/>
                  <a:gd name="T53" fmla="*/ 15 h 157"/>
                  <a:gd name="T54" fmla="*/ 344 w 355"/>
                  <a:gd name="T55" fmla="*/ 17 h 157"/>
                  <a:gd name="T56" fmla="*/ 354 w 355"/>
                  <a:gd name="T57" fmla="*/ 26 h 157"/>
                  <a:gd name="T58" fmla="*/ 324 w 355"/>
                  <a:gd name="T59" fmla="*/ 53 h 157"/>
                  <a:gd name="T60" fmla="*/ 289 w 355"/>
                  <a:gd name="T61" fmla="*/ 65 h 157"/>
                  <a:gd name="T62" fmla="*/ 280 w 355"/>
                  <a:gd name="T63" fmla="*/ 69 h 157"/>
                  <a:gd name="T64" fmla="*/ 265 w 355"/>
                  <a:gd name="T65" fmla="*/ 85 h 157"/>
                  <a:gd name="T66" fmla="*/ 220 w 355"/>
                  <a:gd name="T67" fmla="*/ 100 h 157"/>
                  <a:gd name="T68" fmla="*/ 197 w 355"/>
                  <a:gd name="T69" fmla="*/ 109 h 157"/>
                  <a:gd name="T70" fmla="*/ 180 w 355"/>
                  <a:gd name="T71" fmla="*/ 116 h 157"/>
                  <a:gd name="T72" fmla="*/ 166 w 355"/>
                  <a:gd name="T73" fmla="*/ 119 h 157"/>
                  <a:gd name="T74" fmla="*/ 135 w 355"/>
                  <a:gd name="T75" fmla="*/ 136 h 157"/>
                  <a:gd name="T76" fmla="*/ 129 w 355"/>
                  <a:gd name="T77" fmla="*/ 144 h 157"/>
                  <a:gd name="T78" fmla="*/ 114 w 355"/>
                  <a:gd name="T79" fmla="*/ 152 h 157"/>
                  <a:gd name="T80" fmla="*/ 109 w 355"/>
                  <a:gd name="T81" fmla="*/ 137 h 157"/>
                  <a:gd name="T82" fmla="*/ 103 w 355"/>
                  <a:gd name="T83" fmla="*/ 131 h 157"/>
                  <a:gd name="T84" fmla="*/ 107 w 355"/>
                  <a:gd name="T85" fmla="*/ 118 h 157"/>
                  <a:gd name="T86" fmla="*/ 112 w 355"/>
                  <a:gd name="T87" fmla="*/ 121 h 157"/>
                  <a:gd name="T88" fmla="*/ 118 w 355"/>
                  <a:gd name="T89" fmla="*/ 118 h 157"/>
                  <a:gd name="T90" fmla="*/ 122 w 355"/>
                  <a:gd name="T91" fmla="*/ 116 h 157"/>
                  <a:gd name="T92" fmla="*/ 121 w 355"/>
                  <a:gd name="T93" fmla="*/ 102 h 157"/>
                  <a:gd name="T94" fmla="*/ 115 w 355"/>
                  <a:gd name="T95" fmla="*/ 96 h 157"/>
                  <a:gd name="T96" fmla="*/ 111 w 355"/>
                  <a:gd name="T97" fmla="*/ 100 h 157"/>
                  <a:gd name="T98" fmla="*/ 99 w 355"/>
                  <a:gd name="T99" fmla="*/ 107 h 157"/>
                  <a:gd name="T100" fmla="*/ 94 w 355"/>
                  <a:gd name="T101" fmla="*/ 100 h 157"/>
                  <a:gd name="T102" fmla="*/ 167 w 355"/>
                  <a:gd name="T103" fmla="*/ 2 h 157"/>
                  <a:gd name="T104" fmla="*/ 167 w 355"/>
                  <a:gd name="T105" fmla="*/ 18 h 157"/>
                  <a:gd name="T106" fmla="*/ 163 w 355"/>
                  <a:gd name="T107" fmla="*/ 19 h 157"/>
                  <a:gd name="T108" fmla="*/ 156 w 355"/>
                  <a:gd name="T109" fmla="*/ 14 h 1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355" h="157">
                    <a:moveTo>
                      <a:pt x="45" y="121"/>
                    </a:moveTo>
                    <a:lnTo>
                      <a:pt x="46" y="123"/>
                    </a:lnTo>
                    <a:lnTo>
                      <a:pt x="44" y="129"/>
                    </a:lnTo>
                    <a:lnTo>
                      <a:pt x="44" y="133"/>
                    </a:lnTo>
                    <a:lnTo>
                      <a:pt x="43" y="134"/>
                    </a:lnTo>
                    <a:lnTo>
                      <a:pt x="43" y="135"/>
                    </a:lnTo>
                    <a:lnTo>
                      <a:pt x="42" y="135"/>
                    </a:lnTo>
                    <a:lnTo>
                      <a:pt x="41" y="138"/>
                    </a:lnTo>
                    <a:lnTo>
                      <a:pt x="37" y="141"/>
                    </a:lnTo>
                    <a:lnTo>
                      <a:pt x="37" y="141"/>
                    </a:lnTo>
                    <a:lnTo>
                      <a:pt x="36" y="141"/>
                    </a:lnTo>
                    <a:lnTo>
                      <a:pt x="36" y="142"/>
                    </a:lnTo>
                    <a:lnTo>
                      <a:pt x="35" y="143"/>
                    </a:lnTo>
                    <a:lnTo>
                      <a:pt x="35" y="146"/>
                    </a:lnTo>
                    <a:lnTo>
                      <a:pt x="34" y="147"/>
                    </a:lnTo>
                    <a:lnTo>
                      <a:pt x="33" y="148"/>
                    </a:lnTo>
                    <a:lnTo>
                      <a:pt x="33" y="149"/>
                    </a:lnTo>
                    <a:lnTo>
                      <a:pt x="33" y="150"/>
                    </a:lnTo>
                    <a:lnTo>
                      <a:pt x="33" y="152"/>
                    </a:lnTo>
                    <a:lnTo>
                      <a:pt x="33" y="153"/>
                    </a:lnTo>
                    <a:lnTo>
                      <a:pt x="33" y="155"/>
                    </a:lnTo>
                    <a:lnTo>
                      <a:pt x="31" y="156"/>
                    </a:lnTo>
                    <a:lnTo>
                      <a:pt x="29" y="157"/>
                    </a:lnTo>
                    <a:lnTo>
                      <a:pt x="28" y="157"/>
                    </a:lnTo>
                    <a:lnTo>
                      <a:pt x="26" y="157"/>
                    </a:lnTo>
                    <a:lnTo>
                      <a:pt x="25" y="157"/>
                    </a:lnTo>
                    <a:lnTo>
                      <a:pt x="25" y="157"/>
                    </a:lnTo>
                    <a:lnTo>
                      <a:pt x="25" y="156"/>
                    </a:lnTo>
                    <a:lnTo>
                      <a:pt x="25" y="155"/>
                    </a:lnTo>
                    <a:lnTo>
                      <a:pt x="25" y="153"/>
                    </a:lnTo>
                    <a:lnTo>
                      <a:pt x="25" y="153"/>
                    </a:lnTo>
                    <a:lnTo>
                      <a:pt x="25" y="150"/>
                    </a:lnTo>
                    <a:lnTo>
                      <a:pt x="24" y="148"/>
                    </a:lnTo>
                    <a:lnTo>
                      <a:pt x="23" y="147"/>
                    </a:lnTo>
                    <a:lnTo>
                      <a:pt x="21" y="145"/>
                    </a:lnTo>
                    <a:lnTo>
                      <a:pt x="20" y="144"/>
                    </a:lnTo>
                    <a:lnTo>
                      <a:pt x="18" y="144"/>
                    </a:lnTo>
                    <a:lnTo>
                      <a:pt x="17" y="144"/>
                    </a:lnTo>
                    <a:lnTo>
                      <a:pt x="15" y="144"/>
                    </a:lnTo>
                    <a:lnTo>
                      <a:pt x="14" y="146"/>
                    </a:lnTo>
                    <a:lnTo>
                      <a:pt x="11" y="149"/>
                    </a:lnTo>
                    <a:lnTo>
                      <a:pt x="11" y="150"/>
                    </a:lnTo>
                    <a:lnTo>
                      <a:pt x="7" y="149"/>
                    </a:lnTo>
                    <a:lnTo>
                      <a:pt x="3" y="147"/>
                    </a:lnTo>
                    <a:lnTo>
                      <a:pt x="0" y="141"/>
                    </a:lnTo>
                    <a:lnTo>
                      <a:pt x="2" y="140"/>
                    </a:lnTo>
                    <a:lnTo>
                      <a:pt x="11" y="136"/>
                    </a:lnTo>
                    <a:lnTo>
                      <a:pt x="12" y="136"/>
                    </a:lnTo>
                    <a:lnTo>
                      <a:pt x="14" y="135"/>
                    </a:lnTo>
                    <a:lnTo>
                      <a:pt x="16" y="131"/>
                    </a:lnTo>
                    <a:lnTo>
                      <a:pt x="17" y="131"/>
                    </a:lnTo>
                    <a:lnTo>
                      <a:pt x="20" y="129"/>
                    </a:lnTo>
                    <a:lnTo>
                      <a:pt x="28" y="126"/>
                    </a:lnTo>
                    <a:lnTo>
                      <a:pt x="38" y="123"/>
                    </a:lnTo>
                    <a:lnTo>
                      <a:pt x="39" y="123"/>
                    </a:lnTo>
                    <a:lnTo>
                      <a:pt x="40" y="122"/>
                    </a:lnTo>
                    <a:lnTo>
                      <a:pt x="42" y="121"/>
                    </a:lnTo>
                    <a:lnTo>
                      <a:pt x="45" y="121"/>
                    </a:lnTo>
                    <a:lnTo>
                      <a:pt x="45" y="121"/>
                    </a:lnTo>
                    <a:close/>
                    <a:moveTo>
                      <a:pt x="95" y="94"/>
                    </a:moveTo>
                    <a:lnTo>
                      <a:pt x="99" y="92"/>
                    </a:lnTo>
                    <a:lnTo>
                      <a:pt x="102" y="90"/>
                    </a:lnTo>
                    <a:lnTo>
                      <a:pt x="107" y="81"/>
                    </a:lnTo>
                    <a:lnTo>
                      <a:pt x="107" y="79"/>
                    </a:lnTo>
                    <a:lnTo>
                      <a:pt x="107" y="78"/>
                    </a:lnTo>
                    <a:lnTo>
                      <a:pt x="112" y="77"/>
                    </a:lnTo>
                    <a:lnTo>
                      <a:pt x="114" y="75"/>
                    </a:lnTo>
                    <a:lnTo>
                      <a:pt x="115" y="73"/>
                    </a:lnTo>
                    <a:lnTo>
                      <a:pt x="115" y="63"/>
                    </a:lnTo>
                    <a:lnTo>
                      <a:pt x="116" y="61"/>
                    </a:lnTo>
                    <a:lnTo>
                      <a:pt x="117" y="58"/>
                    </a:lnTo>
                    <a:lnTo>
                      <a:pt x="119" y="56"/>
                    </a:lnTo>
                    <a:lnTo>
                      <a:pt x="120" y="56"/>
                    </a:lnTo>
                    <a:lnTo>
                      <a:pt x="126" y="55"/>
                    </a:lnTo>
                    <a:lnTo>
                      <a:pt x="128" y="54"/>
                    </a:lnTo>
                    <a:lnTo>
                      <a:pt x="129" y="53"/>
                    </a:lnTo>
                    <a:lnTo>
                      <a:pt x="133" y="54"/>
                    </a:lnTo>
                    <a:lnTo>
                      <a:pt x="134" y="53"/>
                    </a:lnTo>
                    <a:lnTo>
                      <a:pt x="137" y="52"/>
                    </a:lnTo>
                    <a:lnTo>
                      <a:pt x="144" y="49"/>
                    </a:lnTo>
                    <a:lnTo>
                      <a:pt x="146" y="48"/>
                    </a:lnTo>
                    <a:lnTo>
                      <a:pt x="154" y="49"/>
                    </a:lnTo>
                    <a:lnTo>
                      <a:pt x="156" y="48"/>
                    </a:lnTo>
                    <a:lnTo>
                      <a:pt x="162" y="45"/>
                    </a:lnTo>
                    <a:lnTo>
                      <a:pt x="164" y="45"/>
                    </a:lnTo>
                    <a:lnTo>
                      <a:pt x="168" y="46"/>
                    </a:lnTo>
                    <a:lnTo>
                      <a:pt x="168" y="46"/>
                    </a:lnTo>
                    <a:lnTo>
                      <a:pt x="172" y="43"/>
                    </a:lnTo>
                    <a:lnTo>
                      <a:pt x="173" y="43"/>
                    </a:lnTo>
                    <a:lnTo>
                      <a:pt x="177" y="43"/>
                    </a:lnTo>
                    <a:lnTo>
                      <a:pt x="182" y="42"/>
                    </a:lnTo>
                    <a:lnTo>
                      <a:pt x="195" y="37"/>
                    </a:lnTo>
                    <a:lnTo>
                      <a:pt x="200" y="37"/>
                    </a:lnTo>
                    <a:lnTo>
                      <a:pt x="212" y="39"/>
                    </a:lnTo>
                    <a:lnTo>
                      <a:pt x="216" y="40"/>
                    </a:lnTo>
                    <a:lnTo>
                      <a:pt x="220" y="40"/>
                    </a:lnTo>
                    <a:lnTo>
                      <a:pt x="222" y="40"/>
                    </a:lnTo>
                    <a:lnTo>
                      <a:pt x="226" y="39"/>
                    </a:lnTo>
                    <a:lnTo>
                      <a:pt x="227" y="38"/>
                    </a:lnTo>
                    <a:lnTo>
                      <a:pt x="229" y="38"/>
                    </a:lnTo>
                    <a:lnTo>
                      <a:pt x="233" y="38"/>
                    </a:lnTo>
                    <a:lnTo>
                      <a:pt x="238" y="37"/>
                    </a:lnTo>
                    <a:lnTo>
                      <a:pt x="240" y="35"/>
                    </a:lnTo>
                    <a:lnTo>
                      <a:pt x="245" y="32"/>
                    </a:lnTo>
                    <a:lnTo>
                      <a:pt x="248" y="30"/>
                    </a:lnTo>
                    <a:lnTo>
                      <a:pt x="252" y="29"/>
                    </a:lnTo>
                    <a:lnTo>
                      <a:pt x="253" y="29"/>
                    </a:lnTo>
                    <a:lnTo>
                      <a:pt x="255" y="28"/>
                    </a:lnTo>
                    <a:lnTo>
                      <a:pt x="256" y="28"/>
                    </a:lnTo>
                    <a:lnTo>
                      <a:pt x="259" y="29"/>
                    </a:lnTo>
                    <a:lnTo>
                      <a:pt x="260" y="30"/>
                    </a:lnTo>
                    <a:lnTo>
                      <a:pt x="264" y="30"/>
                    </a:lnTo>
                    <a:lnTo>
                      <a:pt x="266" y="30"/>
                    </a:lnTo>
                    <a:lnTo>
                      <a:pt x="268" y="31"/>
                    </a:lnTo>
                    <a:lnTo>
                      <a:pt x="272" y="35"/>
                    </a:lnTo>
                    <a:lnTo>
                      <a:pt x="276" y="33"/>
                    </a:lnTo>
                    <a:lnTo>
                      <a:pt x="284" y="29"/>
                    </a:lnTo>
                    <a:lnTo>
                      <a:pt x="287" y="28"/>
                    </a:lnTo>
                    <a:lnTo>
                      <a:pt x="289" y="26"/>
                    </a:lnTo>
                    <a:lnTo>
                      <a:pt x="290" y="26"/>
                    </a:lnTo>
                    <a:lnTo>
                      <a:pt x="291" y="26"/>
                    </a:lnTo>
                    <a:lnTo>
                      <a:pt x="293" y="26"/>
                    </a:lnTo>
                    <a:lnTo>
                      <a:pt x="294" y="26"/>
                    </a:lnTo>
                    <a:lnTo>
                      <a:pt x="299" y="26"/>
                    </a:lnTo>
                    <a:lnTo>
                      <a:pt x="303" y="23"/>
                    </a:lnTo>
                    <a:lnTo>
                      <a:pt x="314" y="14"/>
                    </a:lnTo>
                    <a:lnTo>
                      <a:pt x="316" y="13"/>
                    </a:lnTo>
                    <a:lnTo>
                      <a:pt x="318" y="14"/>
                    </a:lnTo>
                    <a:lnTo>
                      <a:pt x="320" y="15"/>
                    </a:lnTo>
                    <a:lnTo>
                      <a:pt x="328" y="18"/>
                    </a:lnTo>
                    <a:lnTo>
                      <a:pt x="330" y="19"/>
                    </a:lnTo>
                    <a:lnTo>
                      <a:pt x="333" y="19"/>
                    </a:lnTo>
                    <a:lnTo>
                      <a:pt x="335" y="18"/>
                    </a:lnTo>
                    <a:lnTo>
                      <a:pt x="337" y="17"/>
                    </a:lnTo>
                    <a:lnTo>
                      <a:pt x="340" y="15"/>
                    </a:lnTo>
                    <a:lnTo>
                      <a:pt x="341" y="15"/>
                    </a:lnTo>
                    <a:lnTo>
                      <a:pt x="342" y="15"/>
                    </a:lnTo>
                    <a:lnTo>
                      <a:pt x="343" y="16"/>
                    </a:lnTo>
                    <a:lnTo>
                      <a:pt x="343" y="17"/>
                    </a:lnTo>
                    <a:lnTo>
                      <a:pt x="344" y="17"/>
                    </a:lnTo>
                    <a:lnTo>
                      <a:pt x="346" y="19"/>
                    </a:lnTo>
                    <a:lnTo>
                      <a:pt x="351" y="20"/>
                    </a:lnTo>
                    <a:lnTo>
                      <a:pt x="354" y="21"/>
                    </a:lnTo>
                    <a:lnTo>
                      <a:pt x="355" y="24"/>
                    </a:lnTo>
                    <a:lnTo>
                      <a:pt x="354" y="26"/>
                    </a:lnTo>
                    <a:lnTo>
                      <a:pt x="346" y="32"/>
                    </a:lnTo>
                    <a:lnTo>
                      <a:pt x="341" y="37"/>
                    </a:lnTo>
                    <a:lnTo>
                      <a:pt x="331" y="45"/>
                    </a:lnTo>
                    <a:lnTo>
                      <a:pt x="325" y="52"/>
                    </a:lnTo>
                    <a:lnTo>
                      <a:pt x="324" y="53"/>
                    </a:lnTo>
                    <a:lnTo>
                      <a:pt x="322" y="53"/>
                    </a:lnTo>
                    <a:lnTo>
                      <a:pt x="315" y="56"/>
                    </a:lnTo>
                    <a:lnTo>
                      <a:pt x="308" y="61"/>
                    </a:lnTo>
                    <a:lnTo>
                      <a:pt x="305" y="62"/>
                    </a:lnTo>
                    <a:lnTo>
                      <a:pt x="289" y="65"/>
                    </a:lnTo>
                    <a:lnTo>
                      <a:pt x="286" y="65"/>
                    </a:lnTo>
                    <a:lnTo>
                      <a:pt x="285" y="65"/>
                    </a:lnTo>
                    <a:lnTo>
                      <a:pt x="281" y="68"/>
                    </a:lnTo>
                    <a:lnTo>
                      <a:pt x="281" y="69"/>
                    </a:lnTo>
                    <a:lnTo>
                      <a:pt x="280" y="69"/>
                    </a:lnTo>
                    <a:lnTo>
                      <a:pt x="277" y="69"/>
                    </a:lnTo>
                    <a:lnTo>
                      <a:pt x="277" y="70"/>
                    </a:lnTo>
                    <a:lnTo>
                      <a:pt x="272" y="74"/>
                    </a:lnTo>
                    <a:lnTo>
                      <a:pt x="269" y="82"/>
                    </a:lnTo>
                    <a:lnTo>
                      <a:pt x="265" y="85"/>
                    </a:lnTo>
                    <a:lnTo>
                      <a:pt x="260" y="87"/>
                    </a:lnTo>
                    <a:lnTo>
                      <a:pt x="232" y="91"/>
                    </a:lnTo>
                    <a:lnTo>
                      <a:pt x="229" y="92"/>
                    </a:lnTo>
                    <a:lnTo>
                      <a:pt x="227" y="93"/>
                    </a:lnTo>
                    <a:lnTo>
                      <a:pt x="220" y="100"/>
                    </a:lnTo>
                    <a:lnTo>
                      <a:pt x="209" y="108"/>
                    </a:lnTo>
                    <a:lnTo>
                      <a:pt x="207" y="108"/>
                    </a:lnTo>
                    <a:lnTo>
                      <a:pt x="200" y="108"/>
                    </a:lnTo>
                    <a:lnTo>
                      <a:pt x="198" y="108"/>
                    </a:lnTo>
                    <a:lnTo>
                      <a:pt x="197" y="109"/>
                    </a:lnTo>
                    <a:lnTo>
                      <a:pt x="194" y="110"/>
                    </a:lnTo>
                    <a:lnTo>
                      <a:pt x="194" y="111"/>
                    </a:lnTo>
                    <a:lnTo>
                      <a:pt x="189" y="111"/>
                    </a:lnTo>
                    <a:lnTo>
                      <a:pt x="186" y="112"/>
                    </a:lnTo>
                    <a:lnTo>
                      <a:pt x="180" y="116"/>
                    </a:lnTo>
                    <a:lnTo>
                      <a:pt x="177" y="116"/>
                    </a:lnTo>
                    <a:lnTo>
                      <a:pt x="172" y="116"/>
                    </a:lnTo>
                    <a:lnTo>
                      <a:pt x="170" y="116"/>
                    </a:lnTo>
                    <a:lnTo>
                      <a:pt x="168" y="118"/>
                    </a:lnTo>
                    <a:lnTo>
                      <a:pt x="166" y="119"/>
                    </a:lnTo>
                    <a:lnTo>
                      <a:pt x="159" y="122"/>
                    </a:lnTo>
                    <a:lnTo>
                      <a:pt x="147" y="127"/>
                    </a:lnTo>
                    <a:lnTo>
                      <a:pt x="143" y="130"/>
                    </a:lnTo>
                    <a:lnTo>
                      <a:pt x="138" y="135"/>
                    </a:lnTo>
                    <a:lnTo>
                      <a:pt x="135" y="136"/>
                    </a:lnTo>
                    <a:lnTo>
                      <a:pt x="134" y="138"/>
                    </a:lnTo>
                    <a:lnTo>
                      <a:pt x="132" y="141"/>
                    </a:lnTo>
                    <a:lnTo>
                      <a:pt x="131" y="142"/>
                    </a:lnTo>
                    <a:lnTo>
                      <a:pt x="129" y="144"/>
                    </a:lnTo>
                    <a:lnTo>
                      <a:pt x="129" y="144"/>
                    </a:lnTo>
                    <a:lnTo>
                      <a:pt x="123" y="144"/>
                    </a:lnTo>
                    <a:lnTo>
                      <a:pt x="121" y="145"/>
                    </a:lnTo>
                    <a:lnTo>
                      <a:pt x="119" y="147"/>
                    </a:lnTo>
                    <a:lnTo>
                      <a:pt x="117" y="148"/>
                    </a:lnTo>
                    <a:lnTo>
                      <a:pt x="114" y="152"/>
                    </a:lnTo>
                    <a:lnTo>
                      <a:pt x="112" y="144"/>
                    </a:lnTo>
                    <a:lnTo>
                      <a:pt x="111" y="143"/>
                    </a:lnTo>
                    <a:lnTo>
                      <a:pt x="109" y="139"/>
                    </a:lnTo>
                    <a:lnTo>
                      <a:pt x="109" y="139"/>
                    </a:lnTo>
                    <a:lnTo>
                      <a:pt x="109" y="137"/>
                    </a:lnTo>
                    <a:lnTo>
                      <a:pt x="109" y="136"/>
                    </a:lnTo>
                    <a:lnTo>
                      <a:pt x="108" y="135"/>
                    </a:lnTo>
                    <a:lnTo>
                      <a:pt x="106" y="134"/>
                    </a:lnTo>
                    <a:lnTo>
                      <a:pt x="103" y="132"/>
                    </a:lnTo>
                    <a:lnTo>
                      <a:pt x="103" y="131"/>
                    </a:lnTo>
                    <a:lnTo>
                      <a:pt x="102" y="129"/>
                    </a:lnTo>
                    <a:lnTo>
                      <a:pt x="101" y="125"/>
                    </a:lnTo>
                    <a:lnTo>
                      <a:pt x="101" y="122"/>
                    </a:lnTo>
                    <a:lnTo>
                      <a:pt x="103" y="119"/>
                    </a:lnTo>
                    <a:lnTo>
                      <a:pt x="107" y="118"/>
                    </a:lnTo>
                    <a:lnTo>
                      <a:pt x="108" y="118"/>
                    </a:lnTo>
                    <a:lnTo>
                      <a:pt x="109" y="118"/>
                    </a:lnTo>
                    <a:lnTo>
                      <a:pt x="110" y="119"/>
                    </a:lnTo>
                    <a:lnTo>
                      <a:pt x="111" y="121"/>
                    </a:lnTo>
                    <a:lnTo>
                      <a:pt x="112" y="121"/>
                    </a:lnTo>
                    <a:lnTo>
                      <a:pt x="114" y="121"/>
                    </a:lnTo>
                    <a:lnTo>
                      <a:pt x="115" y="120"/>
                    </a:lnTo>
                    <a:lnTo>
                      <a:pt x="116" y="119"/>
                    </a:lnTo>
                    <a:lnTo>
                      <a:pt x="117" y="118"/>
                    </a:lnTo>
                    <a:lnTo>
                      <a:pt x="118" y="118"/>
                    </a:lnTo>
                    <a:lnTo>
                      <a:pt x="121" y="118"/>
                    </a:lnTo>
                    <a:lnTo>
                      <a:pt x="122" y="118"/>
                    </a:lnTo>
                    <a:lnTo>
                      <a:pt x="122" y="117"/>
                    </a:lnTo>
                    <a:lnTo>
                      <a:pt x="122" y="116"/>
                    </a:lnTo>
                    <a:lnTo>
                      <a:pt x="122" y="116"/>
                    </a:lnTo>
                    <a:lnTo>
                      <a:pt x="121" y="114"/>
                    </a:lnTo>
                    <a:lnTo>
                      <a:pt x="121" y="113"/>
                    </a:lnTo>
                    <a:lnTo>
                      <a:pt x="123" y="106"/>
                    </a:lnTo>
                    <a:lnTo>
                      <a:pt x="123" y="104"/>
                    </a:lnTo>
                    <a:lnTo>
                      <a:pt x="121" y="102"/>
                    </a:lnTo>
                    <a:lnTo>
                      <a:pt x="120" y="100"/>
                    </a:lnTo>
                    <a:lnTo>
                      <a:pt x="118" y="99"/>
                    </a:lnTo>
                    <a:lnTo>
                      <a:pt x="116" y="98"/>
                    </a:lnTo>
                    <a:lnTo>
                      <a:pt x="115" y="97"/>
                    </a:lnTo>
                    <a:lnTo>
                      <a:pt x="115" y="96"/>
                    </a:lnTo>
                    <a:lnTo>
                      <a:pt x="114" y="96"/>
                    </a:lnTo>
                    <a:lnTo>
                      <a:pt x="113" y="96"/>
                    </a:lnTo>
                    <a:lnTo>
                      <a:pt x="112" y="97"/>
                    </a:lnTo>
                    <a:lnTo>
                      <a:pt x="112" y="100"/>
                    </a:lnTo>
                    <a:lnTo>
                      <a:pt x="111" y="100"/>
                    </a:lnTo>
                    <a:lnTo>
                      <a:pt x="111" y="102"/>
                    </a:lnTo>
                    <a:lnTo>
                      <a:pt x="105" y="105"/>
                    </a:lnTo>
                    <a:lnTo>
                      <a:pt x="103" y="106"/>
                    </a:lnTo>
                    <a:lnTo>
                      <a:pt x="101" y="107"/>
                    </a:lnTo>
                    <a:lnTo>
                      <a:pt x="99" y="107"/>
                    </a:lnTo>
                    <a:lnTo>
                      <a:pt x="98" y="107"/>
                    </a:lnTo>
                    <a:lnTo>
                      <a:pt x="96" y="105"/>
                    </a:lnTo>
                    <a:lnTo>
                      <a:pt x="95" y="105"/>
                    </a:lnTo>
                    <a:lnTo>
                      <a:pt x="94" y="103"/>
                    </a:lnTo>
                    <a:lnTo>
                      <a:pt x="94" y="100"/>
                    </a:lnTo>
                    <a:lnTo>
                      <a:pt x="96" y="97"/>
                    </a:lnTo>
                    <a:lnTo>
                      <a:pt x="95" y="94"/>
                    </a:lnTo>
                    <a:close/>
                    <a:moveTo>
                      <a:pt x="164" y="7"/>
                    </a:moveTo>
                    <a:lnTo>
                      <a:pt x="164" y="5"/>
                    </a:lnTo>
                    <a:lnTo>
                      <a:pt x="167" y="2"/>
                    </a:lnTo>
                    <a:lnTo>
                      <a:pt x="170" y="0"/>
                    </a:lnTo>
                    <a:lnTo>
                      <a:pt x="172" y="0"/>
                    </a:lnTo>
                    <a:lnTo>
                      <a:pt x="171" y="4"/>
                    </a:lnTo>
                    <a:lnTo>
                      <a:pt x="168" y="15"/>
                    </a:lnTo>
                    <a:lnTo>
                      <a:pt x="167" y="18"/>
                    </a:lnTo>
                    <a:lnTo>
                      <a:pt x="166" y="19"/>
                    </a:lnTo>
                    <a:lnTo>
                      <a:pt x="165" y="20"/>
                    </a:lnTo>
                    <a:lnTo>
                      <a:pt x="164" y="20"/>
                    </a:lnTo>
                    <a:lnTo>
                      <a:pt x="164" y="20"/>
                    </a:lnTo>
                    <a:lnTo>
                      <a:pt x="163" y="19"/>
                    </a:lnTo>
                    <a:lnTo>
                      <a:pt x="159" y="18"/>
                    </a:lnTo>
                    <a:lnTo>
                      <a:pt x="158" y="17"/>
                    </a:lnTo>
                    <a:lnTo>
                      <a:pt x="157" y="17"/>
                    </a:lnTo>
                    <a:lnTo>
                      <a:pt x="156" y="15"/>
                    </a:lnTo>
                    <a:lnTo>
                      <a:pt x="156" y="14"/>
                    </a:lnTo>
                    <a:lnTo>
                      <a:pt x="157" y="13"/>
                    </a:lnTo>
                    <a:lnTo>
                      <a:pt x="159" y="12"/>
                    </a:lnTo>
                    <a:lnTo>
                      <a:pt x="163" y="8"/>
                    </a:lnTo>
                    <a:lnTo>
                      <a:pt x="164" y="7"/>
                    </a:lnTo>
                    <a:close/>
                  </a:path>
                </a:pathLst>
              </a:custGeom>
              <a:grpFill/>
              <a:ln w="6350" cap="rnd">
                <a:solidFill>
                  <a:schemeClr val="bg1"/>
                </a:solidFill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22" name="Freeform 5">
                <a:extLst>
                  <a:ext uri="{FF2B5EF4-FFF2-40B4-BE49-F238E27FC236}">
                    <a16:creationId xmlns:a16="http://schemas.microsoft.com/office/drawing/2014/main" id="{D0D0BDE3-4303-DEEF-D6AC-2ADF6D08244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6872288" y="2909889"/>
                <a:ext cx="1143000" cy="962025"/>
              </a:xfrm>
              <a:custGeom>
                <a:avLst/>
                <a:gdLst>
                  <a:gd name="T0" fmla="*/ 677 w 720"/>
                  <a:gd name="T1" fmla="*/ 491 h 606"/>
                  <a:gd name="T2" fmla="*/ 654 w 720"/>
                  <a:gd name="T3" fmla="*/ 470 h 606"/>
                  <a:gd name="T4" fmla="*/ 638 w 720"/>
                  <a:gd name="T5" fmla="*/ 444 h 606"/>
                  <a:gd name="T6" fmla="*/ 664 w 720"/>
                  <a:gd name="T7" fmla="*/ 448 h 606"/>
                  <a:gd name="T8" fmla="*/ 716 w 720"/>
                  <a:gd name="T9" fmla="*/ 466 h 606"/>
                  <a:gd name="T10" fmla="*/ 503 w 720"/>
                  <a:gd name="T11" fmla="*/ 588 h 606"/>
                  <a:gd name="T12" fmla="*/ 468 w 720"/>
                  <a:gd name="T13" fmla="*/ 570 h 606"/>
                  <a:gd name="T14" fmla="*/ 455 w 720"/>
                  <a:gd name="T15" fmla="*/ 541 h 606"/>
                  <a:gd name="T16" fmla="*/ 700 w 720"/>
                  <a:gd name="T17" fmla="*/ 374 h 606"/>
                  <a:gd name="T18" fmla="*/ 652 w 720"/>
                  <a:gd name="T19" fmla="*/ 352 h 606"/>
                  <a:gd name="T20" fmla="*/ 640 w 720"/>
                  <a:gd name="T21" fmla="*/ 348 h 606"/>
                  <a:gd name="T22" fmla="*/ 496 w 720"/>
                  <a:gd name="T23" fmla="*/ 377 h 606"/>
                  <a:gd name="T24" fmla="*/ 448 w 720"/>
                  <a:gd name="T25" fmla="*/ 351 h 606"/>
                  <a:gd name="T26" fmla="*/ 467 w 720"/>
                  <a:gd name="T27" fmla="*/ 319 h 606"/>
                  <a:gd name="T28" fmla="*/ 515 w 720"/>
                  <a:gd name="T29" fmla="*/ 332 h 606"/>
                  <a:gd name="T30" fmla="*/ 571 w 720"/>
                  <a:gd name="T31" fmla="*/ 374 h 606"/>
                  <a:gd name="T32" fmla="*/ 530 w 720"/>
                  <a:gd name="T33" fmla="*/ 299 h 606"/>
                  <a:gd name="T34" fmla="*/ 401 w 720"/>
                  <a:gd name="T35" fmla="*/ 287 h 606"/>
                  <a:gd name="T36" fmla="*/ 515 w 720"/>
                  <a:gd name="T37" fmla="*/ 286 h 606"/>
                  <a:gd name="T38" fmla="*/ 399 w 720"/>
                  <a:gd name="T39" fmla="*/ 282 h 606"/>
                  <a:gd name="T40" fmla="*/ 394 w 720"/>
                  <a:gd name="T41" fmla="*/ 282 h 606"/>
                  <a:gd name="T42" fmla="*/ 216 w 720"/>
                  <a:gd name="T43" fmla="*/ 238 h 606"/>
                  <a:gd name="T44" fmla="*/ 292 w 720"/>
                  <a:gd name="T45" fmla="*/ 238 h 606"/>
                  <a:gd name="T46" fmla="*/ 280 w 720"/>
                  <a:gd name="T47" fmla="*/ 239 h 606"/>
                  <a:gd name="T48" fmla="*/ 264 w 720"/>
                  <a:gd name="T49" fmla="*/ 225 h 606"/>
                  <a:gd name="T50" fmla="*/ 203 w 720"/>
                  <a:gd name="T51" fmla="*/ 239 h 606"/>
                  <a:gd name="T52" fmla="*/ 203 w 720"/>
                  <a:gd name="T53" fmla="*/ 208 h 606"/>
                  <a:gd name="T54" fmla="*/ 441 w 720"/>
                  <a:gd name="T55" fmla="*/ 214 h 606"/>
                  <a:gd name="T56" fmla="*/ 594 w 720"/>
                  <a:gd name="T57" fmla="*/ 317 h 606"/>
                  <a:gd name="T58" fmla="*/ 559 w 720"/>
                  <a:gd name="T59" fmla="*/ 220 h 606"/>
                  <a:gd name="T60" fmla="*/ 594 w 720"/>
                  <a:gd name="T61" fmla="*/ 237 h 606"/>
                  <a:gd name="T62" fmla="*/ 608 w 720"/>
                  <a:gd name="T63" fmla="*/ 279 h 606"/>
                  <a:gd name="T64" fmla="*/ 626 w 720"/>
                  <a:gd name="T65" fmla="*/ 308 h 606"/>
                  <a:gd name="T66" fmla="*/ 639 w 720"/>
                  <a:gd name="T67" fmla="*/ 361 h 606"/>
                  <a:gd name="T68" fmla="*/ 179 w 720"/>
                  <a:gd name="T69" fmla="*/ 187 h 606"/>
                  <a:gd name="T70" fmla="*/ 249 w 720"/>
                  <a:gd name="T71" fmla="*/ 227 h 606"/>
                  <a:gd name="T72" fmla="*/ 225 w 720"/>
                  <a:gd name="T73" fmla="*/ 195 h 606"/>
                  <a:gd name="T74" fmla="*/ 185 w 720"/>
                  <a:gd name="T75" fmla="*/ 182 h 606"/>
                  <a:gd name="T76" fmla="*/ 227 w 720"/>
                  <a:gd name="T77" fmla="*/ 164 h 606"/>
                  <a:gd name="T78" fmla="*/ 251 w 720"/>
                  <a:gd name="T79" fmla="*/ 200 h 606"/>
                  <a:gd name="T80" fmla="*/ 115 w 720"/>
                  <a:gd name="T81" fmla="*/ 177 h 606"/>
                  <a:gd name="T82" fmla="*/ 172 w 720"/>
                  <a:gd name="T83" fmla="*/ 141 h 606"/>
                  <a:gd name="T84" fmla="*/ 124 w 720"/>
                  <a:gd name="T85" fmla="*/ 148 h 606"/>
                  <a:gd name="T86" fmla="*/ 123 w 720"/>
                  <a:gd name="T87" fmla="*/ 112 h 606"/>
                  <a:gd name="T88" fmla="*/ 35 w 720"/>
                  <a:gd name="T89" fmla="*/ 44 h 606"/>
                  <a:gd name="T90" fmla="*/ 32 w 720"/>
                  <a:gd name="T91" fmla="*/ 42 h 606"/>
                  <a:gd name="T92" fmla="*/ 65 w 720"/>
                  <a:gd name="T93" fmla="*/ 32 h 606"/>
                  <a:gd name="T94" fmla="*/ 318 w 720"/>
                  <a:gd name="T95" fmla="*/ 120 h 606"/>
                  <a:gd name="T96" fmla="*/ 475 w 720"/>
                  <a:gd name="T97" fmla="*/ 228 h 606"/>
                  <a:gd name="T98" fmla="*/ 427 w 720"/>
                  <a:gd name="T99" fmla="*/ 199 h 606"/>
                  <a:gd name="T100" fmla="*/ 381 w 720"/>
                  <a:gd name="T101" fmla="*/ 173 h 606"/>
                  <a:gd name="T102" fmla="*/ 337 w 720"/>
                  <a:gd name="T103" fmla="*/ 134 h 606"/>
                  <a:gd name="T104" fmla="*/ 360 w 720"/>
                  <a:gd name="T105" fmla="*/ 125 h 606"/>
                  <a:gd name="T106" fmla="*/ 406 w 720"/>
                  <a:gd name="T107" fmla="*/ 160 h 606"/>
                  <a:gd name="T108" fmla="*/ 474 w 720"/>
                  <a:gd name="T109" fmla="*/ 207 h 606"/>
                  <a:gd name="T110" fmla="*/ 304 w 720"/>
                  <a:gd name="T111" fmla="*/ 103 h 606"/>
                  <a:gd name="T112" fmla="*/ 226 w 720"/>
                  <a:gd name="T113" fmla="*/ 97 h 606"/>
                  <a:gd name="T114" fmla="*/ 302 w 720"/>
                  <a:gd name="T115" fmla="*/ 95 h 606"/>
                  <a:gd name="T116" fmla="*/ 212 w 720"/>
                  <a:gd name="T117" fmla="*/ 94 h 606"/>
                  <a:gd name="T118" fmla="*/ 166 w 720"/>
                  <a:gd name="T119" fmla="*/ 77 h 606"/>
                  <a:gd name="T120" fmla="*/ 111 w 720"/>
                  <a:gd name="T121" fmla="*/ 1 h 606"/>
                  <a:gd name="T122" fmla="*/ 177 w 720"/>
                  <a:gd name="T123" fmla="*/ 43 h 606"/>
                  <a:gd name="T124" fmla="*/ 210 w 720"/>
                  <a:gd name="T125" fmla="*/ 82 h 60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720" h="606">
                    <a:moveTo>
                      <a:pt x="720" y="503"/>
                    </a:moveTo>
                    <a:lnTo>
                      <a:pt x="719" y="503"/>
                    </a:lnTo>
                    <a:lnTo>
                      <a:pt x="716" y="505"/>
                    </a:lnTo>
                    <a:lnTo>
                      <a:pt x="715" y="505"/>
                    </a:lnTo>
                    <a:lnTo>
                      <a:pt x="714" y="504"/>
                    </a:lnTo>
                    <a:lnTo>
                      <a:pt x="711" y="504"/>
                    </a:lnTo>
                    <a:lnTo>
                      <a:pt x="710" y="504"/>
                    </a:lnTo>
                    <a:lnTo>
                      <a:pt x="709" y="503"/>
                    </a:lnTo>
                    <a:lnTo>
                      <a:pt x="708" y="502"/>
                    </a:lnTo>
                    <a:lnTo>
                      <a:pt x="708" y="501"/>
                    </a:lnTo>
                    <a:lnTo>
                      <a:pt x="703" y="499"/>
                    </a:lnTo>
                    <a:lnTo>
                      <a:pt x="701" y="497"/>
                    </a:lnTo>
                    <a:lnTo>
                      <a:pt x="700" y="497"/>
                    </a:lnTo>
                    <a:lnTo>
                      <a:pt x="699" y="497"/>
                    </a:lnTo>
                    <a:lnTo>
                      <a:pt x="695" y="498"/>
                    </a:lnTo>
                    <a:lnTo>
                      <a:pt x="695" y="497"/>
                    </a:lnTo>
                    <a:lnTo>
                      <a:pt x="693" y="497"/>
                    </a:lnTo>
                    <a:lnTo>
                      <a:pt x="689" y="496"/>
                    </a:lnTo>
                    <a:lnTo>
                      <a:pt x="688" y="496"/>
                    </a:lnTo>
                    <a:lnTo>
                      <a:pt x="686" y="496"/>
                    </a:lnTo>
                    <a:lnTo>
                      <a:pt x="686" y="496"/>
                    </a:lnTo>
                    <a:lnTo>
                      <a:pt x="685" y="495"/>
                    </a:lnTo>
                    <a:lnTo>
                      <a:pt x="685" y="494"/>
                    </a:lnTo>
                    <a:lnTo>
                      <a:pt x="683" y="494"/>
                    </a:lnTo>
                    <a:lnTo>
                      <a:pt x="682" y="493"/>
                    </a:lnTo>
                    <a:lnTo>
                      <a:pt x="682" y="491"/>
                    </a:lnTo>
                    <a:lnTo>
                      <a:pt x="682" y="492"/>
                    </a:lnTo>
                    <a:lnTo>
                      <a:pt x="681" y="493"/>
                    </a:lnTo>
                    <a:lnTo>
                      <a:pt x="679" y="492"/>
                    </a:lnTo>
                    <a:lnTo>
                      <a:pt x="677" y="491"/>
                    </a:lnTo>
                    <a:lnTo>
                      <a:pt x="676" y="492"/>
                    </a:lnTo>
                    <a:lnTo>
                      <a:pt x="676" y="491"/>
                    </a:lnTo>
                    <a:lnTo>
                      <a:pt x="675" y="489"/>
                    </a:lnTo>
                    <a:lnTo>
                      <a:pt x="674" y="489"/>
                    </a:lnTo>
                    <a:lnTo>
                      <a:pt x="673" y="489"/>
                    </a:lnTo>
                    <a:lnTo>
                      <a:pt x="673" y="488"/>
                    </a:lnTo>
                    <a:lnTo>
                      <a:pt x="672" y="488"/>
                    </a:lnTo>
                    <a:lnTo>
                      <a:pt x="673" y="487"/>
                    </a:lnTo>
                    <a:lnTo>
                      <a:pt x="671" y="485"/>
                    </a:lnTo>
                    <a:lnTo>
                      <a:pt x="670" y="485"/>
                    </a:lnTo>
                    <a:lnTo>
                      <a:pt x="668" y="485"/>
                    </a:lnTo>
                    <a:lnTo>
                      <a:pt x="667" y="484"/>
                    </a:lnTo>
                    <a:lnTo>
                      <a:pt x="666" y="483"/>
                    </a:lnTo>
                    <a:lnTo>
                      <a:pt x="666" y="482"/>
                    </a:lnTo>
                    <a:lnTo>
                      <a:pt x="665" y="481"/>
                    </a:lnTo>
                    <a:lnTo>
                      <a:pt x="664" y="480"/>
                    </a:lnTo>
                    <a:lnTo>
                      <a:pt x="664" y="479"/>
                    </a:lnTo>
                    <a:lnTo>
                      <a:pt x="662" y="478"/>
                    </a:lnTo>
                    <a:lnTo>
                      <a:pt x="660" y="477"/>
                    </a:lnTo>
                    <a:lnTo>
                      <a:pt x="660" y="477"/>
                    </a:lnTo>
                    <a:lnTo>
                      <a:pt x="659" y="479"/>
                    </a:lnTo>
                    <a:lnTo>
                      <a:pt x="658" y="478"/>
                    </a:lnTo>
                    <a:lnTo>
                      <a:pt x="656" y="475"/>
                    </a:lnTo>
                    <a:lnTo>
                      <a:pt x="656" y="475"/>
                    </a:lnTo>
                    <a:lnTo>
                      <a:pt x="655" y="474"/>
                    </a:lnTo>
                    <a:lnTo>
                      <a:pt x="655" y="473"/>
                    </a:lnTo>
                    <a:lnTo>
                      <a:pt x="654" y="473"/>
                    </a:lnTo>
                    <a:lnTo>
                      <a:pt x="654" y="472"/>
                    </a:lnTo>
                    <a:lnTo>
                      <a:pt x="654" y="471"/>
                    </a:lnTo>
                    <a:lnTo>
                      <a:pt x="654" y="470"/>
                    </a:lnTo>
                    <a:lnTo>
                      <a:pt x="652" y="470"/>
                    </a:lnTo>
                    <a:lnTo>
                      <a:pt x="651" y="470"/>
                    </a:lnTo>
                    <a:lnTo>
                      <a:pt x="651" y="470"/>
                    </a:lnTo>
                    <a:lnTo>
                      <a:pt x="649" y="470"/>
                    </a:lnTo>
                    <a:lnTo>
                      <a:pt x="647" y="470"/>
                    </a:lnTo>
                    <a:lnTo>
                      <a:pt x="650" y="463"/>
                    </a:lnTo>
                    <a:lnTo>
                      <a:pt x="649" y="462"/>
                    </a:lnTo>
                    <a:lnTo>
                      <a:pt x="649" y="461"/>
                    </a:lnTo>
                    <a:lnTo>
                      <a:pt x="649" y="460"/>
                    </a:lnTo>
                    <a:lnTo>
                      <a:pt x="648" y="459"/>
                    </a:lnTo>
                    <a:lnTo>
                      <a:pt x="647" y="458"/>
                    </a:lnTo>
                    <a:lnTo>
                      <a:pt x="646" y="459"/>
                    </a:lnTo>
                    <a:lnTo>
                      <a:pt x="644" y="459"/>
                    </a:lnTo>
                    <a:lnTo>
                      <a:pt x="645" y="457"/>
                    </a:lnTo>
                    <a:lnTo>
                      <a:pt x="647" y="456"/>
                    </a:lnTo>
                    <a:lnTo>
                      <a:pt x="647" y="454"/>
                    </a:lnTo>
                    <a:lnTo>
                      <a:pt x="644" y="453"/>
                    </a:lnTo>
                    <a:lnTo>
                      <a:pt x="646" y="451"/>
                    </a:lnTo>
                    <a:lnTo>
                      <a:pt x="647" y="449"/>
                    </a:lnTo>
                    <a:lnTo>
                      <a:pt x="647" y="448"/>
                    </a:lnTo>
                    <a:lnTo>
                      <a:pt x="648" y="448"/>
                    </a:lnTo>
                    <a:lnTo>
                      <a:pt x="647" y="448"/>
                    </a:lnTo>
                    <a:lnTo>
                      <a:pt x="647" y="447"/>
                    </a:lnTo>
                    <a:lnTo>
                      <a:pt x="645" y="447"/>
                    </a:lnTo>
                    <a:lnTo>
                      <a:pt x="644" y="447"/>
                    </a:lnTo>
                    <a:lnTo>
                      <a:pt x="643" y="446"/>
                    </a:lnTo>
                    <a:lnTo>
                      <a:pt x="643" y="445"/>
                    </a:lnTo>
                    <a:lnTo>
                      <a:pt x="642" y="445"/>
                    </a:lnTo>
                    <a:lnTo>
                      <a:pt x="641" y="444"/>
                    </a:lnTo>
                    <a:lnTo>
                      <a:pt x="638" y="444"/>
                    </a:lnTo>
                    <a:lnTo>
                      <a:pt x="637" y="444"/>
                    </a:lnTo>
                    <a:lnTo>
                      <a:pt x="636" y="443"/>
                    </a:lnTo>
                    <a:lnTo>
                      <a:pt x="635" y="443"/>
                    </a:lnTo>
                    <a:lnTo>
                      <a:pt x="634" y="442"/>
                    </a:lnTo>
                    <a:lnTo>
                      <a:pt x="631" y="442"/>
                    </a:lnTo>
                    <a:lnTo>
                      <a:pt x="630" y="443"/>
                    </a:lnTo>
                    <a:lnTo>
                      <a:pt x="629" y="444"/>
                    </a:lnTo>
                    <a:lnTo>
                      <a:pt x="629" y="444"/>
                    </a:lnTo>
                    <a:lnTo>
                      <a:pt x="628" y="444"/>
                    </a:lnTo>
                    <a:lnTo>
                      <a:pt x="627" y="443"/>
                    </a:lnTo>
                    <a:lnTo>
                      <a:pt x="625" y="443"/>
                    </a:lnTo>
                    <a:lnTo>
                      <a:pt x="623" y="442"/>
                    </a:lnTo>
                    <a:lnTo>
                      <a:pt x="622" y="441"/>
                    </a:lnTo>
                    <a:lnTo>
                      <a:pt x="622" y="440"/>
                    </a:lnTo>
                    <a:lnTo>
                      <a:pt x="623" y="437"/>
                    </a:lnTo>
                    <a:lnTo>
                      <a:pt x="623" y="435"/>
                    </a:lnTo>
                    <a:lnTo>
                      <a:pt x="624" y="435"/>
                    </a:lnTo>
                    <a:lnTo>
                      <a:pt x="625" y="434"/>
                    </a:lnTo>
                    <a:lnTo>
                      <a:pt x="624" y="432"/>
                    </a:lnTo>
                    <a:lnTo>
                      <a:pt x="624" y="430"/>
                    </a:lnTo>
                    <a:lnTo>
                      <a:pt x="625" y="428"/>
                    </a:lnTo>
                    <a:lnTo>
                      <a:pt x="627" y="427"/>
                    </a:lnTo>
                    <a:lnTo>
                      <a:pt x="628" y="427"/>
                    </a:lnTo>
                    <a:lnTo>
                      <a:pt x="628" y="428"/>
                    </a:lnTo>
                    <a:lnTo>
                      <a:pt x="629" y="428"/>
                    </a:lnTo>
                    <a:lnTo>
                      <a:pt x="629" y="429"/>
                    </a:lnTo>
                    <a:lnTo>
                      <a:pt x="635" y="428"/>
                    </a:lnTo>
                    <a:lnTo>
                      <a:pt x="647" y="435"/>
                    </a:lnTo>
                    <a:lnTo>
                      <a:pt x="659" y="443"/>
                    </a:lnTo>
                    <a:lnTo>
                      <a:pt x="664" y="448"/>
                    </a:lnTo>
                    <a:lnTo>
                      <a:pt x="667" y="448"/>
                    </a:lnTo>
                    <a:lnTo>
                      <a:pt x="668" y="448"/>
                    </a:lnTo>
                    <a:lnTo>
                      <a:pt x="670" y="453"/>
                    </a:lnTo>
                    <a:lnTo>
                      <a:pt x="672" y="453"/>
                    </a:lnTo>
                    <a:lnTo>
                      <a:pt x="673" y="454"/>
                    </a:lnTo>
                    <a:lnTo>
                      <a:pt x="675" y="454"/>
                    </a:lnTo>
                    <a:lnTo>
                      <a:pt x="677" y="454"/>
                    </a:lnTo>
                    <a:lnTo>
                      <a:pt x="678" y="455"/>
                    </a:lnTo>
                    <a:lnTo>
                      <a:pt x="682" y="457"/>
                    </a:lnTo>
                    <a:lnTo>
                      <a:pt x="682" y="458"/>
                    </a:lnTo>
                    <a:lnTo>
                      <a:pt x="683" y="459"/>
                    </a:lnTo>
                    <a:lnTo>
                      <a:pt x="686" y="459"/>
                    </a:lnTo>
                    <a:lnTo>
                      <a:pt x="688" y="459"/>
                    </a:lnTo>
                    <a:lnTo>
                      <a:pt x="690" y="458"/>
                    </a:lnTo>
                    <a:lnTo>
                      <a:pt x="694" y="460"/>
                    </a:lnTo>
                    <a:lnTo>
                      <a:pt x="695" y="460"/>
                    </a:lnTo>
                    <a:lnTo>
                      <a:pt x="697" y="459"/>
                    </a:lnTo>
                    <a:lnTo>
                      <a:pt x="698" y="460"/>
                    </a:lnTo>
                    <a:lnTo>
                      <a:pt x="699" y="462"/>
                    </a:lnTo>
                    <a:lnTo>
                      <a:pt x="701" y="463"/>
                    </a:lnTo>
                    <a:lnTo>
                      <a:pt x="702" y="464"/>
                    </a:lnTo>
                    <a:lnTo>
                      <a:pt x="706" y="464"/>
                    </a:lnTo>
                    <a:lnTo>
                      <a:pt x="708" y="464"/>
                    </a:lnTo>
                    <a:lnTo>
                      <a:pt x="708" y="464"/>
                    </a:lnTo>
                    <a:lnTo>
                      <a:pt x="709" y="462"/>
                    </a:lnTo>
                    <a:lnTo>
                      <a:pt x="710" y="462"/>
                    </a:lnTo>
                    <a:lnTo>
                      <a:pt x="711" y="461"/>
                    </a:lnTo>
                    <a:lnTo>
                      <a:pt x="712" y="462"/>
                    </a:lnTo>
                    <a:lnTo>
                      <a:pt x="714" y="462"/>
                    </a:lnTo>
                    <a:lnTo>
                      <a:pt x="716" y="466"/>
                    </a:lnTo>
                    <a:lnTo>
                      <a:pt x="718" y="468"/>
                    </a:lnTo>
                    <a:lnTo>
                      <a:pt x="719" y="469"/>
                    </a:lnTo>
                    <a:lnTo>
                      <a:pt x="720" y="470"/>
                    </a:lnTo>
                    <a:lnTo>
                      <a:pt x="720" y="471"/>
                    </a:lnTo>
                    <a:lnTo>
                      <a:pt x="720" y="503"/>
                    </a:lnTo>
                    <a:close/>
                    <a:moveTo>
                      <a:pt x="525" y="594"/>
                    </a:moveTo>
                    <a:lnTo>
                      <a:pt x="531" y="598"/>
                    </a:lnTo>
                    <a:lnTo>
                      <a:pt x="533" y="602"/>
                    </a:lnTo>
                    <a:lnTo>
                      <a:pt x="530" y="603"/>
                    </a:lnTo>
                    <a:lnTo>
                      <a:pt x="529" y="602"/>
                    </a:lnTo>
                    <a:lnTo>
                      <a:pt x="528" y="602"/>
                    </a:lnTo>
                    <a:lnTo>
                      <a:pt x="527" y="602"/>
                    </a:lnTo>
                    <a:lnTo>
                      <a:pt x="525" y="602"/>
                    </a:lnTo>
                    <a:lnTo>
                      <a:pt x="525" y="603"/>
                    </a:lnTo>
                    <a:lnTo>
                      <a:pt x="524" y="606"/>
                    </a:lnTo>
                    <a:lnTo>
                      <a:pt x="523" y="606"/>
                    </a:lnTo>
                    <a:lnTo>
                      <a:pt x="521" y="606"/>
                    </a:lnTo>
                    <a:lnTo>
                      <a:pt x="520" y="604"/>
                    </a:lnTo>
                    <a:lnTo>
                      <a:pt x="519" y="602"/>
                    </a:lnTo>
                    <a:lnTo>
                      <a:pt x="518" y="602"/>
                    </a:lnTo>
                    <a:lnTo>
                      <a:pt x="516" y="602"/>
                    </a:lnTo>
                    <a:lnTo>
                      <a:pt x="516" y="602"/>
                    </a:lnTo>
                    <a:lnTo>
                      <a:pt x="515" y="602"/>
                    </a:lnTo>
                    <a:lnTo>
                      <a:pt x="511" y="598"/>
                    </a:lnTo>
                    <a:lnTo>
                      <a:pt x="511" y="597"/>
                    </a:lnTo>
                    <a:lnTo>
                      <a:pt x="510" y="593"/>
                    </a:lnTo>
                    <a:lnTo>
                      <a:pt x="509" y="591"/>
                    </a:lnTo>
                    <a:lnTo>
                      <a:pt x="507" y="588"/>
                    </a:lnTo>
                    <a:lnTo>
                      <a:pt x="506" y="588"/>
                    </a:lnTo>
                    <a:lnTo>
                      <a:pt x="503" y="588"/>
                    </a:lnTo>
                    <a:lnTo>
                      <a:pt x="502" y="588"/>
                    </a:lnTo>
                    <a:lnTo>
                      <a:pt x="501" y="587"/>
                    </a:lnTo>
                    <a:lnTo>
                      <a:pt x="500" y="586"/>
                    </a:lnTo>
                    <a:lnTo>
                      <a:pt x="501" y="585"/>
                    </a:lnTo>
                    <a:lnTo>
                      <a:pt x="501" y="584"/>
                    </a:lnTo>
                    <a:lnTo>
                      <a:pt x="501" y="584"/>
                    </a:lnTo>
                    <a:lnTo>
                      <a:pt x="501" y="583"/>
                    </a:lnTo>
                    <a:lnTo>
                      <a:pt x="501" y="582"/>
                    </a:lnTo>
                    <a:lnTo>
                      <a:pt x="499" y="580"/>
                    </a:lnTo>
                    <a:lnTo>
                      <a:pt x="499" y="580"/>
                    </a:lnTo>
                    <a:lnTo>
                      <a:pt x="498" y="580"/>
                    </a:lnTo>
                    <a:lnTo>
                      <a:pt x="496" y="580"/>
                    </a:lnTo>
                    <a:lnTo>
                      <a:pt x="495" y="580"/>
                    </a:lnTo>
                    <a:lnTo>
                      <a:pt x="494" y="580"/>
                    </a:lnTo>
                    <a:lnTo>
                      <a:pt x="494" y="582"/>
                    </a:lnTo>
                    <a:lnTo>
                      <a:pt x="493" y="582"/>
                    </a:lnTo>
                    <a:lnTo>
                      <a:pt x="492" y="583"/>
                    </a:lnTo>
                    <a:lnTo>
                      <a:pt x="490" y="582"/>
                    </a:lnTo>
                    <a:lnTo>
                      <a:pt x="488" y="582"/>
                    </a:lnTo>
                    <a:lnTo>
                      <a:pt x="486" y="581"/>
                    </a:lnTo>
                    <a:lnTo>
                      <a:pt x="482" y="579"/>
                    </a:lnTo>
                    <a:lnTo>
                      <a:pt x="480" y="578"/>
                    </a:lnTo>
                    <a:lnTo>
                      <a:pt x="481" y="576"/>
                    </a:lnTo>
                    <a:lnTo>
                      <a:pt x="479" y="575"/>
                    </a:lnTo>
                    <a:lnTo>
                      <a:pt x="477" y="575"/>
                    </a:lnTo>
                    <a:lnTo>
                      <a:pt x="476" y="575"/>
                    </a:lnTo>
                    <a:lnTo>
                      <a:pt x="474" y="575"/>
                    </a:lnTo>
                    <a:lnTo>
                      <a:pt x="473" y="575"/>
                    </a:lnTo>
                    <a:lnTo>
                      <a:pt x="471" y="574"/>
                    </a:lnTo>
                    <a:lnTo>
                      <a:pt x="468" y="570"/>
                    </a:lnTo>
                    <a:lnTo>
                      <a:pt x="468" y="568"/>
                    </a:lnTo>
                    <a:lnTo>
                      <a:pt x="468" y="567"/>
                    </a:lnTo>
                    <a:lnTo>
                      <a:pt x="467" y="567"/>
                    </a:lnTo>
                    <a:lnTo>
                      <a:pt x="467" y="566"/>
                    </a:lnTo>
                    <a:lnTo>
                      <a:pt x="468" y="563"/>
                    </a:lnTo>
                    <a:lnTo>
                      <a:pt x="468" y="562"/>
                    </a:lnTo>
                    <a:lnTo>
                      <a:pt x="470" y="561"/>
                    </a:lnTo>
                    <a:lnTo>
                      <a:pt x="472" y="559"/>
                    </a:lnTo>
                    <a:lnTo>
                      <a:pt x="472" y="560"/>
                    </a:lnTo>
                    <a:lnTo>
                      <a:pt x="473" y="560"/>
                    </a:lnTo>
                    <a:lnTo>
                      <a:pt x="474" y="562"/>
                    </a:lnTo>
                    <a:lnTo>
                      <a:pt x="476" y="562"/>
                    </a:lnTo>
                    <a:lnTo>
                      <a:pt x="477" y="563"/>
                    </a:lnTo>
                    <a:lnTo>
                      <a:pt x="477" y="563"/>
                    </a:lnTo>
                    <a:lnTo>
                      <a:pt x="481" y="563"/>
                    </a:lnTo>
                    <a:lnTo>
                      <a:pt x="481" y="564"/>
                    </a:lnTo>
                    <a:lnTo>
                      <a:pt x="483" y="567"/>
                    </a:lnTo>
                    <a:lnTo>
                      <a:pt x="486" y="568"/>
                    </a:lnTo>
                    <a:lnTo>
                      <a:pt x="491" y="571"/>
                    </a:lnTo>
                    <a:lnTo>
                      <a:pt x="494" y="574"/>
                    </a:lnTo>
                    <a:lnTo>
                      <a:pt x="499" y="576"/>
                    </a:lnTo>
                    <a:lnTo>
                      <a:pt x="502" y="579"/>
                    </a:lnTo>
                    <a:lnTo>
                      <a:pt x="503" y="580"/>
                    </a:lnTo>
                    <a:lnTo>
                      <a:pt x="508" y="582"/>
                    </a:lnTo>
                    <a:lnTo>
                      <a:pt x="513" y="584"/>
                    </a:lnTo>
                    <a:lnTo>
                      <a:pt x="525" y="594"/>
                    </a:lnTo>
                    <a:close/>
                    <a:moveTo>
                      <a:pt x="451" y="539"/>
                    </a:moveTo>
                    <a:lnTo>
                      <a:pt x="453" y="539"/>
                    </a:lnTo>
                    <a:lnTo>
                      <a:pt x="455" y="540"/>
                    </a:lnTo>
                    <a:lnTo>
                      <a:pt x="455" y="541"/>
                    </a:lnTo>
                    <a:lnTo>
                      <a:pt x="455" y="543"/>
                    </a:lnTo>
                    <a:lnTo>
                      <a:pt x="453" y="541"/>
                    </a:lnTo>
                    <a:lnTo>
                      <a:pt x="451" y="541"/>
                    </a:lnTo>
                    <a:lnTo>
                      <a:pt x="450" y="540"/>
                    </a:lnTo>
                    <a:lnTo>
                      <a:pt x="448" y="538"/>
                    </a:lnTo>
                    <a:lnTo>
                      <a:pt x="449" y="537"/>
                    </a:lnTo>
                    <a:lnTo>
                      <a:pt x="450" y="538"/>
                    </a:lnTo>
                    <a:lnTo>
                      <a:pt x="451" y="539"/>
                    </a:lnTo>
                    <a:close/>
                    <a:moveTo>
                      <a:pt x="673" y="439"/>
                    </a:moveTo>
                    <a:lnTo>
                      <a:pt x="674" y="438"/>
                    </a:lnTo>
                    <a:lnTo>
                      <a:pt x="674" y="437"/>
                    </a:lnTo>
                    <a:lnTo>
                      <a:pt x="673" y="437"/>
                    </a:lnTo>
                    <a:lnTo>
                      <a:pt x="673" y="436"/>
                    </a:lnTo>
                    <a:lnTo>
                      <a:pt x="671" y="434"/>
                    </a:lnTo>
                    <a:lnTo>
                      <a:pt x="671" y="432"/>
                    </a:lnTo>
                    <a:lnTo>
                      <a:pt x="673" y="431"/>
                    </a:lnTo>
                    <a:lnTo>
                      <a:pt x="675" y="433"/>
                    </a:lnTo>
                    <a:lnTo>
                      <a:pt x="677" y="436"/>
                    </a:lnTo>
                    <a:lnTo>
                      <a:pt x="677" y="440"/>
                    </a:lnTo>
                    <a:lnTo>
                      <a:pt x="674" y="440"/>
                    </a:lnTo>
                    <a:lnTo>
                      <a:pt x="673" y="440"/>
                    </a:lnTo>
                    <a:lnTo>
                      <a:pt x="673" y="440"/>
                    </a:lnTo>
                    <a:lnTo>
                      <a:pt x="673" y="439"/>
                    </a:lnTo>
                    <a:close/>
                    <a:moveTo>
                      <a:pt x="703" y="392"/>
                    </a:moveTo>
                    <a:lnTo>
                      <a:pt x="702" y="392"/>
                    </a:lnTo>
                    <a:lnTo>
                      <a:pt x="700" y="388"/>
                    </a:lnTo>
                    <a:lnTo>
                      <a:pt x="699" y="386"/>
                    </a:lnTo>
                    <a:lnTo>
                      <a:pt x="699" y="378"/>
                    </a:lnTo>
                    <a:lnTo>
                      <a:pt x="699" y="376"/>
                    </a:lnTo>
                    <a:lnTo>
                      <a:pt x="700" y="374"/>
                    </a:lnTo>
                    <a:lnTo>
                      <a:pt x="702" y="374"/>
                    </a:lnTo>
                    <a:lnTo>
                      <a:pt x="703" y="374"/>
                    </a:lnTo>
                    <a:lnTo>
                      <a:pt x="704" y="374"/>
                    </a:lnTo>
                    <a:lnTo>
                      <a:pt x="704" y="375"/>
                    </a:lnTo>
                    <a:lnTo>
                      <a:pt x="703" y="376"/>
                    </a:lnTo>
                    <a:lnTo>
                      <a:pt x="703" y="377"/>
                    </a:lnTo>
                    <a:lnTo>
                      <a:pt x="703" y="378"/>
                    </a:lnTo>
                    <a:lnTo>
                      <a:pt x="703" y="378"/>
                    </a:lnTo>
                    <a:lnTo>
                      <a:pt x="703" y="379"/>
                    </a:lnTo>
                    <a:lnTo>
                      <a:pt x="704" y="389"/>
                    </a:lnTo>
                    <a:lnTo>
                      <a:pt x="704" y="391"/>
                    </a:lnTo>
                    <a:lnTo>
                      <a:pt x="703" y="392"/>
                    </a:lnTo>
                    <a:close/>
                    <a:moveTo>
                      <a:pt x="641" y="339"/>
                    </a:moveTo>
                    <a:lnTo>
                      <a:pt x="641" y="339"/>
                    </a:lnTo>
                    <a:lnTo>
                      <a:pt x="639" y="339"/>
                    </a:lnTo>
                    <a:lnTo>
                      <a:pt x="638" y="339"/>
                    </a:lnTo>
                    <a:lnTo>
                      <a:pt x="639" y="337"/>
                    </a:lnTo>
                    <a:lnTo>
                      <a:pt x="638" y="335"/>
                    </a:lnTo>
                    <a:lnTo>
                      <a:pt x="636" y="330"/>
                    </a:lnTo>
                    <a:lnTo>
                      <a:pt x="637" y="330"/>
                    </a:lnTo>
                    <a:lnTo>
                      <a:pt x="638" y="330"/>
                    </a:lnTo>
                    <a:lnTo>
                      <a:pt x="638" y="332"/>
                    </a:lnTo>
                    <a:lnTo>
                      <a:pt x="640" y="334"/>
                    </a:lnTo>
                    <a:lnTo>
                      <a:pt x="643" y="336"/>
                    </a:lnTo>
                    <a:lnTo>
                      <a:pt x="644" y="337"/>
                    </a:lnTo>
                    <a:lnTo>
                      <a:pt x="645" y="339"/>
                    </a:lnTo>
                    <a:lnTo>
                      <a:pt x="647" y="343"/>
                    </a:lnTo>
                    <a:lnTo>
                      <a:pt x="650" y="350"/>
                    </a:lnTo>
                    <a:lnTo>
                      <a:pt x="651" y="352"/>
                    </a:lnTo>
                    <a:lnTo>
                      <a:pt x="652" y="352"/>
                    </a:lnTo>
                    <a:lnTo>
                      <a:pt x="653" y="355"/>
                    </a:lnTo>
                    <a:lnTo>
                      <a:pt x="654" y="357"/>
                    </a:lnTo>
                    <a:lnTo>
                      <a:pt x="655" y="357"/>
                    </a:lnTo>
                    <a:lnTo>
                      <a:pt x="655" y="359"/>
                    </a:lnTo>
                    <a:lnTo>
                      <a:pt x="656" y="361"/>
                    </a:lnTo>
                    <a:lnTo>
                      <a:pt x="657" y="364"/>
                    </a:lnTo>
                    <a:lnTo>
                      <a:pt x="657" y="365"/>
                    </a:lnTo>
                    <a:lnTo>
                      <a:pt x="657" y="370"/>
                    </a:lnTo>
                    <a:lnTo>
                      <a:pt x="657" y="372"/>
                    </a:lnTo>
                    <a:lnTo>
                      <a:pt x="659" y="375"/>
                    </a:lnTo>
                    <a:lnTo>
                      <a:pt x="659" y="378"/>
                    </a:lnTo>
                    <a:lnTo>
                      <a:pt x="658" y="381"/>
                    </a:lnTo>
                    <a:lnTo>
                      <a:pt x="657" y="383"/>
                    </a:lnTo>
                    <a:lnTo>
                      <a:pt x="655" y="383"/>
                    </a:lnTo>
                    <a:lnTo>
                      <a:pt x="655" y="381"/>
                    </a:lnTo>
                    <a:lnTo>
                      <a:pt x="651" y="375"/>
                    </a:lnTo>
                    <a:lnTo>
                      <a:pt x="651" y="372"/>
                    </a:lnTo>
                    <a:lnTo>
                      <a:pt x="650" y="371"/>
                    </a:lnTo>
                    <a:lnTo>
                      <a:pt x="648" y="370"/>
                    </a:lnTo>
                    <a:lnTo>
                      <a:pt x="647" y="370"/>
                    </a:lnTo>
                    <a:lnTo>
                      <a:pt x="647" y="374"/>
                    </a:lnTo>
                    <a:lnTo>
                      <a:pt x="645" y="375"/>
                    </a:lnTo>
                    <a:lnTo>
                      <a:pt x="643" y="374"/>
                    </a:lnTo>
                    <a:lnTo>
                      <a:pt x="642" y="371"/>
                    </a:lnTo>
                    <a:lnTo>
                      <a:pt x="640" y="368"/>
                    </a:lnTo>
                    <a:lnTo>
                      <a:pt x="639" y="365"/>
                    </a:lnTo>
                    <a:lnTo>
                      <a:pt x="640" y="359"/>
                    </a:lnTo>
                    <a:lnTo>
                      <a:pt x="640" y="352"/>
                    </a:lnTo>
                    <a:lnTo>
                      <a:pt x="640" y="349"/>
                    </a:lnTo>
                    <a:lnTo>
                      <a:pt x="640" y="348"/>
                    </a:lnTo>
                    <a:lnTo>
                      <a:pt x="642" y="345"/>
                    </a:lnTo>
                    <a:lnTo>
                      <a:pt x="642" y="343"/>
                    </a:lnTo>
                    <a:lnTo>
                      <a:pt x="642" y="341"/>
                    </a:lnTo>
                    <a:lnTo>
                      <a:pt x="641" y="339"/>
                    </a:lnTo>
                    <a:close/>
                    <a:moveTo>
                      <a:pt x="574" y="383"/>
                    </a:moveTo>
                    <a:lnTo>
                      <a:pt x="574" y="386"/>
                    </a:lnTo>
                    <a:lnTo>
                      <a:pt x="571" y="388"/>
                    </a:lnTo>
                    <a:lnTo>
                      <a:pt x="563" y="389"/>
                    </a:lnTo>
                    <a:lnTo>
                      <a:pt x="558" y="390"/>
                    </a:lnTo>
                    <a:lnTo>
                      <a:pt x="555" y="392"/>
                    </a:lnTo>
                    <a:lnTo>
                      <a:pt x="554" y="393"/>
                    </a:lnTo>
                    <a:lnTo>
                      <a:pt x="546" y="391"/>
                    </a:lnTo>
                    <a:lnTo>
                      <a:pt x="538" y="387"/>
                    </a:lnTo>
                    <a:lnTo>
                      <a:pt x="537" y="386"/>
                    </a:lnTo>
                    <a:lnTo>
                      <a:pt x="532" y="387"/>
                    </a:lnTo>
                    <a:lnTo>
                      <a:pt x="530" y="386"/>
                    </a:lnTo>
                    <a:lnTo>
                      <a:pt x="529" y="385"/>
                    </a:lnTo>
                    <a:lnTo>
                      <a:pt x="529" y="383"/>
                    </a:lnTo>
                    <a:lnTo>
                      <a:pt x="528" y="383"/>
                    </a:lnTo>
                    <a:lnTo>
                      <a:pt x="527" y="383"/>
                    </a:lnTo>
                    <a:lnTo>
                      <a:pt x="526" y="383"/>
                    </a:lnTo>
                    <a:lnTo>
                      <a:pt x="525" y="383"/>
                    </a:lnTo>
                    <a:lnTo>
                      <a:pt x="525" y="382"/>
                    </a:lnTo>
                    <a:lnTo>
                      <a:pt x="525" y="380"/>
                    </a:lnTo>
                    <a:lnTo>
                      <a:pt x="524" y="380"/>
                    </a:lnTo>
                    <a:lnTo>
                      <a:pt x="520" y="378"/>
                    </a:lnTo>
                    <a:lnTo>
                      <a:pt x="520" y="378"/>
                    </a:lnTo>
                    <a:lnTo>
                      <a:pt x="518" y="377"/>
                    </a:lnTo>
                    <a:lnTo>
                      <a:pt x="506" y="375"/>
                    </a:lnTo>
                    <a:lnTo>
                      <a:pt x="496" y="377"/>
                    </a:lnTo>
                    <a:lnTo>
                      <a:pt x="491" y="376"/>
                    </a:lnTo>
                    <a:lnTo>
                      <a:pt x="489" y="376"/>
                    </a:lnTo>
                    <a:lnTo>
                      <a:pt x="487" y="376"/>
                    </a:lnTo>
                    <a:lnTo>
                      <a:pt x="486" y="376"/>
                    </a:lnTo>
                    <a:lnTo>
                      <a:pt x="486" y="375"/>
                    </a:lnTo>
                    <a:lnTo>
                      <a:pt x="483" y="375"/>
                    </a:lnTo>
                    <a:lnTo>
                      <a:pt x="481" y="374"/>
                    </a:lnTo>
                    <a:lnTo>
                      <a:pt x="478" y="374"/>
                    </a:lnTo>
                    <a:lnTo>
                      <a:pt x="476" y="374"/>
                    </a:lnTo>
                    <a:lnTo>
                      <a:pt x="473" y="371"/>
                    </a:lnTo>
                    <a:lnTo>
                      <a:pt x="470" y="370"/>
                    </a:lnTo>
                    <a:lnTo>
                      <a:pt x="468" y="370"/>
                    </a:lnTo>
                    <a:lnTo>
                      <a:pt x="466" y="371"/>
                    </a:lnTo>
                    <a:lnTo>
                      <a:pt x="464" y="371"/>
                    </a:lnTo>
                    <a:lnTo>
                      <a:pt x="463" y="370"/>
                    </a:lnTo>
                    <a:lnTo>
                      <a:pt x="458" y="364"/>
                    </a:lnTo>
                    <a:lnTo>
                      <a:pt x="455" y="362"/>
                    </a:lnTo>
                    <a:lnTo>
                      <a:pt x="453" y="361"/>
                    </a:lnTo>
                    <a:lnTo>
                      <a:pt x="453" y="359"/>
                    </a:lnTo>
                    <a:lnTo>
                      <a:pt x="452" y="358"/>
                    </a:lnTo>
                    <a:lnTo>
                      <a:pt x="451" y="358"/>
                    </a:lnTo>
                    <a:lnTo>
                      <a:pt x="451" y="357"/>
                    </a:lnTo>
                    <a:lnTo>
                      <a:pt x="451" y="357"/>
                    </a:lnTo>
                    <a:lnTo>
                      <a:pt x="451" y="355"/>
                    </a:lnTo>
                    <a:lnTo>
                      <a:pt x="451" y="354"/>
                    </a:lnTo>
                    <a:lnTo>
                      <a:pt x="450" y="354"/>
                    </a:lnTo>
                    <a:lnTo>
                      <a:pt x="448" y="353"/>
                    </a:lnTo>
                    <a:lnTo>
                      <a:pt x="447" y="352"/>
                    </a:lnTo>
                    <a:lnTo>
                      <a:pt x="448" y="352"/>
                    </a:lnTo>
                    <a:lnTo>
                      <a:pt x="448" y="351"/>
                    </a:lnTo>
                    <a:lnTo>
                      <a:pt x="447" y="348"/>
                    </a:lnTo>
                    <a:lnTo>
                      <a:pt x="446" y="346"/>
                    </a:lnTo>
                    <a:lnTo>
                      <a:pt x="444" y="343"/>
                    </a:lnTo>
                    <a:lnTo>
                      <a:pt x="442" y="342"/>
                    </a:lnTo>
                    <a:lnTo>
                      <a:pt x="441" y="340"/>
                    </a:lnTo>
                    <a:lnTo>
                      <a:pt x="440" y="339"/>
                    </a:lnTo>
                    <a:lnTo>
                      <a:pt x="440" y="339"/>
                    </a:lnTo>
                    <a:lnTo>
                      <a:pt x="442" y="338"/>
                    </a:lnTo>
                    <a:lnTo>
                      <a:pt x="442" y="337"/>
                    </a:lnTo>
                    <a:lnTo>
                      <a:pt x="443" y="336"/>
                    </a:lnTo>
                    <a:lnTo>
                      <a:pt x="443" y="335"/>
                    </a:lnTo>
                    <a:lnTo>
                      <a:pt x="442" y="332"/>
                    </a:lnTo>
                    <a:lnTo>
                      <a:pt x="442" y="331"/>
                    </a:lnTo>
                    <a:lnTo>
                      <a:pt x="442" y="330"/>
                    </a:lnTo>
                    <a:lnTo>
                      <a:pt x="442" y="327"/>
                    </a:lnTo>
                    <a:lnTo>
                      <a:pt x="442" y="326"/>
                    </a:lnTo>
                    <a:lnTo>
                      <a:pt x="442" y="324"/>
                    </a:lnTo>
                    <a:lnTo>
                      <a:pt x="442" y="323"/>
                    </a:lnTo>
                    <a:lnTo>
                      <a:pt x="441" y="322"/>
                    </a:lnTo>
                    <a:lnTo>
                      <a:pt x="440" y="322"/>
                    </a:lnTo>
                    <a:lnTo>
                      <a:pt x="441" y="321"/>
                    </a:lnTo>
                    <a:lnTo>
                      <a:pt x="442" y="320"/>
                    </a:lnTo>
                    <a:lnTo>
                      <a:pt x="442" y="316"/>
                    </a:lnTo>
                    <a:lnTo>
                      <a:pt x="443" y="314"/>
                    </a:lnTo>
                    <a:lnTo>
                      <a:pt x="445" y="313"/>
                    </a:lnTo>
                    <a:lnTo>
                      <a:pt x="446" y="313"/>
                    </a:lnTo>
                    <a:lnTo>
                      <a:pt x="454" y="309"/>
                    </a:lnTo>
                    <a:lnTo>
                      <a:pt x="458" y="311"/>
                    </a:lnTo>
                    <a:lnTo>
                      <a:pt x="462" y="313"/>
                    </a:lnTo>
                    <a:lnTo>
                      <a:pt x="467" y="319"/>
                    </a:lnTo>
                    <a:lnTo>
                      <a:pt x="472" y="323"/>
                    </a:lnTo>
                    <a:lnTo>
                      <a:pt x="473" y="324"/>
                    </a:lnTo>
                    <a:lnTo>
                      <a:pt x="473" y="326"/>
                    </a:lnTo>
                    <a:lnTo>
                      <a:pt x="473" y="327"/>
                    </a:lnTo>
                    <a:lnTo>
                      <a:pt x="475" y="330"/>
                    </a:lnTo>
                    <a:lnTo>
                      <a:pt x="477" y="330"/>
                    </a:lnTo>
                    <a:lnTo>
                      <a:pt x="478" y="331"/>
                    </a:lnTo>
                    <a:lnTo>
                      <a:pt x="481" y="332"/>
                    </a:lnTo>
                    <a:lnTo>
                      <a:pt x="486" y="332"/>
                    </a:lnTo>
                    <a:lnTo>
                      <a:pt x="486" y="332"/>
                    </a:lnTo>
                    <a:lnTo>
                      <a:pt x="487" y="331"/>
                    </a:lnTo>
                    <a:lnTo>
                      <a:pt x="488" y="331"/>
                    </a:lnTo>
                    <a:lnTo>
                      <a:pt x="489" y="330"/>
                    </a:lnTo>
                    <a:lnTo>
                      <a:pt x="490" y="330"/>
                    </a:lnTo>
                    <a:lnTo>
                      <a:pt x="491" y="330"/>
                    </a:lnTo>
                    <a:lnTo>
                      <a:pt x="494" y="332"/>
                    </a:lnTo>
                    <a:lnTo>
                      <a:pt x="496" y="332"/>
                    </a:lnTo>
                    <a:lnTo>
                      <a:pt x="498" y="333"/>
                    </a:lnTo>
                    <a:lnTo>
                      <a:pt x="499" y="333"/>
                    </a:lnTo>
                    <a:lnTo>
                      <a:pt x="499" y="332"/>
                    </a:lnTo>
                    <a:lnTo>
                      <a:pt x="502" y="331"/>
                    </a:lnTo>
                    <a:lnTo>
                      <a:pt x="503" y="330"/>
                    </a:lnTo>
                    <a:lnTo>
                      <a:pt x="505" y="331"/>
                    </a:lnTo>
                    <a:lnTo>
                      <a:pt x="509" y="332"/>
                    </a:lnTo>
                    <a:lnTo>
                      <a:pt x="511" y="333"/>
                    </a:lnTo>
                    <a:lnTo>
                      <a:pt x="512" y="333"/>
                    </a:lnTo>
                    <a:lnTo>
                      <a:pt x="512" y="331"/>
                    </a:lnTo>
                    <a:lnTo>
                      <a:pt x="513" y="331"/>
                    </a:lnTo>
                    <a:lnTo>
                      <a:pt x="514" y="331"/>
                    </a:lnTo>
                    <a:lnTo>
                      <a:pt x="515" y="332"/>
                    </a:lnTo>
                    <a:lnTo>
                      <a:pt x="516" y="332"/>
                    </a:lnTo>
                    <a:lnTo>
                      <a:pt x="524" y="333"/>
                    </a:lnTo>
                    <a:lnTo>
                      <a:pt x="525" y="333"/>
                    </a:lnTo>
                    <a:lnTo>
                      <a:pt x="525" y="332"/>
                    </a:lnTo>
                    <a:lnTo>
                      <a:pt x="526" y="332"/>
                    </a:lnTo>
                    <a:lnTo>
                      <a:pt x="527" y="333"/>
                    </a:lnTo>
                    <a:lnTo>
                      <a:pt x="527" y="334"/>
                    </a:lnTo>
                    <a:lnTo>
                      <a:pt x="529" y="335"/>
                    </a:lnTo>
                    <a:lnTo>
                      <a:pt x="532" y="338"/>
                    </a:lnTo>
                    <a:lnTo>
                      <a:pt x="536" y="339"/>
                    </a:lnTo>
                    <a:lnTo>
                      <a:pt x="538" y="342"/>
                    </a:lnTo>
                    <a:lnTo>
                      <a:pt x="541" y="347"/>
                    </a:lnTo>
                    <a:lnTo>
                      <a:pt x="545" y="347"/>
                    </a:lnTo>
                    <a:lnTo>
                      <a:pt x="550" y="349"/>
                    </a:lnTo>
                    <a:lnTo>
                      <a:pt x="554" y="352"/>
                    </a:lnTo>
                    <a:lnTo>
                      <a:pt x="557" y="357"/>
                    </a:lnTo>
                    <a:lnTo>
                      <a:pt x="558" y="358"/>
                    </a:lnTo>
                    <a:lnTo>
                      <a:pt x="558" y="361"/>
                    </a:lnTo>
                    <a:lnTo>
                      <a:pt x="558" y="365"/>
                    </a:lnTo>
                    <a:lnTo>
                      <a:pt x="559" y="366"/>
                    </a:lnTo>
                    <a:lnTo>
                      <a:pt x="560" y="366"/>
                    </a:lnTo>
                    <a:lnTo>
                      <a:pt x="561" y="365"/>
                    </a:lnTo>
                    <a:lnTo>
                      <a:pt x="563" y="366"/>
                    </a:lnTo>
                    <a:lnTo>
                      <a:pt x="564" y="367"/>
                    </a:lnTo>
                    <a:lnTo>
                      <a:pt x="566" y="369"/>
                    </a:lnTo>
                    <a:lnTo>
                      <a:pt x="570" y="370"/>
                    </a:lnTo>
                    <a:lnTo>
                      <a:pt x="571" y="370"/>
                    </a:lnTo>
                    <a:lnTo>
                      <a:pt x="571" y="371"/>
                    </a:lnTo>
                    <a:lnTo>
                      <a:pt x="571" y="373"/>
                    </a:lnTo>
                    <a:lnTo>
                      <a:pt x="571" y="374"/>
                    </a:lnTo>
                    <a:lnTo>
                      <a:pt x="573" y="375"/>
                    </a:lnTo>
                    <a:lnTo>
                      <a:pt x="573" y="377"/>
                    </a:lnTo>
                    <a:lnTo>
                      <a:pt x="573" y="379"/>
                    </a:lnTo>
                    <a:lnTo>
                      <a:pt x="573" y="380"/>
                    </a:lnTo>
                    <a:lnTo>
                      <a:pt x="573" y="381"/>
                    </a:lnTo>
                    <a:lnTo>
                      <a:pt x="574" y="382"/>
                    </a:lnTo>
                    <a:lnTo>
                      <a:pt x="574" y="383"/>
                    </a:lnTo>
                    <a:close/>
                    <a:moveTo>
                      <a:pt x="468" y="302"/>
                    </a:moveTo>
                    <a:lnTo>
                      <a:pt x="466" y="301"/>
                    </a:lnTo>
                    <a:lnTo>
                      <a:pt x="465" y="299"/>
                    </a:lnTo>
                    <a:lnTo>
                      <a:pt x="465" y="297"/>
                    </a:lnTo>
                    <a:lnTo>
                      <a:pt x="466" y="295"/>
                    </a:lnTo>
                    <a:lnTo>
                      <a:pt x="467" y="295"/>
                    </a:lnTo>
                    <a:lnTo>
                      <a:pt x="468" y="295"/>
                    </a:lnTo>
                    <a:lnTo>
                      <a:pt x="468" y="294"/>
                    </a:lnTo>
                    <a:lnTo>
                      <a:pt x="469" y="296"/>
                    </a:lnTo>
                    <a:lnTo>
                      <a:pt x="470" y="299"/>
                    </a:lnTo>
                    <a:lnTo>
                      <a:pt x="469" y="301"/>
                    </a:lnTo>
                    <a:lnTo>
                      <a:pt x="468" y="302"/>
                    </a:lnTo>
                    <a:close/>
                    <a:moveTo>
                      <a:pt x="515" y="303"/>
                    </a:moveTo>
                    <a:lnTo>
                      <a:pt x="516" y="303"/>
                    </a:lnTo>
                    <a:lnTo>
                      <a:pt x="518" y="302"/>
                    </a:lnTo>
                    <a:lnTo>
                      <a:pt x="519" y="300"/>
                    </a:lnTo>
                    <a:lnTo>
                      <a:pt x="520" y="300"/>
                    </a:lnTo>
                    <a:lnTo>
                      <a:pt x="521" y="295"/>
                    </a:lnTo>
                    <a:lnTo>
                      <a:pt x="523" y="292"/>
                    </a:lnTo>
                    <a:lnTo>
                      <a:pt x="525" y="292"/>
                    </a:lnTo>
                    <a:lnTo>
                      <a:pt x="527" y="298"/>
                    </a:lnTo>
                    <a:lnTo>
                      <a:pt x="529" y="299"/>
                    </a:lnTo>
                    <a:lnTo>
                      <a:pt x="530" y="299"/>
                    </a:lnTo>
                    <a:lnTo>
                      <a:pt x="531" y="300"/>
                    </a:lnTo>
                    <a:lnTo>
                      <a:pt x="533" y="300"/>
                    </a:lnTo>
                    <a:lnTo>
                      <a:pt x="534" y="300"/>
                    </a:lnTo>
                    <a:lnTo>
                      <a:pt x="532" y="302"/>
                    </a:lnTo>
                    <a:lnTo>
                      <a:pt x="530" y="305"/>
                    </a:lnTo>
                    <a:lnTo>
                      <a:pt x="529" y="306"/>
                    </a:lnTo>
                    <a:lnTo>
                      <a:pt x="528" y="307"/>
                    </a:lnTo>
                    <a:lnTo>
                      <a:pt x="525" y="306"/>
                    </a:lnTo>
                    <a:lnTo>
                      <a:pt x="523" y="304"/>
                    </a:lnTo>
                    <a:lnTo>
                      <a:pt x="520" y="304"/>
                    </a:lnTo>
                    <a:lnTo>
                      <a:pt x="519" y="304"/>
                    </a:lnTo>
                    <a:lnTo>
                      <a:pt x="519" y="305"/>
                    </a:lnTo>
                    <a:lnTo>
                      <a:pt x="517" y="306"/>
                    </a:lnTo>
                    <a:lnTo>
                      <a:pt x="515" y="306"/>
                    </a:lnTo>
                    <a:lnTo>
                      <a:pt x="512" y="307"/>
                    </a:lnTo>
                    <a:lnTo>
                      <a:pt x="513" y="305"/>
                    </a:lnTo>
                    <a:lnTo>
                      <a:pt x="512" y="304"/>
                    </a:lnTo>
                    <a:lnTo>
                      <a:pt x="511" y="304"/>
                    </a:lnTo>
                    <a:lnTo>
                      <a:pt x="512" y="303"/>
                    </a:lnTo>
                    <a:lnTo>
                      <a:pt x="512" y="303"/>
                    </a:lnTo>
                    <a:lnTo>
                      <a:pt x="515" y="303"/>
                    </a:lnTo>
                    <a:close/>
                    <a:moveTo>
                      <a:pt x="398" y="285"/>
                    </a:moveTo>
                    <a:lnTo>
                      <a:pt x="399" y="285"/>
                    </a:lnTo>
                    <a:lnTo>
                      <a:pt x="402" y="282"/>
                    </a:lnTo>
                    <a:lnTo>
                      <a:pt x="403" y="282"/>
                    </a:lnTo>
                    <a:lnTo>
                      <a:pt x="403" y="282"/>
                    </a:lnTo>
                    <a:lnTo>
                      <a:pt x="402" y="283"/>
                    </a:lnTo>
                    <a:lnTo>
                      <a:pt x="402" y="284"/>
                    </a:lnTo>
                    <a:lnTo>
                      <a:pt x="402" y="285"/>
                    </a:lnTo>
                    <a:lnTo>
                      <a:pt x="401" y="287"/>
                    </a:lnTo>
                    <a:lnTo>
                      <a:pt x="400" y="287"/>
                    </a:lnTo>
                    <a:lnTo>
                      <a:pt x="401" y="288"/>
                    </a:lnTo>
                    <a:lnTo>
                      <a:pt x="403" y="287"/>
                    </a:lnTo>
                    <a:lnTo>
                      <a:pt x="402" y="291"/>
                    </a:lnTo>
                    <a:lnTo>
                      <a:pt x="400" y="292"/>
                    </a:lnTo>
                    <a:lnTo>
                      <a:pt x="395" y="294"/>
                    </a:lnTo>
                    <a:lnTo>
                      <a:pt x="395" y="291"/>
                    </a:lnTo>
                    <a:lnTo>
                      <a:pt x="396" y="289"/>
                    </a:lnTo>
                    <a:lnTo>
                      <a:pt x="398" y="285"/>
                    </a:lnTo>
                    <a:close/>
                    <a:moveTo>
                      <a:pt x="499" y="291"/>
                    </a:moveTo>
                    <a:lnTo>
                      <a:pt x="498" y="290"/>
                    </a:lnTo>
                    <a:lnTo>
                      <a:pt x="497" y="290"/>
                    </a:lnTo>
                    <a:lnTo>
                      <a:pt x="497" y="289"/>
                    </a:lnTo>
                    <a:lnTo>
                      <a:pt x="496" y="288"/>
                    </a:lnTo>
                    <a:lnTo>
                      <a:pt x="498" y="288"/>
                    </a:lnTo>
                    <a:lnTo>
                      <a:pt x="499" y="288"/>
                    </a:lnTo>
                    <a:lnTo>
                      <a:pt x="502" y="287"/>
                    </a:lnTo>
                    <a:lnTo>
                      <a:pt x="503" y="286"/>
                    </a:lnTo>
                    <a:lnTo>
                      <a:pt x="503" y="287"/>
                    </a:lnTo>
                    <a:lnTo>
                      <a:pt x="504" y="286"/>
                    </a:lnTo>
                    <a:lnTo>
                      <a:pt x="504" y="285"/>
                    </a:lnTo>
                    <a:lnTo>
                      <a:pt x="503" y="283"/>
                    </a:lnTo>
                    <a:lnTo>
                      <a:pt x="504" y="283"/>
                    </a:lnTo>
                    <a:lnTo>
                      <a:pt x="505" y="284"/>
                    </a:lnTo>
                    <a:lnTo>
                      <a:pt x="507" y="285"/>
                    </a:lnTo>
                    <a:lnTo>
                      <a:pt x="509" y="285"/>
                    </a:lnTo>
                    <a:lnTo>
                      <a:pt x="511" y="285"/>
                    </a:lnTo>
                    <a:lnTo>
                      <a:pt x="512" y="287"/>
                    </a:lnTo>
                    <a:lnTo>
                      <a:pt x="513" y="287"/>
                    </a:lnTo>
                    <a:lnTo>
                      <a:pt x="515" y="286"/>
                    </a:lnTo>
                    <a:lnTo>
                      <a:pt x="516" y="286"/>
                    </a:lnTo>
                    <a:lnTo>
                      <a:pt x="519" y="287"/>
                    </a:lnTo>
                    <a:lnTo>
                      <a:pt x="520" y="290"/>
                    </a:lnTo>
                    <a:lnTo>
                      <a:pt x="521" y="292"/>
                    </a:lnTo>
                    <a:lnTo>
                      <a:pt x="520" y="295"/>
                    </a:lnTo>
                    <a:lnTo>
                      <a:pt x="518" y="298"/>
                    </a:lnTo>
                    <a:lnTo>
                      <a:pt x="516" y="300"/>
                    </a:lnTo>
                    <a:lnTo>
                      <a:pt x="516" y="299"/>
                    </a:lnTo>
                    <a:lnTo>
                      <a:pt x="516" y="299"/>
                    </a:lnTo>
                    <a:lnTo>
                      <a:pt x="514" y="299"/>
                    </a:lnTo>
                    <a:lnTo>
                      <a:pt x="514" y="298"/>
                    </a:lnTo>
                    <a:lnTo>
                      <a:pt x="514" y="296"/>
                    </a:lnTo>
                    <a:lnTo>
                      <a:pt x="512" y="295"/>
                    </a:lnTo>
                    <a:lnTo>
                      <a:pt x="512" y="295"/>
                    </a:lnTo>
                    <a:lnTo>
                      <a:pt x="512" y="296"/>
                    </a:lnTo>
                    <a:lnTo>
                      <a:pt x="512" y="298"/>
                    </a:lnTo>
                    <a:lnTo>
                      <a:pt x="512" y="298"/>
                    </a:lnTo>
                    <a:lnTo>
                      <a:pt x="510" y="295"/>
                    </a:lnTo>
                    <a:lnTo>
                      <a:pt x="508" y="294"/>
                    </a:lnTo>
                    <a:lnTo>
                      <a:pt x="507" y="294"/>
                    </a:lnTo>
                    <a:lnTo>
                      <a:pt x="505" y="295"/>
                    </a:lnTo>
                    <a:lnTo>
                      <a:pt x="503" y="295"/>
                    </a:lnTo>
                    <a:lnTo>
                      <a:pt x="501" y="295"/>
                    </a:lnTo>
                    <a:lnTo>
                      <a:pt x="499" y="294"/>
                    </a:lnTo>
                    <a:lnTo>
                      <a:pt x="499" y="293"/>
                    </a:lnTo>
                    <a:lnTo>
                      <a:pt x="499" y="291"/>
                    </a:lnTo>
                    <a:lnTo>
                      <a:pt x="499" y="291"/>
                    </a:lnTo>
                    <a:close/>
                    <a:moveTo>
                      <a:pt x="395" y="281"/>
                    </a:moveTo>
                    <a:lnTo>
                      <a:pt x="396" y="281"/>
                    </a:lnTo>
                    <a:lnTo>
                      <a:pt x="399" y="282"/>
                    </a:lnTo>
                    <a:lnTo>
                      <a:pt x="394" y="289"/>
                    </a:lnTo>
                    <a:lnTo>
                      <a:pt x="393" y="290"/>
                    </a:lnTo>
                    <a:lnTo>
                      <a:pt x="387" y="291"/>
                    </a:lnTo>
                    <a:lnTo>
                      <a:pt x="386" y="291"/>
                    </a:lnTo>
                    <a:lnTo>
                      <a:pt x="386" y="290"/>
                    </a:lnTo>
                    <a:lnTo>
                      <a:pt x="385" y="289"/>
                    </a:lnTo>
                    <a:lnTo>
                      <a:pt x="383" y="290"/>
                    </a:lnTo>
                    <a:lnTo>
                      <a:pt x="381" y="286"/>
                    </a:lnTo>
                    <a:lnTo>
                      <a:pt x="381" y="284"/>
                    </a:lnTo>
                    <a:lnTo>
                      <a:pt x="385" y="284"/>
                    </a:lnTo>
                    <a:lnTo>
                      <a:pt x="384" y="282"/>
                    </a:lnTo>
                    <a:lnTo>
                      <a:pt x="384" y="282"/>
                    </a:lnTo>
                    <a:lnTo>
                      <a:pt x="386" y="282"/>
                    </a:lnTo>
                    <a:lnTo>
                      <a:pt x="387" y="282"/>
                    </a:lnTo>
                    <a:lnTo>
                      <a:pt x="387" y="281"/>
                    </a:lnTo>
                    <a:lnTo>
                      <a:pt x="389" y="282"/>
                    </a:lnTo>
                    <a:lnTo>
                      <a:pt x="389" y="280"/>
                    </a:lnTo>
                    <a:lnTo>
                      <a:pt x="389" y="279"/>
                    </a:lnTo>
                    <a:lnTo>
                      <a:pt x="388" y="278"/>
                    </a:lnTo>
                    <a:lnTo>
                      <a:pt x="387" y="278"/>
                    </a:lnTo>
                    <a:lnTo>
                      <a:pt x="389" y="278"/>
                    </a:lnTo>
                    <a:lnTo>
                      <a:pt x="390" y="278"/>
                    </a:lnTo>
                    <a:lnTo>
                      <a:pt x="390" y="278"/>
                    </a:lnTo>
                    <a:lnTo>
                      <a:pt x="391" y="278"/>
                    </a:lnTo>
                    <a:lnTo>
                      <a:pt x="392" y="277"/>
                    </a:lnTo>
                    <a:lnTo>
                      <a:pt x="392" y="278"/>
                    </a:lnTo>
                    <a:lnTo>
                      <a:pt x="393" y="280"/>
                    </a:lnTo>
                    <a:lnTo>
                      <a:pt x="393" y="281"/>
                    </a:lnTo>
                    <a:lnTo>
                      <a:pt x="394" y="282"/>
                    </a:lnTo>
                    <a:lnTo>
                      <a:pt x="394" y="282"/>
                    </a:lnTo>
                    <a:lnTo>
                      <a:pt x="395" y="281"/>
                    </a:lnTo>
                    <a:close/>
                    <a:moveTo>
                      <a:pt x="497" y="287"/>
                    </a:moveTo>
                    <a:lnTo>
                      <a:pt x="495" y="286"/>
                    </a:lnTo>
                    <a:lnTo>
                      <a:pt x="495" y="284"/>
                    </a:lnTo>
                    <a:lnTo>
                      <a:pt x="496" y="283"/>
                    </a:lnTo>
                    <a:lnTo>
                      <a:pt x="497" y="282"/>
                    </a:lnTo>
                    <a:lnTo>
                      <a:pt x="496" y="278"/>
                    </a:lnTo>
                    <a:lnTo>
                      <a:pt x="497" y="278"/>
                    </a:lnTo>
                    <a:lnTo>
                      <a:pt x="499" y="278"/>
                    </a:lnTo>
                    <a:lnTo>
                      <a:pt x="500" y="280"/>
                    </a:lnTo>
                    <a:lnTo>
                      <a:pt x="501" y="281"/>
                    </a:lnTo>
                    <a:lnTo>
                      <a:pt x="500" y="283"/>
                    </a:lnTo>
                    <a:lnTo>
                      <a:pt x="499" y="282"/>
                    </a:lnTo>
                    <a:lnTo>
                      <a:pt x="498" y="283"/>
                    </a:lnTo>
                    <a:lnTo>
                      <a:pt x="497" y="287"/>
                    </a:lnTo>
                    <a:close/>
                    <a:moveTo>
                      <a:pt x="225" y="241"/>
                    </a:moveTo>
                    <a:lnTo>
                      <a:pt x="228" y="242"/>
                    </a:lnTo>
                    <a:lnTo>
                      <a:pt x="229" y="244"/>
                    </a:lnTo>
                    <a:lnTo>
                      <a:pt x="229" y="247"/>
                    </a:lnTo>
                    <a:lnTo>
                      <a:pt x="226" y="247"/>
                    </a:lnTo>
                    <a:lnTo>
                      <a:pt x="225" y="247"/>
                    </a:lnTo>
                    <a:lnTo>
                      <a:pt x="221" y="245"/>
                    </a:lnTo>
                    <a:lnTo>
                      <a:pt x="216" y="243"/>
                    </a:lnTo>
                    <a:lnTo>
                      <a:pt x="210" y="241"/>
                    </a:lnTo>
                    <a:lnTo>
                      <a:pt x="207" y="239"/>
                    </a:lnTo>
                    <a:lnTo>
                      <a:pt x="208" y="237"/>
                    </a:lnTo>
                    <a:lnTo>
                      <a:pt x="212" y="238"/>
                    </a:lnTo>
                    <a:lnTo>
                      <a:pt x="214" y="238"/>
                    </a:lnTo>
                    <a:lnTo>
                      <a:pt x="216" y="237"/>
                    </a:lnTo>
                    <a:lnTo>
                      <a:pt x="216" y="238"/>
                    </a:lnTo>
                    <a:lnTo>
                      <a:pt x="217" y="237"/>
                    </a:lnTo>
                    <a:lnTo>
                      <a:pt x="218" y="236"/>
                    </a:lnTo>
                    <a:lnTo>
                      <a:pt x="220" y="236"/>
                    </a:lnTo>
                    <a:lnTo>
                      <a:pt x="220" y="237"/>
                    </a:lnTo>
                    <a:lnTo>
                      <a:pt x="220" y="237"/>
                    </a:lnTo>
                    <a:lnTo>
                      <a:pt x="221" y="238"/>
                    </a:lnTo>
                    <a:lnTo>
                      <a:pt x="223" y="238"/>
                    </a:lnTo>
                    <a:lnTo>
                      <a:pt x="224" y="239"/>
                    </a:lnTo>
                    <a:lnTo>
                      <a:pt x="225" y="240"/>
                    </a:lnTo>
                    <a:lnTo>
                      <a:pt x="225" y="241"/>
                    </a:lnTo>
                    <a:close/>
                    <a:moveTo>
                      <a:pt x="293" y="248"/>
                    </a:moveTo>
                    <a:lnTo>
                      <a:pt x="296" y="250"/>
                    </a:lnTo>
                    <a:lnTo>
                      <a:pt x="295" y="251"/>
                    </a:lnTo>
                    <a:lnTo>
                      <a:pt x="295" y="252"/>
                    </a:lnTo>
                    <a:lnTo>
                      <a:pt x="294" y="252"/>
                    </a:lnTo>
                    <a:lnTo>
                      <a:pt x="292" y="252"/>
                    </a:lnTo>
                    <a:lnTo>
                      <a:pt x="290" y="255"/>
                    </a:lnTo>
                    <a:lnTo>
                      <a:pt x="288" y="255"/>
                    </a:lnTo>
                    <a:lnTo>
                      <a:pt x="286" y="252"/>
                    </a:lnTo>
                    <a:lnTo>
                      <a:pt x="285" y="251"/>
                    </a:lnTo>
                    <a:lnTo>
                      <a:pt x="285" y="251"/>
                    </a:lnTo>
                    <a:lnTo>
                      <a:pt x="285" y="249"/>
                    </a:lnTo>
                    <a:lnTo>
                      <a:pt x="285" y="246"/>
                    </a:lnTo>
                    <a:lnTo>
                      <a:pt x="285" y="245"/>
                    </a:lnTo>
                    <a:lnTo>
                      <a:pt x="290" y="243"/>
                    </a:lnTo>
                    <a:lnTo>
                      <a:pt x="290" y="242"/>
                    </a:lnTo>
                    <a:lnTo>
                      <a:pt x="290" y="241"/>
                    </a:lnTo>
                    <a:lnTo>
                      <a:pt x="291" y="239"/>
                    </a:lnTo>
                    <a:lnTo>
                      <a:pt x="291" y="238"/>
                    </a:lnTo>
                    <a:lnTo>
                      <a:pt x="292" y="238"/>
                    </a:lnTo>
                    <a:lnTo>
                      <a:pt x="292" y="240"/>
                    </a:lnTo>
                    <a:lnTo>
                      <a:pt x="293" y="242"/>
                    </a:lnTo>
                    <a:lnTo>
                      <a:pt x="293" y="244"/>
                    </a:lnTo>
                    <a:lnTo>
                      <a:pt x="294" y="247"/>
                    </a:lnTo>
                    <a:lnTo>
                      <a:pt x="293" y="248"/>
                    </a:lnTo>
                    <a:close/>
                    <a:moveTo>
                      <a:pt x="275" y="220"/>
                    </a:moveTo>
                    <a:lnTo>
                      <a:pt x="277" y="220"/>
                    </a:lnTo>
                    <a:lnTo>
                      <a:pt x="280" y="220"/>
                    </a:lnTo>
                    <a:lnTo>
                      <a:pt x="282" y="221"/>
                    </a:lnTo>
                    <a:lnTo>
                      <a:pt x="283" y="222"/>
                    </a:lnTo>
                    <a:lnTo>
                      <a:pt x="284" y="225"/>
                    </a:lnTo>
                    <a:lnTo>
                      <a:pt x="283" y="225"/>
                    </a:lnTo>
                    <a:lnTo>
                      <a:pt x="282" y="226"/>
                    </a:lnTo>
                    <a:lnTo>
                      <a:pt x="281" y="227"/>
                    </a:lnTo>
                    <a:lnTo>
                      <a:pt x="280" y="226"/>
                    </a:lnTo>
                    <a:lnTo>
                      <a:pt x="279" y="226"/>
                    </a:lnTo>
                    <a:lnTo>
                      <a:pt x="278" y="228"/>
                    </a:lnTo>
                    <a:lnTo>
                      <a:pt x="276" y="229"/>
                    </a:lnTo>
                    <a:lnTo>
                      <a:pt x="276" y="230"/>
                    </a:lnTo>
                    <a:lnTo>
                      <a:pt x="277" y="230"/>
                    </a:lnTo>
                    <a:lnTo>
                      <a:pt x="278" y="230"/>
                    </a:lnTo>
                    <a:lnTo>
                      <a:pt x="279" y="231"/>
                    </a:lnTo>
                    <a:lnTo>
                      <a:pt x="280" y="230"/>
                    </a:lnTo>
                    <a:lnTo>
                      <a:pt x="281" y="230"/>
                    </a:lnTo>
                    <a:lnTo>
                      <a:pt x="281" y="230"/>
                    </a:lnTo>
                    <a:lnTo>
                      <a:pt x="280" y="232"/>
                    </a:lnTo>
                    <a:lnTo>
                      <a:pt x="279" y="233"/>
                    </a:lnTo>
                    <a:lnTo>
                      <a:pt x="278" y="234"/>
                    </a:lnTo>
                    <a:lnTo>
                      <a:pt x="281" y="236"/>
                    </a:lnTo>
                    <a:lnTo>
                      <a:pt x="280" y="239"/>
                    </a:lnTo>
                    <a:lnTo>
                      <a:pt x="275" y="243"/>
                    </a:lnTo>
                    <a:lnTo>
                      <a:pt x="273" y="244"/>
                    </a:lnTo>
                    <a:lnTo>
                      <a:pt x="273" y="245"/>
                    </a:lnTo>
                    <a:lnTo>
                      <a:pt x="272" y="245"/>
                    </a:lnTo>
                    <a:lnTo>
                      <a:pt x="270" y="246"/>
                    </a:lnTo>
                    <a:lnTo>
                      <a:pt x="269" y="246"/>
                    </a:lnTo>
                    <a:lnTo>
                      <a:pt x="268" y="247"/>
                    </a:lnTo>
                    <a:lnTo>
                      <a:pt x="265" y="246"/>
                    </a:lnTo>
                    <a:lnTo>
                      <a:pt x="263" y="245"/>
                    </a:lnTo>
                    <a:lnTo>
                      <a:pt x="262" y="244"/>
                    </a:lnTo>
                    <a:lnTo>
                      <a:pt x="262" y="243"/>
                    </a:lnTo>
                    <a:lnTo>
                      <a:pt x="261" y="243"/>
                    </a:lnTo>
                    <a:lnTo>
                      <a:pt x="259" y="243"/>
                    </a:lnTo>
                    <a:lnTo>
                      <a:pt x="259" y="242"/>
                    </a:lnTo>
                    <a:lnTo>
                      <a:pt x="259" y="241"/>
                    </a:lnTo>
                    <a:lnTo>
                      <a:pt x="259" y="240"/>
                    </a:lnTo>
                    <a:lnTo>
                      <a:pt x="255" y="237"/>
                    </a:lnTo>
                    <a:lnTo>
                      <a:pt x="255" y="236"/>
                    </a:lnTo>
                    <a:lnTo>
                      <a:pt x="255" y="230"/>
                    </a:lnTo>
                    <a:lnTo>
                      <a:pt x="256" y="227"/>
                    </a:lnTo>
                    <a:lnTo>
                      <a:pt x="256" y="226"/>
                    </a:lnTo>
                    <a:lnTo>
                      <a:pt x="257" y="225"/>
                    </a:lnTo>
                    <a:lnTo>
                      <a:pt x="258" y="225"/>
                    </a:lnTo>
                    <a:lnTo>
                      <a:pt x="258" y="223"/>
                    </a:lnTo>
                    <a:lnTo>
                      <a:pt x="260" y="225"/>
                    </a:lnTo>
                    <a:lnTo>
                      <a:pt x="262" y="225"/>
                    </a:lnTo>
                    <a:lnTo>
                      <a:pt x="262" y="223"/>
                    </a:lnTo>
                    <a:lnTo>
                      <a:pt x="263" y="224"/>
                    </a:lnTo>
                    <a:lnTo>
                      <a:pt x="264" y="224"/>
                    </a:lnTo>
                    <a:lnTo>
                      <a:pt x="264" y="225"/>
                    </a:lnTo>
                    <a:lnTo>
                      <a:pt x="264" y="224"/>
                    </a:lnTo>
                    <a:lnTo>
                      <a:pt x="264" y="222"/>
                    </a:lnTo>
                    <a:lnTo>
                      <a:pt x="264" y="221"/>
                    </a:lnTo>
                    <a:lnTo>
                      <a:pt x="264" y="220"/>
                    </a:lnTo>
                    <a:lnTo>
                      <a:pt x="264" y="219"/>
                    </a:lnTo>
                    <a:lnTo>
                      <a:pt x="268" y="217"/>
                    </a:lnTo>
                    <a:lnTo>
                      <a:pt x="269" y="217"/>
                    </a:lnTo>
                    <a:lnTo>
                      <a:pt x="270" y="217"/>
                    </a:lnTo>
                    <a:lnTo>
                      <a:pt x="271" y="217"/>
                    </a:lnTo>
                    <a:lnTo>
                      <a:pt x="271" y="218"/>
                    </a:lnTo>
                    <a:lnTo>
                      <a:pt x="270" y="219"/>
                    </a:lnTo>
                    <a:lnTo>
                      <a:pt x="269" y="220"/>
                    </a:lnTo>
                    <a:lnTo>
                      <a:pt x="269" y="221"/>
                    </a:lnTo>
                    <a:lnTo>
                      <a:pt x="270" y="221"/>
                    </a:lnTo>
                    <a:lnTo>
                      <a:pt x="272" y="222"/>
                    </a:lnTo>
                    <a:lnTo>
                      <a:pt x="272" y="222"/>
                    </a:lnTo>
                    <a:lnTo>
                      <a:pt x="274" y="221"/>
                    </a:lnTo>
                    <a:lnTo>
                      <a:pt x="275" y="220"/>
                    </a:lnTo>
                    <a:close/>
                    <a:moveTo>
                      <a:pt x="198" y="222"/>
                    </a:moveTo>
                    <a:lnTo>
                      <a:pt x="197" y="221"/>
                    </a:lnTo>
                    <a:lnTo>
                      <a:pt x="196" y="221"/>
                    </a:lnTo>
                    <a:lnTo>
                      <a:pt x="195" y="222"/>
                    </a:lnTo>
                    <a:lnTo>
                      <a:pt x="195" y="225"/>
                    </a:lnTo>
                    <a:lnTo>
                      <a:pt x="194" y="228"/>
                    </a:lnTo>
                    <a:lnTo>
                      <a:pt x="194" y="230"/>
                    </a:lnTo>
                    <a:lnTo>
                      <a:pt x="195" y="231"/>
                    </a:lnTo>
                    <a:lnTo>
                      <a:pt x="198" y="236"/>
                    </a:lnTo>
                    <a:lnTo>
                      <a:pt x="201" y="238"/>
                    </a:lnTo>
                    <a:lnTo>
                      <a:pt x="203" y="239"/>
                    </a:lnTo>
                    <a:lnTo>
                      <a:pt x="203" y="239"/>
                    </a:lnTo>
                    <a:lnTo>
                      <a:pt x="202" y="239"/>
                    </a:lnTo>
                    <a:lnTo>
                      <a:pt x="199" y="239"/>
                    </a:lnTo>
                    <a:lnTo>
                      <a:pt x="198" y="239"/>
                    </a:lnTo>
                    <a:lnTo>
                      <a:pt x="196" y="238"/>
                    </a:lnTo>
                    <a:lnTo>
                      <a:pt x="195" y="236"/>
                    </a:lnTo>
                    <a:lnTo>
                      <a:pt x="194" y="236"/>
                    </a:lnTo>
                    <a:lnTo>
                      <a:pt x="193" y="235"/>
                    </a:lnTo>
                    <a:lnTo>
                      <a:pt x="192" y="235"/>
                    </a:lnTo>
                    <a:lnTo>
                      <a:pt x="192" y="234"/>
                    </a:lnTo>
                    <a:lnTo>
                      <a:pt x="192" y="233"/>
                    </a:lnTo>
                    <a:lnTo>
                      <a:pt x="192" y="232"/>
                    </a:lnTo>
                    <a:lnTo>
                      <a:pt x="191" y="230"/>
                    </a:lnTo>
                    <a:lnTo>
                      <a:pt x="189" y="226"/>
                    </a:lnTo>
                    <a:lnTo>
                      <a:pt x="188" y="225"/>
                    </a:lnTo>
                    <a:lnTo>
                      <a:pt x="185" y="225"/>
                    </a:lnTo>
                    <a:lnTo>
                      <a:pt x="184" y="223"/>
                    </a:lnTo>
                    <a:lnTo>
                      <a:pt x="181" y="221"/>
                    </a:lnTo>
                    <a:lnTo>
                      <a:pt x="181" y="220"/>
                    </a:lnTo>
                    <a:lnTo>
                      <a:pt x="181" y="218"/>
                    </a:lnTo>
                    <a:lnTo>
                      <a:pt x="181" y="217"/>
                    </a:lnTo>
                    <a:lnTo>
                      <a:pt x="183" y="216"/>
                    </a:lnTo>
                    <a:lnTo>
                      <a:pt x="184" y="216"/>
                    </a:lnTo>
                    <a:lnTo>
                      <a:pt x="187" y="214"/>
                    </a:lnTo>
                    <a:lnTo>
                      <a:pt x="189" y="212"/>
                    </a:lnTo>
                    <a:lnTo>
                      <a:pt x="191" y="208"/>
                    </a:lnTo>
                    <a:lnTo>
                      <a:pt x="194" y="206"/>
                    </a:lnTo>
                    <a:lnTo>
                      <a:pt x="198" y="204"/>
                    </a:lnTo>
                    <a:lnTo>
                      <a:pt x="199" y="204"/>
                    </a:lnTo>
                    <a:lnTo>
                      <a:pt x="202" y="205"/>
                    </a:lnTo>
                    <a:lnTo>
                      <a:pt x="203" y="208"/>
                    </a:lnTo>
                    <a:lnTo>
                      <a:pt x="204" y="210"/>
                    </a:lnTo>
                    <a:lnTo>
                      <a:pt x="204" y="213"/>
                    </a:lnTo>
                    <a:lnTo>
                      <a:pt x="204" y="214"/>
                    </a:lnTo>
                    <a:lnTo>
                      <a:pt x="203" y="216"/>
                    </a:lnTo>
                    <a:lnTo>
                      <a:pt x="201" y="220"/>
                    </a:lnTo>
                    <a:lnTo>
                      <a:pt x="201" y="221"/>
                    </a:lnTo>
                    <a:lnTo>
                      <a:pt x="200" y="221"/>
                    </a:lnTo>
                    <a:lnTo>
                      <a:pt x="200" y="221"/>
                    </a:lnTo>
                    <a:lnTo>
                      <a:pt x="199" y="222"/>
                    </a:lnTo>
                    <a:lnTo>
                      <a:pt x="198" y="222"/>
                    </a:lnTo>
                    <a:lnTo>
                      <a:pt x="198" y="222"/>
                    </a:lnTo>
                    <a:close/>
                    <a:moveTo>
                      <a:pt x="456" y="226"/>
                    </a:moveTo>
                    <a:lnTo>
                      <a:pt x="457" y="228"/>
                    </a:lnTo>
                    <a:lnTo>
                      <a:pt x="457" y="229"/>
                    </a:lnTo>
                    <a:lnTo>
                      <a:pt x="456" y="230"/>
                    </a:lnTo>
                    <a:lnTo>
                      <a:pt x="455" y="230"/>
                    </a:lnTo>
                    <a:lnTo>
                      <a:pt x="454" y="230"/>
                    </a:lnTo>
                    <a:lnTo>
                      <a:pt x="453" y="230"/>
                    </a:lnTo>
                    <a:lnTo>
                      <a:pt x="451" y="230"/>
                    </a:lnTo>
                    <a:lnTo>
                      <a:pt x="450" y="229"/>
                    </a:lnTo>
                    <a:lnTo>
                      <a:pt x="449" y="228"/>
                    </a:lnTo>
                    <a:lnTo>
                      <a:pt x="447" y="226"/>
                    </a:lnTo>
                    <a:lnTo>
                      <a:pt x="446" y="224"/>
                    </a:lnTo>
                    <a:lnTo>
                      <a:pt x="446" y="223"/>
                    </a:lnTo>
                    <a:lnTo>
                      <a:pt x="444" y="225"/>
                    </a:lnTo>
                    <a:lnTo>
                      <a:pt x="442" y="222"/>
                    </a:lnTo>
                    <a:lnTo>
                      <a:pt x="441" y="221"/>
                    </a:lnTo>
                    <a:lnTo>
                      <a:pt x="440" y="220"/>
                    </a:lnTo>
                    <a:lnTo>
                      <a:pt x="440" y="217"/>
                    </a:lnTo>
                    <a:lnTo>
                      <a:pt x="441" y="214"/>
                    </a:lnTo>
                    <a:lnTo>
                      <a:pt x="442" y="212"/>
                    </a:lnTo>
                    <a:lnTo>
                      <a:pt x="444" y="212"/>
                    </a:lnTo>
                    <a:lnTo>
                      <a:pt x="447" y="212"/>
                    </a:lnTo>
                    <a:lnTo>
                      <a:pt x="451" y="212"/>
                    </a:lnTo>
                    <a:lnTo>
                      <a:pt x="451" y="214"/>
                    </a:lnTo>
                    <a:lnTo>
                      <a:pt x="451" y="220"/>
                    </a:lnTo>
                    <a:lnTo>
                      <a:pt x="451" y="222"/>
                    </a:lnTo>
                    <a:lnTo>
                      <a:pt x="453" y="224"/>
                    </a:lnTo>
                    <a:lnTo>
                      <a:pt x="456" y="226"/>
                    </a:lnTo>
                    <a:close/>
                    <a:moveTo>
                      <a:pt x="636" y="361"/>
                    </a:moveTo>
                    <a:lnTo>
                      <a:pt x="630" y="357"/>
                    </a:lnTo>
                    <a:lnTo>
                      <a:pt x="629" y="357"/>
                    </a:lnTo>
                    <a:lnTo>
                      <a:pt x="629" y="355"/>
                    </a:lnTo>
                    <a:lnTo>
                      <a:pt x="629" y="353"/>
                    </a:lnTo>
                    <a:lnTo>
                      <a:pt x="625" y="348"/>
                    </a:lnTo>
                    <a:lnTo>
                      <a:pt x="624" y="346"/>
                    </a:lnTo>
                    <a:lnTo>
                      <a:pt x="624" y="345"/>
                    </a:lnTo>
                    <a:lnTo>
                      <a:pt x="624" y="343"/>
                    </a:lnTo>
                    <a:lnTo>
                      <a:pt x="623" y="342"/>
                    </a:lnTo>
                    <a:lnTo>
                      <a:pt x="622" y="339"/>
                    </a:lnTo>
                    <a:lnTo>
                      <a:pt x="617" y="334"/>
                    </a:lnTo>
                    <a:lnTo>
                      <a:pt x="610" y="330"/>
                    </a:lnTo>
                    <a:lnTo>
                      <a:pt x="608" y="326"/>
                    </a:lnTo>
                    <a:lnTo>
                      <a:pt x="602" y="326"/>
                    </a:lnTo>
                    <a:lnTo>
                      <a:pt x="603" y="323"/>
                    </a:lnTo>
                    <a:lnTo>
                      <a:pt x="599" y="320"/>
                    </a:lnTo>
                    <a:lnTo>
                      <a:pt x="599" y="318"/>
                    </a:lnTo>
                    <a:lnTo>
                      <a:pt x="598" y="318"/>
                    </a:lnTo>
                    <a:lnTo>
                      <a:pt x="595" y="318"/>
                    </a:lnTo>
                    <a:lnTo>
                      <a:pt x="594" y="317"/>
                    </a:lnTo>
                    <a:lnTo>
                      <a:pt x="594" y="317"/>
                    </a:lnTo>
                    <a:lnTo>
                      <a:pt x="594" y="315"/>
                    </a:lnTo>
                    <a:lnTo>
                      <a:pt x="594" y="314"/>
                    </a:lnTo>
                    <a:lnTo>
                      <a:pt x="592" y="312"/>
                    </a:lnTo>
                    <a:lnTo>
                      <a:pt x="586" y="308"/>
                    </a:lnTo>
                    <a:lnTo>
                      <a:pt x="584" y="306"/>
                    </a:lnTo>
                    <a:lnTo>
                      <a:pt x="577" y="291"/>
                    </a:lnTo>
                    <a:lnTo>
                      <a:pt x="575" y="285"/>
                    </a:lnTo>
                    <a:lnTo>
                      <a:pt x="573" y="282"/>
                    </a:lnTo>
                    <a:lnTo>
                      <a:pt x="574" y="282"/>
                    </a:lnTo>
                    <a:lnTo>
                      <a:pt x="574" y="281"/>
                    </a:lnTo>
                    <a:lnTo>
                      <a:pt x="574" y="280"/>
                    </a:lnTo>
                    <a:lnTo>
                      <a:pt x="573" y="279"/>
                    </a:lnTo>
                    <a:lnTo>
                      <a:pt x="573" y="278"/>
                    </a:lnTo>
                    <a:lnTo>
                      <a:pt x="573" y="272"/>
                    </a:lnTo>
                    <a:lnTo>
                      <a:pt x="571" y="269"/>
                    </a:lnTo>
                    <a:lnTo>
                      <a:pt x="567" y="260"/>
                    </a:lnTo>
                    <a:lnTo>
                      <a:pt x="566" y="258"/>
                    </a:lnTo>
                    <a:lnTo>
                      <a:pt x="567" y="252"/>
                    </a:lnTo>
                    <a:lnTo>
                      <a:pt x="567" y="251"/>
                    </a:lnTo>
                    <a:lnTo>
                      <a:pt x="564" y="243"/>
                    </a:lnTo>
                    <a:lnTo>
                      <a:pt x="565" y="242"/>
                    </a:lnTo>
                    <a:lnTo>
                      <a:pt x="568" y="239"/>
                    </a:lnTo>
                    <a:lnTo>
                      <a:pt x="571" y="239"/>
                    </a:lnTo>
                    <a:lnTo>
                      <a:pt x="571" y="238"/>
                    </a:lnTo>
                    <a:lnTo>
                      <a:pt x="568" y="231"/>
                    </a:lnTo>
                    <a:lnTo>
                      <a:pt x="564" y="225"/>
                    </a:lnTo>
                    <a:lnTo>
                      <a:pt x="564" y="225"/>
                    </a:lnTo>
                    <a:lnTo>
                      <a:pt x="563" y="224"/>
                    </a:lnTo>
                    <a:lnTo>
                      <a:pt x="559" y="220"/>
                    </a:lnTo>
                    <a:lnTo>
                      <a:pt x="558" y="218"/>
                    </a:lnTo>
                    <a:lnTo>
                      <a:pt x="556" y="212"/>
                    </a:lnTo>
                    <a:lnTo>
                      <a:pt x="559" y="211"/>
                    </a:lnTo>
                    <a:lnTo>
                      <a:pt x="563" y="212"/>
                    </a:lnTo>
                    <a:lnTo>
                      <a:pt x="567" y="213"/>
                    </a:lnTo>
                    <a:lnTo>
                      <a:pt x="569" y="216"/>
                    </a:lnTo>
                    <a:lnTo>
                      <a:pt x="570" y="217"/>
                    </a:lnTo>
                    <a:lnTo>
                      <a:pt x="571" y="216"/>
                    </a:lnTo>
                    <a:lnTo>
                      <a:pt x="573" y="216"/>
                    </a:lnTo>
                    <a:lnTo>
                      <a:pt x="573" y="215"/>
                    </a:lnTo>
                    <a:lnTo>
                      <a:pt x="573" y="213"/>
                    </a:lnTo>
                    <a:lnTo>
                      <a:pt x="569" y="211"/>
                    </a:lnTo>
                    <a:lnTo>
                      <a:pt x="570" y="210"/>
                    </a:lnTo>
                    <a:lnTo>
                      <a:pt x="571" y="210"/>
                    </a:lnTo>
                    <a:lnTo>
                      <a:pt x="572" y="209"/>
                    </a:lnTo>
                    <a:lnTo>
                      <a:pt x="573" y="209"/>
                    </a:lnTo>
                    <a:lnTo>
                      <a:pt x="573" y="210"/>
                    </a:lnTo>
                    <a:lnTo>
                      <a:pt x="575" y="210"/>
                    </a:lnTo>
                    <a:lnTo>
                      <a:pt x="577" y="211"/>
                    </a:lnTo>
                    <a:lnTo>
                      <a:pt x="579" y="214"/>
                    </a:lnTo>
                    <a:lnTo>
                      <a:pt x="580" y="216"/>
                    </a:lnTo>
                    <a:lnTo>
                      <a:pt x="581" y="216"/>
                    </a:lnTo>
                    <a:lnTo>
                      <a:pt x="582" y="217"/>
                    </a:lnTo>
                    <a:lnTo>
                      <a:pt x="583" y="219"/>
                    </a:lnTo>
                    <a:lnTo>
                      <a:pt x="584" y="221"/>
                    </a:lnTo>
                    <a:lnTo>
                      <a:pt x="584" y="221"/>
                    </a:lnTo>
                    <a:lnTo>
                      <a:pt x="584" y="223"/>
                    </a:lnTo>
                    <a:lnTo>
                      <a:pt x="586" y="225"/>
                    </a:lnTo>
                    <a:lnTo>
                      <a:pt x="590" y="230"/>
                    </a:lnTo>
                    <a:lnTo>
                      <a:pt x="594" y="237"/>
                    </a:lnTo>
                    <a:lnTo>
                      <a:pt x="599" y="241"/>
                    </a:lnTo>
                    <a:lnTo>
                      <a:pt x="602" y="245"/>
                    </a:lnTo>
                    <a:lnTo>
                      <a:pt x="603" y="247"/>
                    </a:lnTo>
                    <a:lnTo>
                      <a:pt x="603" y="249"/>
                    </a:lnTo>
                    <a:lnTo>
                      <a:pt x="602" y="252"/>
                    </a:lnTo>
                    <a:lnTo>
                      <a:pt x="599" y="253"/>
                    </a:lnTo>
                    <a:lnTo>
                      <a:pt x="597" y="253"/>
                    </a:lnTo>
                    <a:lnTo>
                      <a:pt x="595" y="255"/>
                    </a:lnTo>
                    <a:lnTo>
                      <a:pt x="595" y="256"/>
                    </a:lnTo>
                    <a:lnTo>
                      <a:pt x="596" y="257"/>
                    </a:lnTo>
                    <a:lnTo>
                      <a:pt x="596" y="259"/>
                    </a:lnTo>
                    <a:lnTo>
                      <a:pt x="594" y="262"/>
                    </a:lnTo>
                    <a:lnTo>
                      <a:pt x="594" y="264"/>
                    </a:lnTo>
                    <a:lnTo>
                      <a:pt x="594" y="265"/>
                    </a:lnTo>
                    <a:lnTo>
                      <a:pt x="594" y="267"/>
                    </a:lnTo>
                    <a:lnTo>
                      <a:pt x="594" y="269"/>
                    </a:lnTo>
                    <a:lnTo>
                      <a:pt x="597" y="270"/>
                    </a:lnTo>
                    <a:lnTo>
                      <a:pt x="597" y="271"/>
                    </a:lnTo>
                    <a:lnTo>
                      <a:pt x="598" y="273"/>
                    </a:lnTo>
                    <a:lnTo>
                      <a:pt x="599" y="273"/>
                    </a:lnTo>
                    <a:lnTo>
                      <a:pt x="602" y="271"/>
                    </a:lnTo>
                    <a:lnTo>
                      <a:pt x="603" y="272"/>
                    </a:lnTo>
                    <a:lnTo>
                      <a:pt x="606" y="274"/>
                    </a:lnTo>
                    <a:lnTo>
                      <a:pt x="607" y="275"/>
                    </a:lnTo>
                    <a:lnTo>
                      <a:pt x="607" y="276"/>
                    </a:lnTo>
                    <a:lnTo>
                      <a:pt x="607" y="277"/>
                    </a:lnTo>
                    <a:lnTo>
                      <a:pt x="606" y="278"/>
                    </a:lnTo>
                    <a:lnTo>
                      <a:pt x="607" y="278"/>
                    </a:lnTo>
                    <a:lnTo>
                      <a:pt x="608" y="279"/>
                    </a:lnTo>
                    <a:lnTo>
                      <a:pt x="608" y="279"/>
                    </a:lnTo>
                    <a:lnTo>
                      <a:pt x="609" y="279"/>
                    </a:lnTo>
                    <a:lnTo>
                      <a:pt x="609" y="278"/>
                    </a:lnTo>
                    <a:lnTo>
                      <a:pt x="612" y="280"/>
                    </a:lnTo>
                    <a:lnTo>
                      <a:pt x="614" y="282"/>
                    </a:lnTo>
                    <a:lnTo>
                      <a:pt x="616" y="285"/>
                    </a:lnTo>
                    <a:lnTo>
                      <a:pt x="619" y="288"/>
                    </a:lnTo>
                    <a:lnTo>
                      <a:pt x="617" y="287"/>
                    </a:lnTo>
                    <a:lnTo>
                      <a:pt x="616" y="288"/>
                    </a:lnTo>
                    <a:lnTo>
                      <a:pt x="616" y="289"/>
                    </a:lnTo>
                    <a:lnTo>
                      <a:pt x="616" y="290"/>
                    </a:lnTo>
                    <a:lnTo>
                      <a:pt x="618" y="291"/>
                    </a:lnTo>
                    <a:lnTo>
                      <a:pt x="619" y="292"/>
                    </a:lnTo>
                    <a:lnTo>
                      <a:pt x="620" y="294"/>
                    </a:lnTo>
                    <a:lnTo>
                      <a:pt x="619" y="295"/>
                    </a:lnTo>
                    <a:lnTo>
                      <a:pt x="620" y="296"/>
                    </a:lnTo>
                    <a:lnTo>
                      <a:pt x="621" y="297"/>
                    </a:lnTo>
                    <a:lnTo>
                      <a:pt x="621" y="298"/>
                    </a:lnTo>
                    <a:lnTo>
                      <a:pt x="621" y="299"/>
                    </a:lnTo>
                    <a:lnTo>
                      <a:pt x="621" y="300"/>
                    </a:lnTo>
                    <a:lnTo>
                      <a:pt x="621" y="300"/>
                    </a:lnTo>
                    <a:lnTo>
                      <a:pt x="622" y="301"/>
                    </a:lnTo>
                    <a:lnTo>
                      <a:pt x="623" y="302"/>
                    </a:lnTo>
                    <a:lnTo>
                      <a:pt x="624" y="302"/>
                    </a:lnTo>
                    <a:lnTo>
                      <a:pt x="625" y="303"/>
                    </a:lnTo>
                    <a:lnTo>
                      <a:pt x="625" y="304"/>
                    </a:lnTo>
                    <a:lnTo>
                      <a:pt x="621" y="307"/>
                    </a:lnTo>
                    <a:lnTo>
                      <a:pt x="623" y="308"/>
                    </a:lnTo>
                    <a:lnTo>
                      <a:pt x="624" y="308"/>
                    </a:lnTo>
                    <a:lnTo>
                      <a:pt x="625" y="309"/>
                    </a:lnTo>
                    <a:lnTo>
                      <a:pt x="626" y="308"/>
                    </a:lnTo>
                    <a:lnTo>
                      <a:pt x="627" y="309"/>
                    </a:lnTo>
                    <a:lnTo>
                      <a:pt x="628" y="310"/>
                    </a:lnTo>
                    <a:lnTo>
                      <a:pt x="627" y="312"/>
                    </a:lnTo>
                    <a:lnTo>
                      <a:pt x="628" y="312"/>
                    </a:lnTo>
                    <a:lnTo>
                      <a:pt x="630" y="313"/>
                    </a:lnTo>
                    <a:lnTo>
                      <a:pt x="630" y="313"/>
                    </a:lnTo>
                    <a:lnTo>
                      <a:pt x="627" y="314"/>
                    </a:lnTo>
                    <a:lnTo>
                      <a:pt x="626" y="314"/>
                    </a:lnTo>
                    <a:lnTo>
                      <a:pt x="625" y="314"/>
                    </a:lnTo>
                    <a:lnTo>
                      <a:pt x="625" y="316"/>
                    </a:lnTo>
                    <a:lnTo>
                      <a:pt x="626" y="317"/>
                    </a:lnTo>
                    <a:lnTo>
                      <a:pt x="627" y="318"/>
                    </a:lnTo>
                    <a:lnTo>
                      <a:pt x="628" y="323"/>
                    </a:lnTo>
                    <a:lnTo>
                      <a:pt x="629" y="324"/>
                    </a:lnTo>
                    <a:lnTo>
                      <a:pt x="627" y="325"/>
                    </a:lnTo>
                    <a:lnTo>
                      <a:pt x="627" y="324"/>
                    </a:lnTo>
                    <a:lnTo>
                      <a:pt x="626" y="323"/>
                    </a:lnTo>
                    <a:lnTo>
                      <a:pt x="625" y="322"/>
                    </a:lnTo>
                    <a:lnTo>
                      <a:pt x="624" y="323"/>
                    </a:lnTo>
                    <a:lnTo>
                      <a:pt x="625" y="324"/>
                    </a:lnTo>
                    <a:lnTo>
                      <a:pt x="625" y="326"/>
                    </a:lnTo>
                    <a:lnTo>
                      <a:pt x="629" y="330"/>
                    </a:lnTo>
                    <a:lnTo>
                      <a:pt x="630" y="332"/>
                    </a:lnTo>
                    <a:lnTo>
                      <a:pt x="634" y="341"/>
                    </a:lnTo>
                    <a:lnTo>
                      <a:pt x="634" y="343"/>
                    </a:lnTo>
                    <a:lnTo>
                      <a:pt x="635" y="343"/>
                    </a:lnTo>
                    <a:lnTo>
                      <a:pt x="637" y="346"/>
                    </a:lnTo>
                    <a:lnTo>
                      <a:pt x="639" y="350"/>
                    </a:lnTo>
                    <a:lnTo>
                      <a:pt x="640" y="359"/>
                    </a:lnTo>
                    <a:lnTo>
                      <a:pt x="639" y="361"/>
                    </a:lnTo>
                    <a:lnTo>
                      <a:pt x="638" y="362"/>
                    </a:lnTo>
                    <a:lnTo>
                      <a:pt x="638" y="363"/>
                    </a:lnTo>
                    <a:lnTo>
                      <a:pt x="636" y="361"/>
                    </a:lnTo>
                    <a:close/>
                    <a:moveTo>
                      <a:pt x="173" y="187"/>
                    </a:moveTo>
                    <a:lnTo>
                      <a:pt x="174" y="191"/>
                    </a:lnTo>
                    <a:lnTo>
                      <a:pt x="175" y="193"/>
                    </a:lnTo>
                    <a:lnTo>
                      <a:pt x="177" y="194"/>
                    </a:lnTo>
                    <a:lnTo>
                      <a:pt x="177" y="195"/>
                    </a:lnTo>
                    <a:lnTo>
                      <a:pt x="173" y="193"/>
                    </a:lnTo>
                    <a:lnTo>
                      <a:pt x="172" y="188"/>
                    </a:lnTo>
                    <a:lnTo>
                      <a:pt x="170" y="185"/>
                    </a:lnTo>
                    <a:lnTo>
                      <a:pt x="165" y="183"/>
                    </a:lnTo>
                    <a:lnTo>
                      <a:pt x="166" y="183"/>
                    </a:lnTo>
                    <a:lnTo>
                      <a:pt x="167" y="182"/>
                    </a:lnTo>
                    <a:lnTo>
                      <a:pt x="165" y="182"/>
                    </a:lnTo>
                    <a:lnTo>
                      <a:pt x="164" y="180"/>
                    </a:lnTo>
                    <a:lnTo>
                      <a:pt x="163" y="178"/>
                    </a:lnTo>
                    <a:lnTo>
                      <a:pt x="164" y="177"/>
                    </a:lnTo>
                    <a:lnTo>
                      <a:pt x="166" y="178"/>
                    </a:lnTo>
                    <a:lnTo>
                      <a:pt x="168" y="179"/>
                    </a:lnTo>
                    <a:lnTo>
                      <a:pt x="172" y="180"/>
                    </a:lnTo>
                    <a:lnTo>
                      <a:pt x="172" y="182"/>
                    </a:lnTo>
                    <a:lnTo>
                      <a:pt x="172" y="183"/>
                    </a:lnTo>
                    <a:lnTo>
                      <a:pt x="173" y="187"/>
                    </a:lnTo>
                    <a:close/>
                    <a:moveTo>
                      <a:pt x="183" y="190"/>
                    </a:moveTo>
                    <a:lnTo>
                      <a:pt x="182" y="190"/>
                    </a:lnTo>
                    <a:lnTo>
                      <a:pt x="181" y="188"/>
                    </a:lnTo>
                    <a:lnTo>
                      <a:pt x="181" y="187"/>
                    </a:lnTo>
                    <a:lnTo>
                      <a:pt x="180" y="187"/>
                    </a:lnTo>
                    <a:lnTo>
                      <a:pt x="179" y="187"/>
                    </a:lnTo>
                    <a:lnTo>
                      <a:pt x="178" y="186"/>
                    </a:lnTo>
                    <a:lnTo>
                      <a:pt x="177" y="183"/>
                    </a:lnTo>
                    <a:lnTo>
                      <a:pt x="177" y="182"/>
                    </a:lnTo>
                    <a:lnTo>
                      <a:pt x="176" y="179"/>
                    </a:lnTo>
                    <a:lnTo>
                      <a:pt x="174" y="178"/>
                    </a:lnTo>
                    <a:lnTo>
                      <a:pt x="172" y="177"/>
                    </a:lnTo>
                    <a:lnTo>
                      <a:pt x="172" y="176"/>
                    </a:lnTo>
                    <a:lnTo>
                      <a:pt x="172" y="176"/>
                    </a:lnTo>
                    <a:lnTo>
                      <a:pt x="171" y="176"/>
                    </a:lnTo>
                    <a:lnTo>
                      <a:pt x="171" y="175"/>
                    </a:lnTo>
                    <a:lnTo>
                      <a:pt x="174" y="176"/>
                    </a:lnTo>
                    <a:lnTo>
                      <a:pt x="177" y="176"/>
                    </a:lnTo>
                    <a:lnTo>
                      <a:pt x="179" y="176"/>
                    </a:lnTo>
                    <a:lnTo>
                      <a:pt x="181" y="178"/>
                    </a:lnTo>
                    <a:lnTo>
                      <a:pt x="182" y="181"/>
                    </a:lnTo>
                    <a:lnTo>
                      <a:pt x="182" y="183"/>
                    </a:lnTo>
                    <a:lnTo>
                      <a:pt x="183" y="186"/>
                    </a:lnTo>
                    <a:lnTo>
                      <a:pt x="183" y="190"/>
                    </a:lnTo>
                    <a:close/>
                    <a:moveTo>
                      <a:pt x="140" y="162"/>
                    </a:moveTo>
                    <a:lnTo>
                      <a:pt x="141" y="164"/>
                    </a:lnTo>
                    <a:lnTo>
                      <a:pt x="142" y="164"/>
                    </a:lnTo>
                    <a:lnTo>
                      <a:pt x="143" y="169"/>
                    </a:lnTo>
                    <a:lnTo>
                      <a:pt x="141" y="169"/>
                    </a:lnTo>
                    <a:lnTo>
                      <a:pt x="137" y="165"/>
                    </a:lnTo>
                    <a:lnTo>
                      <a:pt x="137" y="162"/>
                    </a:lnTo>
                    <a:lnTo>
                      <a:pt x="140" y="162"/>
                    </a:lnTo>
                    <a:close/>
                    <a:moveTo>
                      <a:pt x="246" y="222"/>
                    </a:moveTo>
                    <a:lnTo>
                      <a:pt x="248" y="224"/>
                    </a:lnTo>
                    <a:lnTo>
                      <a:pt x="249" y="225"/>
                    </a:lnTo>
                    <a:lnTo>
                      <a:pt x="249" y="227"/>
                    </a:lnTo>
                    <a:lnTo>
                      <a:pt x="248" y="229"/>
                    </a:lnTo>
                    <a:lnTo>
                      <a:pt x="247" y="229"/>
                    </a:lnTo>
                    <a:lnTo>
                      <a:pt x="247" y="227"/>
                    </a:lnTo>
                    <a:lnTo>
                      <a:pt x="246" y="225"/>
                    </a:lnTo>
                    <a:lnTo>
                      <a:pt x="246" y="225"/>
                    </a:lnTo>
                    <a:lnTo>
                      <a:pt x="245" y="223"/>
                    </a:lnTo>
                    <a:lnTo>
                      <a:pt x="244" y="221"/>
                    </a:lnTo>
                    <a:lnTo>
                      <a:pt x="242" y="219"/>
                    </a:lnTo>
                    <a:lnTo>
                      <a:pt x="239" y="217"/>
                    </a:lnTo>
                    <a:lnTo>
                      <a:pt x="233" y="216"/>
                    </a:lnTo>
                    <a:lnTo>
                      <a:pt x="230" y="215"/>
                    </a:lnTo>
                    <a:lnTo>
                      <a:pt x="225" y="211"/>
                    </a:lnTo>
                    <a:lnTo>
                      <a:pt x="223" y="208"/>
                    </a:lnTo>
                    <a:lnTo>
                      <a:pt x="223" y="206"/>
                    </a:lnTo>
                    <a:lnTo>
                      <a:pt x="222" y="204"/>
                    </a:lnTo>
                    <a:lnTo>
                      <a:pt x="221" y="202"/>
                    </a:lnTo>
                    <a:lnTo>
                      <a:pt x="222" y="195"/>
                    </a:lnTo>
                    <a:lnTo>
                      <a:pt x="223" y="196"/>
                    </a:lnTo>
                    <a:lnTo>
                      <a:pt x="223" y="198"/>
                    </a:lnTo>
                    <a:lnTo>
                      <a:pt x="223" y="201"/>
                    </a:lnTo>
                    <a:lnTo>
                      <a:pt x="224" y="202"/>
                    </a:lnTo>
                    <a:lnTo>
                      <a:pt x="226" y="203"/>
                    </a:lnTo>
                    <a:lnTo>
                      <a:pt x="227" y="204"/>
                    </a:lnTo>
                    <a:lnTo>
                      <a:pt x="227" y="205"/>
                    </a:lnTo>
                    <a:lnTo>
                      <a:pt x="228" y="205"/>
                    </a:lnTo>
                    <a:lnTo>
                      <a:pt x="229" y="204"/>
                    </a:lnTo>
                    <a:lnTo>
                      <a:pt x="229" y="203"/>
                    </a:lnTo>
                    <a:lnTo>
                      <a:pt x="229" y="201"/>
                    </a:lnTo>
                    <a:lnTo>
                      <a:pt x="226" y="199"/>
                    </a:lnTo>
                    <a:lnTo>
                      <a:pt x="225" y="195"/>
                    </a:lnTo>
                    <a:lnTo>
                      <a:pt x="224" y="192"/>
                    </a:lnTo>
                    <a:lnTo>
                      <a:pt x="222" y="190"/>
                    </a:lnTo>
                    <a:lnTo>
                      <a:pt x="220" y="188"/>
                    </a:lnTo>
                    <a:lnTo>
                      <a:pt x="219" y="188"/>
                    </a:lnTo>
                    <a:lnTo>
                      <a:pt x="218" y="188"/>
                    </a:lnTo>
                    <a:lnTo>
                      <a:pt x="217" y="188"/>
                    </a:lnTo>
                    <a:lnTo>
                      <a:pt x="216" y="189"/>
                    </a:lnTo>
                    <a:lnTo>
                      <a:pt x="215" y="188"/>
                    </a:lnTo>
                    <a:lnTo>
                      <a:pt x="214" y="187"/>
                    </a:lnTo>
                    <a:lnTo>
                      <a:pt x="213" y="187"/>
                    </a:lnTo>
                    <a:lnTo>
                      <a:pt x="212" y="189"/>
                    </a:lnTo>
                    <a:lnTo>
                      <a:pt x="211" y="188"/>
                    </a:lnTo>
                    <a:lnTo>
                      <a:pt x="210" y="188"/>
                    </a:lnTo>
                    <a:lnTo>
                      <a:pt x="208" y="188"/>
                    </a:lnTo>
                    <a:lnTo>
                      <a:pt x="208" y="189"/>
                    </a:lnTo>
                    <a:lnTo>
                      <a:pt x="207" y="189"/>
                    </a:lnTo>
                    <a:lnTo>
                      <a:pt x="207" y="189"/>
                    </a:lnTo>
                    <a:lnTo>
                      <a:pt x="203" y="189"/>
                    </a:lnTo>
                    <a:lnTo>
                      <a:pt x="199" y="188"/>
                    </a:lnTo>
                    <a:lnTo>
                      <a:pt x="198" y="189"/>
                    </a:lnTo>
                    <a:lnTo>
                      <a:pt x="197" y="190"/>
                    </a:lnTo>
                    <a:lnTo>
                      <a:pt x="196" y="192"/>
                    </a:lnTo>
                    <a:lnTo>
                      <a:pt x="194" y="194"/>
                    </a:lnTo>
                    <a:lnTo>
                      <a:pt x="192" y="195"/>
                    </a:lnTo>
                    <a:lnTo>
                      <a:pt x="190" y="195"/>
                    </a:lnTo>
                    <a:lnTo>
                      <a:pt x="186" y="192"/>
                    </a:lnTo>
                    <a:lnTo>
                      <a:pt x="185" y="193"/>
                    </a:lnTo>
                    <a:lnTo>
                      <a:pt x="185" y="193"/>
                    </a:lnTo>
                    <a:lnTo>
                      <a:pt x="185" y="182"/>
                    </a:lnTo>
                    <a:lnTo>
                      <a:pt x="185" y="182"/>
                    </a:lnTo>
                    <a:lnTo>
                      <a:pt x="186" y="180"/>
                    </a:lnTo>
                    <a:lnTo>
                      <a:pt x="187" y="179"/>
                    </a:lnTo>
                    <a:lnTo>
                      <a:pt x="189" y="179"/>
                    </a:lnTo>
                    <a:lnTo>
                      <a:pt x="190" y="179"/>
                    </a:lnTo>
                    <a:lnTo>
                      <a:pt x="191" y="178"/>
                    </a:lnTo>
                    <a:lnTo>
                      <a:pt x="192" y="177"/>
                    </a:lnTo>
                    <a:lnTo>
                      <a:pt x="193" y="179"/>
                    </a:lnTo>
                    <a:lnTo>
                      <a:pt x="194" y="180"/>
                    </a:lnTo>
                    <a:lnTo>
                      <a:pt x="194" y="179"/>
                    </a:lnTo>
                    <a:lnTo>
                      <a:pt x="195" y="178"/>
                    </a:lnTo>
                    <a:lnTo>
                      <a:pt x="195" y="177"/>
                    </a:lnTo>
                    <a:lnTo>
                      <a:pt x="196" y="175"/>
                    </a:lnTo>
                    <a:lnTo>
                      <a:pt x="196" y="174"/>
                    </a:lnTo>
                    <a:lnTo>
                      <a:pt x="196" y="173"/>
                    </a:lnTo>
                    <a:lnTo>
                      <a:pt x="197" y="171"/>
                    </a:lnTo>
                    <a:lnTo>
                      <a:pt x="199" y="169"/>
                    </a:lnTo>
                    <a:lnTo>
                      <a:pt x="200" y="167"/>
                    </a:lnTo>
                    <a:lnTo>
                      <a:pt x="202" y="164"/>
                    </a:lnTo>
                    <a:lnTo>
                      <a:pt x="203" y="162"/>
                    </a:lnTo>
                    <a:lnTo>
                      <a:pt x="208" y="157"/>
                    </a:lnTo>
                    <a:lnTo>
                      <a:pt x="210" y="156"/>
                    </a:lnTo>
                    <a:lnTo>
                      <a:pt x="211" y="155"/>
                    </a:lnTo>
                    <a:lnTo>
                      <a:pt x="215" y="155"/>
                    </a:lnTo>
                    <a:lnTo>
                      <a:pt x="216" y="155"/>
                    </a:lnTo>
                    <a:lnTo>
                      <a:pt x="216" y="155"/>
                    </a:lnTo>
                    <a:lnTo>
                      <a:pt x="217" y="155"/>
                    </a:lnTo>
                    <a:lnTo>
                      <a:pt x="225" y="160"/>
                    </a:lnTo>
                    <a:lnTo>
                      <a:pt x="228" y="160"/>
                    </a:lnTo>
                    <a:lnTo>
                      <a:pt x="227" y="162"/>
                    </a:lnTo>
                    <a:lnTo>
                      <a:pt x="227" y="164"/>
                    </a:lnTo>
                    <a:lnTo>
                      <a:pt x="228" y="165"/>
                    </a:lnTo>
                    <a:lnTo>
                      <a:pt x="229" y="167"/>
                    </a:lnTo>
                    <a:lnTo>
                      <a:pt x="228" y="171"/>
                    </a:lnTo>
                    <a:lnTo>
                      <a:pt x="228" y="173"/>
                    </a:lnTo>
                    <a:lnTo>
                      <a:pt x="229" y="175"/>
                    </a:lnTo>
                    <a:lnTo>
                      <a:pt x="228" y="177"/>
                    </a:lnTo>
                    <a:lnTo>
                      <a:pt x="228" y="178"/>
                    </a:lnTo>
                    <a:lnTo>
                      <a:pt x="230" y="181"/>
                    </a:lnTo>
                    <a:lnTo>
                      <a:pt x="231" y="182"/>
                    </a:lnTo>
                    <a:lnTo>
                      <a:pt x="231" y="184"/>
                    </a:lnTo>
                    <a:lnTo>
                      <a:pt x="230" y="185"/>
                    </a:lnTo>
                    <a:lnTo>
                      <a:pt x="230" y="186"/>
                    </a:lnTo>
                    <a:lnTo>
                      <a:pt x="231" y="186"/>
                    </a:lnTo>
                    <a:lnTo>
                      <a:pt x="232" y="186"/>
                    </a:lnTo>
                    <a:lnTo>
                      <a:pt x="233" y="186"/>
                    </a:lnTo>
                    <a:lnTo>
                      <a:pt x="233" y="186"/>
                    </a:lnTo>
                    <a:lnTo>
                      <a:pt x="234" y="186"/>
                    </a:lnTo>
                    <a:lnTo>
                      <a:pt x="236" y="186"/>
                    </a:lnTo>
                    <a:lnTo>
                      <a:pt x="237" y="185"/>
                    </a:lnTo>
                    <a:lnTo>
                      <a:pt x="238" y="185"/>
                    </a:lnTo>
                    <a:lnTo>
                      <a:pt x="241" y="185"/>
                    </a:lnTo>
                    <a:lnTo>
                      <a:pt x="242" y="186"/>
                    </a:lnTo>
                    <a:lnTo>
                      <a:pt x="246" y="188"/>
                    </a:lnTo>
                    <a:lnTo>
                      <a:pt x="246" y="189"/>
                    </a:lnTo>
                    <a:lnTo>
                      <a:pt x="246" y="190"/>
                    </a:lnTo>
                    <a:lnTo>
                      <a:pt x="246" y="192"/>
                    </a:lnTo>
                    <a:lnTo>
                      <a:pt x="248" y="194"/>
                    </a:lnTo>
                    <a:lnTo>
                      <a:pt x="251" y="196"/>
                    </a:lnTo>
                    <a:lnTo>
                      <a:pt x="252" y="198"/>
                    </a:lnTo>
                    <a:lnTo>
                      <a:pt x="251" y="200"/>
                    </a:lnTo>
                    <a:lnTo>
                      <a:pt x="251" y="202"/>
                    </a:lnTo>
                    <a:lnTo>
                      <a:pt x="252" y="203"/>
                    </a:lnTo>
                    <a:lnTo>
                      <a:pt x="254" y="204"/>
                    </a:lnTo>
                    <a:lnTo>
                      <a:pt x="255" y="205"/>
                    </a:lnTo>
                    <a:lnTo>
                      <a:pt x="255" y="207"/>
                    </a:lnTo>
                    <a:lnTo>
                      <a:pt x="256" y="211"/>
                    </a:lnTo>
                    <a:lnTo>
                      <a:pt x="256" y="212"/>
                    </a:lnTo>
                    <a:lnTo>
                      <a:pt x="257" y="213"/>
                    </a:lnTo>
                    <a:lnTo>
                      <a:pt x="258" y="213"/>
                    </a:lnTo>
                    <a:lnTo>
                      <a:pt x="259" y="213"/>
                    </a:lnTo>
                    <a:lnTo>
                      <a:pt x="259" y="214"/>
                    </a:lnTo>
                    <a:lnTo>
                      <a:pt x="259" y="215"/>
                    </a:lnTo>
                    <a:lnTo>
                      <a:pt x="259" y="216"/>
                    </a:lnTo>
                    <a:lnTo>
                      <a:pt x="256" y="220"/>
                    </a:lnTo>
                    <a:lnTo>
                      <a:pt x="255" y="221"/>
                    </a:lnTo>
                    <a:lnTo>
                      <a:pt x="255" y="221"/>
                    </a:lnTo>
                    <a:lnTo>
                      <a:pt x="255" y="222"/>
                    </a:lnTo>
                    <a:lnTo>
                      <a:pt x="255" y="224"/>
                    </a:lnTo>
                    <a:lnTo>
                      <a:pt x="255" y="225"/>
                    </a:lnTo>
                    <a:lnTo>
                      <a:pt x="256" y="225"/>
                    </a:lnTo>
                    <a:lnTo>
                      <a:pt x="249" y="222"/>
                    </a:lnTo>
                    <a:lnTo>
                      <a:pt x="246" y="222"/>
                    </a:lnTo>
                    <a:close/>
                    <a:moveTo>
                      <a:pt x="118" y="163"/>
                    </a:moveTo>
                    <a:lnTo>
                      <a:pt x="119" y="166"/>
                    </a:lnTo>
                    <a:lnTo>
                      <a:pt x="119" y="168"/>
                    </a:lnTo>
                    <a:lnTo>
                      <a:pt x="118" y="169"/>
                    </a:lnTo>
                    <a:lnTo>
                      <a:pt x="119" y="171"/>
                    </a:lnTo>
                    <a:lnTo>
                      <a:pt x="118" y="174"/>
                    </a:lnTo>
                    <a:lnTo>
                      <a:pt x="117" y="176"/>
                    </a:lnTo>
                    <a:lnTo>
                      <a:pt x="115" y="177"/>
                    </a:lnTo>
                    <a:lnTo>
                      <a:pt x="114" y="176"/>
                    </a:lnTo>
                    <a:lnTo>
                      <a:pt x="111" y="168"/>
                    </a:lnTo>
                    <a:lnTo>
                      <a:pt x="110" y="164"/>
                    </a:lnTo>
                    <a:lnTo>
                      <a:pt x="110" y="162"/>
                    </a:lnTo>
                    <a:lnTo>
                      <a:pt x="111" y="157"/>
                    </a:lnTo>
                    <a:lnTo>
                      <a:pt x="110" y="151"/>
                    </a:lnTo>
                    <a:lnTo>
                      <a:pt x="110" y="149"/>
                    </a:lnTo>
                    <a:lnTo>
                      <a:pt x="112" y="148"/>
                    </a:lnTo>
                    <a:lnTo>
                      <a:pt x="114" y="150"/>
                    </a:lnTo>
                    <a:lnTo>
                      <a:pt x="115" y="151"/>
                    </a:lnTo>
                    <a:lnTo>
                      <a:pt x="116" y="152"/>
                    </a:lnTo>
                    <a:lnTo>
                      <a:pt x="116" y="155"/>
                    </a:lnTo>
                    <a:lnTo>
                      <a:pt x="117" y="157"/>
                    </a:lnTo>
                    <a:lnTo>
                      <a:pt x="118" y="160"/>
                    </a:lnTo>
                    <a:lnTo>
                      <a:pt x="118" y="161"/>
                    </a:lnTo>
                    <a:lnTo>
                      <a:pt x="118" y="163"/>
                    </a:lnTo>
                    <a:close/>
                    <a:moveTo>
                      <a:pt x="172" y="171"/>
                    </a:moveTo>
                    <a:lnTo>
                      <a:pt x="167" y="171"/>
                    </a:lnTo>
                    <a:lnTo>
                      <a:pt x="161" y="166"/>
                    </a:lnTo>
                    <a:lnTo>
                      <a:pt x="157" y="160"/>
                    </a:lnTo>
                    <a:lnTo>
                      <a:pt x="155" y="154"/>
                    </a:lnTo>
                    <a:lnTo>
                      <a:pt x="155" y="153"/>
                    </a:lnTo>
                    <a:lnTo>
                      <a:pt x="156" y="151"/>
                    </a:lnTo>
                    <a:lnTo>
                      <a:pt x="157" y="149"/>
                    </a:lnTo>
                    <a:lnTo>
                      <a:pt x="160" y="145"/>
                    </a:lnTo>
                    <a:lnTo>
                      <a:pt x="160" y="144"/>
                    </a:lnTo>
                    <a:lnTo>
                      <a:pt x="162" y="143"/>
                    </a:lnTo>
                    <a:lnTo>
                      <a:pt x="165" y="142"/>
                    </a:lnTo>
                    <a:lnTo>
                      <a:pt x="169" y="141"/>
                    </a:lnTo>
                    <a:lnTo>
                      <a:pt x="172" y="141"/>
                    </a:lnTo>
                    <a:lnTo>
                      <a:pt x="177" y="143"/>
                    </a:lnTo>
                    <a:lnTo>
                      <a:pt x="181" y="147"/>
                    </a:lnTo>
                    <a:lnTo>
                      <a:pt x="182" y="152"/>
                    </a:lnTo>
                    <a:lnTo>
                      <a:pt x="183" y="158"/>
                    </a:lnTo>
                    <a:lnTo>
                      <a:pt x="183" y="163"/>
                    </a:lnTo>
                    <a:lnTo>
                      <a:pt x="183" y="164"/>
                    </a:lnTo>
                    <a:lnTo>
                      <a:pt x="181" y="169"/>
                    </a:lnTo>
                    <a:lnTo>
                      <a:pt x="179" y="173"/>
                    </a:lnTo>
                    <a:lnTo>
                      <a:pt x="177" y="173"/>
                    </a:lnTo>
                    <a:lnTo>
                      <a:pt x="174" y="171"/>
                    </a:lnTo>
                    <a:lnTo>
                      <a:pt x="173" y="171"/>
                    </a:lnTo>
                    <a:lnTo>
                      <a:pt x="173" y="172"/>
                    </a:lnTo>
                    <a:lnTo>
                      <a:pt x="172" y="171"/>
                    </a:lnTo>
                    <a:close/>
                    <a:moveTo>
                      <a:pt x="141" y="125"/>
                    </a:moveTo>
                    <a:lnTo>
                      <a:pt x="142" y="126"/>
                    </a:lnTo>
                    <a:lnTo>
                      <a:pt x="140" y="130"/>
                    </a:lnTo>
                    <a:lnTo>
                      <a:pt x="136" y="135"/>
                    </a:lnTo>
                    <a:lnTo>
                      <a:pt x="133" y="137"/>
                    </a:lnTo>
                    <a:lnTo>
                      <a:pt x="131" y="140"/>
                    </a:lnTo>
                    <a:lnTo>
                      <a:pt x="129" y="142"/>
                    </a:lnTo>
                    <a:lnTo>
                      <a:pt x="130" y="146"/>
                    </a:lnTo>
                    <a:lnTo>
                      <a:pt x="131" y="147"/>
                    </a:lnTo>
                    <a:lnTo>
                      <a:pt x="131" y="148"/>
                    </a:lnTo>
                    <a:lnTo>
                      <a:pt x="130" y="149"/>
                    </a:lnTo>
                    <a:lnTo>
                      <a:pt x="129" y="149"/>
                    </a:lnTo>
                    <a:lnTo>
                      <a:pt x="128" y="149"/>
                    </a:lnTo>
                    <a:lnTo>
                      <a:pt x="127" y="148"/>
                    </a:lnTo>
                    <a:lnTo>
                      <a:pt x="126" y="148"/>
                    </a:lnTo>
                    <a:lnTo>
                      <a:pt x="124" y="148"/>
                    </a:lnTo>
                    <a:lnTo>
                      <a:pt x="124" y="148"/>
                    </a:lnTo>
                    <a:lnTo>
                      <a:pt x="124" y="147"/>
                    </a:lnTo>
                    <a:lnTo>
                      <a:pt x="124" y="144"/>
                    </a:lnTo>
                    <a:lnTo>
                      <a:pt x="124" y="142"/>
                    </a:lnTo>
                    <a:lnTo>
                      <a:pt x="119" y="141"/>
                    </a:lnTo>
                    <a:lnTo>
                      <a:pt x="119" y="139"/>
                    </a:lnTo>
                    <a:lnTo>
                      <a:pt x="120" y="134"/>
                    </a:lnTo>
                    <a:lnTo>
                      <a:pt x="120" y="134"/>
                    </a:lnTo>
                    <a:lnTo>
                      <a:pt x="119" y="133"/>
                    </a:lnTo>
                    <a:lnTo>
                      <a:pt x="118" y="132"/>
                    </a:lnTo>
                    <a:lnTo>
                      <a:pt x="117" y="132"/>
                    </a:lnTo>
                    <a:lnTo>
                      <a:pt x="116" y="129"/>
                    </a:lnTo>
                    <a:lnTo>
                      <a:pt x="115" y="128"/>
                    </a:lnTo>
                    <a:lnTo>
                      <a:pt x="113" y="127"/>
                    </a:lnTo>
                    <a:lnTo>
                      <a:pt x="112" y="127"/>
                    </a:lnTo>
                    <a:lnTo>
                      <a:pt x="112" y="126"/>
                    </a:lnTo>
                    <a:lnTo>
                      <a:pt x="111" y="124"/>
                    </a:lnTo>
                    <a:lnTo>
                      <a:pt x="111" y="123"/>
                    </a:lnTo>
                    <a:lnTo>
                      <a:pt x="109" y="124"/>
                    </a:lnTo>
                    <a:lnTo>
                      <a:pt x="107" y="119"/>
                    </a:lnTo>
                    <a:lnTo>
                      <a:pt x="108" y="114"/>
                    </a:lnTo>
                    <a:lnTo>
                      <a:pt x="111" y="110"/>
                    </a:lnTo>
                    <a:lnTo>
                      <a:pt x="116" y="107"/>
                    </a:lnTo>
                    <a:lnTo>
                      <a:pt x="117" y="107"/>
                    </a:lnTo>
                    <a:lnTo>
                      <a:pt x="118" y="108"/>
                    </a:lnTo>
                    <a:lnTo>
                      <a:pt x="119" y="108"/>
                    </a:lnTo>
                    <a:lnTo>
                      <a:pt x="120" y="107"/>
                    </a:lnTo>
                    <a:lnTo>
                      <a:pt x="120" y="108"/>
                    </a:lnTo>
                    <a:lnTo>
                      <a:pt x="121" y="109"/>
                    </a:lnTo>
                    <a:lnTo>
                      <a:pt x="122" y="111"/>
                    </a:lnTo>
                    <a:lnTo>
                      <a:pt x="123" y="112"/>
                    </a:lnTo>
                    <a:lnTo>
                      <a:pt x="123" y="112"/>
                    </a:lnTo>
                    <a:lnTo>
                      <a:pt x="124" y="112"/>
                    </a:lnTo>
                    <a:lnTo>
                      <a:pt x="124" y="113"/>
                    </a:lnTo>
                    <a:lnTo>
                      <a:pt x="124" y="114"/>
                    </a:lnTo>
                    <a:lnTo>
                      <a:pt x="125" y="115"/>
                    </a:lnTo>
                    <a:lnTo>
                      <a:pt x="126" y="115"/>
                    </a:lnTo>
                    <a:lnTo>
                      <a:pt x="127" y="116"/>
                    </a:lnTo>
                    <a:lnTo>
                      <a:pt x="128" y="118"/>
                    </a:lnTo>
                    <a:lnTo>
                      <a:pt x="129" y="119"/>
                    </a:lnTo>
                    <a:lnTo>
                      <a:pt x="131" y="120"/>
                    </a:lnTo>
                    <a:lnTo>
                      <a:pt x="130" y="120"/>
                    </a:lnTo>
                    <a:lnTo>
                      <a:pt x="132" y="122"/>
                    </a:lnTo>
                    <a:lnTo>
                      <a:pt x="134" y="121"/>
                    </a:lnTo>
                    <a:lnTo>
                      <a:pt x="137" y="123"/>
                    </a:lnTo>
                    <a:lnTo>
                      <a:pt x="139" y="124"/>
                    </a:lnTo>
                    <a:lnTo>
                      <a:pt x="141" y="125"/>
                    </a:lnTo>
                    <a:close/>
                    <a:moveTo>
                      <a:pt x="7" y="77"/>
                    </a:moveTo>
                    <a:lnTo>
                      <a:pt x="9" y="77"/>
                    </a:lnTo>
                    <a:lnTo>
                      <a:pt x="10" y="79"/>
                    </a:lnTo>
                    <a:lnTo>
                      <a:pt x="11" y="80"/>
                    </a:lnTo>
                    <a:lnTo>
                      <a:pt x="12" y="81"/>
                    </a:lnTo>
                    <a:lnTo>
                      <a:pt x="10" y="83"/>
                    </a:lnTo>
                    <a:lnTo>
                      <a:pt x="7" y="84"/>
                    </a:lnTo>
                    <a:lnTo>
                      <a:pt x="2" y="83"/>
                    </a:lnTo>
                    <a:lnTo>
                      <a:pt x="0" y="82"/>
                    </a:lnTo>
                    <a:lnTo>
                      <a:pt x="1" y="80"/>
                    </a:lnTo>
                    <a:lnTo>
                      <a:pt x="4" y="77"/>
                    </a:lnTo>
                    <a:lnTo>
                      <a:pt x="5" y="77"/>
                    </a:lnTo>
                    <a:lnTo>
                      <a:pt x="7" y="77"/>
                    </a:lnTo>
                    <a:close/>
                    <a:moveTo>
                      <a:pt x="35" y="44"/>
                    </a:moveTo>
                    <a:lnTo>
                      <a:pt x="38" y="45"/>
                    </a:lnTo>
                    <a:lnTo>
                      <a:pt x="39" y="46"/>
                    </a:lnTo>
                    <a:lnTo>
                      <a:pt x="41" y="47"/>
                    </a:lnTo>
                    <a:lnTo>
                      <a:pt x="41" y="49"/>
                    </a:lnTo>
                    <a:lnTo>
                      <a:pt x="40" y="50"/>
                    </a:lnTo>
                    <a:lnTo>
                      <a:pt x="39" y="52"/>
                    </a:lnTo>
                    <a:lnTo>
                      <a:pt x="38" y="53"/>
                    </a:lnTo>
                    <a:lnTo>
                      <a:pt x="37" y="54"/>
                    </a:lnTo>
                    <a:lnTo>
                      <a:pt x="35" y="54"/>
                    </a:lnTo>
                    <a:lnTo>
                      <a:pt x="33" y="53"/>
                    </a:lnTo>
                    <a:lnTo>
                      <a:pt x="32" y="55"/>
                    </a:lnTo>
                    <a:lnTo>
                      <a:pt x="29" y="55"/>
                    </a:lnTo>
                    <a:lnTo>
                      <a:pt x="28" y="55"/>
                    </a:lnTo>
                    <a:lnTo>
                      <a:pt x="26" y="55"/>
                    </a:lnTo>
                    <a:lnTo>
                      <a:pt x="24" y="55"/>
                    </a:lnTo>
                    <a:lnTo>
                      <a:pt x="24" y="54"/>
                    </a:lnTo>
                    <a:lnTo>
                      <a:pt x="23" y="53"/>
                    </a:lnTo>
                    <a:lnTo>
                      <a:pt x="20" y="52"/>
                    </a:lnTo>
                    <a:lnTo>
                      <a:pt x="19" y="51"/>
                    </a:lnTo>
                    <a:lnTo>
                      <a:pt x="20" y="50"/>
                    </a:lnTo>
                    <a:lnTo>
                      <a:pt x="22" y="44"/>
                    </a:lnTo>
                    <a:lnTo>
                      <a:pt x="23" y="44"/>
                    </a:lnTo>
                    <a:lnTo>
                      <a:pt x="24" y="42"/>
                    </a:lnTo>
                    <a:lnTo>
                      <a:pt x="24" y="41"/>
                    </a:lnTo>
                    <a:lnTo>
                      <a:pt x="26" y="40"/>
                    </a:lnTo>
                    <a:lnTo>
                      <a:pt x="26" y="39"/>
                    </a:lnTo>
                    <a:lnTo>
                      <a:pt x="26" y="38"/>
                    </a:lnTo>
                    <a:lnTo>
                      <a:pt x="26" y="37"/>
                    </a:lnTo>
                    <a:lnTo>
                      <a:pt x="28" y="38"/>
                    </a:lnTo>
                    <a:lnTo>
                      <a:pt x="32" y="42"/>
                    </a:lnTo>
                    <a:lnTo>
                      <a:pt x="35" y="44"/>
                    </a:lnTo>
                    <a:close/>
                    <a:moveTo>
                      <a:pt x="68" y="34"/>
                    </a:moveTo>
                    <a:lnTo>
                      <a:pt x="69" y="34"/>
                    </a:lnTo>
                    <a:lnTo>
                      <a:pt x="72" y="35"/>
                    </a:lnTo>
                    <a:lnTo>
                      <a:pt x="72" y="36"/>
                    </a:lnTo>
                    <a:lnTo>
                      <a:pt x="71" y="36"/>
                    </a:lnTo>
                    <a:lnTo>
                      <a:pt x="70" y="37"/>
                    </a:lnTo>
                    <a:lnTo>
                      <a:pt x="69" y="36"/>
                    </a:lnTo>
                    <a:lnTo>
                      <a:pt x="68" y="35"/>
                    </a:lnTo>
                    <a:lnTo>
                      <a:pt x="68" y="37"/>
                    </a:lnTo>
                    <a:lnTo>
                      <a:pt x="67" y="39"/>
                    </a:lnTo>
                    <a:lnTo>
                      <a:pt x="66" y="40"/>
                    </a:lnTo>
                    <a:lnTo>
                      <a:pt x="64" y="42"/>
                    </a:lnTo>
                    <a:lnTo>
                      <a:pt x="64" y="41"/>
                    </a:lnTo>
                    <a:lnTo>
                      <a:pt x="64" y="40"/>
                    </a:lnTo>
                    <a:lnTo>
                      <a:pt x="63" y="39"/>
                    </a:lnTo>
                    <a:lnTo>
                      <a:pt x="63" y="40"/>
                    </a:lnTo>
                    <a:lnTo>
                      <a:pt x="62" y="41"/>
                    </a:lnTo>
                    <a:lnTo>
                      <a:pt x="61" y="41"/>
                    </a:lnTo>
                    <a:lnTo>
                      <a:pt x="60" y="41"/>
                    </a:lnTo>
                    <a:lnTo>
                      <a:pt x="62" y="39"/>
                    </a:lnTo>
                    <a:lnTo>
                      <a:pt x="63" y="38"/>
                    </a:lnTo>
                    <a:lnTo>
                      <a:pt x="63" y="37"/>
                    </a:lnTo>
                    <a:lnTo>
                      <a:pt x="63" y="36"/>
                    </a:lnTo>
                    <a:lnTo>
                      <a:pt x="63" y="36"/>
                    </a:lnTo>
                    <a:lnTo>
                      <a:pt x="63" y="34"/>
                    </a:lnTo>
                    <a:lnTo>
                      <a:pt x="63" y="33"/>
                    </a:lnTo>
                    <a:lnTo>
                      <a:pt x="63" y="33"/>
                    </a:lnTo>
                    <a:lnTo>
                      <a:pt x="64" y="33"/>
                    </a:lnTo>
                    <a:lnTo>
                      <a:pt x="65" y="32"/>
                    </a:lnTo>
                    <a:lnTo>
                      <a:pt x="64" y="31"/>
                    </a:lnTo>
                    <a:lnTo>
                      <a:pt x="63" y="31"/>
                    </a:lnTo>
                    <a:lnTo>
                      <a:pt x="62" y="29"/>
                    </a:lnTo>
                    <a:lnTo>
                      <a:pt x="61" y="26"/>
                    </a:lnTo>
                    <a:lnTo>
                      <a:pt x="61" y="24"/>
                    </a:lnTo>
                    <a:lnTo>
                      <a:pt x="64" y="23"/>
                    </a:lnTo>
                    <a:lnTo>
                      <a:pt x="67" y="23"/>
                    </a:lnTo>
                    <a:lnTo>
                      <a:pt x="67" y="24"/>
                    </a:lnTo>
                    <a:lnTo>
                      <a:pt x="65" y="24"/>
                    </a:lnTo>
                    <a:lnTo>
                      <a:pt x="64" y="24"/>
                    </a:lnTo>
                    <a:lnTo>
                      <a:pt x="63" y="26"/>
                    </a:lnTo>
                    <a:lnTo>
                      <a:pt x="63" y="28"/>
                    </a:lnTo>
                    <a:lnTo>
                      <a:pt x="63" y="29"/>
                    </a:lnTo>
                    <a:lnTo>
                      <a:pt x="66" y="29"/>
                    </a:lnTo>
                    <a:lnTo>
                      <a:pt x="67" y="29"/>
                    </a:lnTo>
                    <a:lnTo>
                      <a:pt x="67" y="31"/>
                    </a:lnTo>
                    <a:lnTo>
                      <a:pt x="68" y="33"/>
                    </a:lnTo>
                    <a:lnTo>
                      <a:pt x="68" y="34"/>
                    </a:lnTo>
                    <a:close/>
                    <a:moveTo>
                      <a:pt x="327" y="120"/>
                    </a:moveTo>
                    <a:lnTo>
                      <a:pt x="329" y="121"/>
                    </a:lnTo>
                    <a:lnTo>
                      <a:pt x="330" y="123"/>
                    </a:lnTo>
                    <a:lnTo>
                      <a:pt x="331" y="125"/>
                    </a:lnTo>
                    <a:lnTo>
                      <a:pt x="331" y="125"/>
                    </a:lnTo>
                    <a:lnTo>
                      <a:pt x="329" y="126"/>
                    </a:lnTo>
                    <a:lnTo>
                      <a:pt x="328" y="125"/>
                    </a:lnTo>
                    <a:lnTo>
                      <a:pt x="326" y="123"/>
                    </a:lnTo>
                    <a:lnTo>
                      <a:pt x="325" y="121"/>
                    </a:lnTo>
                    <a:lnTo>
                      <a:pt x="325" y="123"/>
                    </a:lnTo>
                    <a:lnTo>
                      <a:pt x="322" y="123"/>
                    </a:lnTo>
                    <a:lnTo>
                      <a:pt x="318" y="120"/>
                    </a:lnTo>
                    <a:lnTo>
                      <a:pt x="318" y="120"/>
                    </a:lnTo>
                    <a:lnTo>
                      <a:pt x="320" y="124"/>
                    </a:lnTo>
                    <a:lnTo>
                      <a:pt x="319" y="124"/>
                    </a:lnTo>
                    <a:lnTo>
                      <a:pt x="316" y="123"/>
                    </a:lnTo>
                    <a:lnTo>
                      <a:pt x="313" y="123"/>
                    </a:lnTo>
                    <a:lnTo>
                      <a:pt x="313" y="122"/>
                    </a:lnTo>
                    <a:lnTo>
                      <a:pt x="313" y="120"/>
                    </a:lnTo>
                    <a:lnTo>
                      <a:pt x="312" y="119"/>
                    </a:lnTo>
                    <a:lnTo>
                      <a:pt x="310" y="118"/>
                    </a:lnTo>
                    <a:lnTo>
                      <a:pt x="309" y="117"/>
                    </a:lnTo>
                    <a:lnTo>
                      <a:pt x="308" y="116"/>
                    </a:lnTo>
                    <a:lnTo>
                      <a:pt x="308" y="116"/>
                    </a:lnTo>
                    <a:lnTo>
                      <a:pt x="309" y="116"/>
                    </a:lnTo>
                    <a:lnTo>
                      <a:pt x="310" y="116"/>
                    </a:lnTo>
                    <a:lnTo>
                      <a:pt x="312" y="116"/>
                    </a:lnTo>
                    <a:lnTo>
                      <a:pt x="312" y="116"/>
                    </a:lnTo>
                    <a:lnTo>
                      <a:pt x="313" y="117"/>
                    </a:lnTo>
                    <a:lnTo>
                      <a:pt x="314" y="116"/>
                    </a:lnTo>
                    <a:lnTo>
                      <a:pt x="313" y="116"/>
                    </a:lnTo>
                    <a:lnTo>
                      <a:pt x="313" y="115"/>
                    </a:lnTo>
                    <a:lnTo>
                      <a:pt x="314" y="114"/>
                    </a:lnTo>
                    <a:lnTo>
                      <a:pt x="316" y="115"/>
                    </a:lnTo>
                    <a:lnTo>
                      <a:pt x="316" y="115"/>
                    </a:lnTo>
                    <a:lnTo>
                      <a:pt x="317" y="116"/>
                    </a:lnTo>
                    <a:lnTo>
                      <a:pt x="320" y="116"/>
                    </a:lnTo>
                    <a:lnTo>
                      <a:pt x="321" y="118"/>
                    </a:lnTo>
                    <a:lnTo>
                      <a:pt x="323" y="119"/>
                    </a:lnTo>
                    <a:lnTo>
                      <a:pt x="325" y="120"/>
                    </a:lnTo>
                    <a:lnTo>
                      <a:pt x="327" y="120"/>
                    </a:lnTo>
                    <a:close/>
                    <a:moveTo>
                      <a:pt x="475" y="228"/>
                    </a:moveTo>
                    <a:lnTo>
                      <a:pt x="478" y="230"/>
                    </a:lnTo>
                    <a:lnTo>
                      <a:pt x="479" y="233"/>
                    </a:lnTo>
                    <a:lnTo>
                      <a:pt x="478" y="234"/>
                    </a:lnTo>
                    <a:lnTo>
                      <a:pt x="477" y="234"/>
                    </a:lnTo>
                    <a:lnTo>
                      <a:pt x="473" y="231"/>
                    </a:lnTo>
                    <a:lnTo>
                      <a:pt x="473" y="231"/>
                    </a:lnTo>
                    <a:lnTo>
                      <a:pt x="472" y="231"/>
                    </a:lnTo>
                    <a:lnTo>
                      <a:pt x="471" y="231"/>
                    </a:lnTo>
                    <a:lnTo>
                      <a:pt x="471" y="230"/>
                    </a:lnTo>
                    <a:lnTo>
                      <a:pt x="470" y="230"/>
                    </a:lnTo>
                    <a:lnTo>
                      <a:pt x="470" y="229"/>
                    </a:lnTo>
                    <a:lnTo>
                      <a:pt x="468" y="228"/>
                    </a:lnTo>
                    <a:lnTo>
                      <a:pt x="467" y="226"/>
                    </a:lnTo>
                    <a:lnTo>
                      <a:pt x="464" y="225"/>
                    </a:lnTo>
                    <a:lnTo>
                      <a:pt x="464" y="225"/>
                    </a:lnTo>
                    <a:lnTo>
                      <a:pt x="463" y="222"/>
                    </a:lnTo>
                    <a:lnTo>
                      <a:pt x="459" y="219"/>
                    </a:lnTo>
                    <a:lnTo>
                      <a:pt x="458" y="218"/>
                    </a:lnTo>
                    <a:lnTo>
                      <a:pt x="458" y="217"/>
                    </a:lnTo>
                    <a:lnTo>
                      <a:pt x="458" y="216"/>
                    </a:lnTo>
                    <a:lnTo>
                      <a:pt x="456" y="215"/>
                    </a:lnTo>
                    <a:lnTo>
                      <a:pt x="455" y="214"/>
                    </a:lnTo>
                    <a:lnTo>
                      <a:pt x="450" y="209"/>
                    </a:lnTo>
                    <a:lnTo>
                      <a:pt x="441" y="207"/>
                    </a:lnTo>
                    <a:lnTo>
                      <a:pt x="437" y="204"/>
                    </a:lnTo>
                    <a:lnTo>
                      <a:pt x="434" y="203"/>
                    </a:lnTo>
                    <a:lnTo>
                      <a:pt x="432" y="201"/>
                    </a:lnTo>
                    <a:lnTo>
                      <a:pt x="430" y="199"/>
                    </a:lnTo>
                    <a:lnTo>
                      <a:pt x="429" y="199"/>
                    </a:lnTo>
                    <a:lnTo>
                      <a:pt x="427" y="199"/>
                    </a:lnTo>
                    <a:lnTo>
                      <a:pt x="423" y="197"/>
                    </a:lnTo>
                    <a:lnTo>
                      <a:pt x="421" y="196"/>
                    </a:lnTo>
                    <a:lnTo>
                      <a:pt x="419" y="197"/>
                    </a:lnTo>
                    <a:lnTo>
                      <a:pt x="418" y="195"/>
                    </a:lnTo>
                    <a:lnTo>
                      <a:pt x="417" y="193"/>
                    </a:lnTo>
                    <a:lnTo>
                      <a:pt x="416" y="192"/>
                    </a:lnTo>
                    <a:lnTo>
                      <a:pt x="415" y="192"/>
                    </a:lnTo>
                    <a:lnTo>
                      <a:pt x="413" y="191"/>
                    </a:lnTo>
                    <a:lnTo>
                      <a:pt x="412" y="190"/>
                    </a:lnTo>
                    <a:lnTo>
                      <a:pt x="412" y="189"/>
                    </a:lnTo>
                    <a:lnTo>
                      <a:pt x="409" y="190"/>
                    </a:lnTo>
                    <a:lnTo>
                      <a:pt x="407" y="189"/>
                    </a:lnTo>
                    <a:lnTo>
                      <a:pt x="405" y="188"/>
                    </a:lnTo>
                    <a:lnTo>
                      <a:pt x="395" y="180"/>
                    </a:lnTo>
                    <a:lnTo>
                      <a:pt x="394" y="180"/>
                    </a:lnTo>
                    <a:lnTo>
                      <a:pt x="393" y="180"/>
                    </a:lnTo>
                    <a:lnTo>
                      <a:pt x="392" y="180"/>
                    </a:lnTo>
                    <a:lnTo>
                      <a:pt x="391" y="179"/>
                    </a:lnTo>
                    <a:lnTo>
                      <a:pt x="391" y="178"/>
                    </a:lnTo>
                    <a:lnTo>
                      <a:pt x="391" y="177"/>
                    </a:lnTo>
                    <a:lnTo>
                      <a:pt x="390" y="177"/>
                    </a:lnTo>
                    <a:lnTo>
                      <a:pt x="390" y="177"/>
                    </a:lnTo>
                    <a:lnTo>
                      <a:pt x="390" y="177"/>
                    </a:lnTo>
                    <a:lnTo>
                      <a:pt x="389" y="177"/>
                    </a:lnTo>
                    <a:lnTo>
                      <a:pt x="386" y="176"/>
                    </a:lnTo>
                    <a:lnTo>
                      <a:pt x="386" y="175"/>
                    </a:lnTo>
                    <a:lnTo>
                      <a:pt x="384" y="176"/>
                    </a:lnTo>
                    <a:lnTo>
                      <a:pt x="383" y="175"/>
                    </a:lnTo>
                    <a:lnTo>
                      <a:pt x="382" y="173"/>
                    </a:lnTo>
                    <a:lnTo>
                      <a:pt x="381" y="173"/>
                    </a:lnTo>
                    <a:lnTo>
                      <a:pt x="380" y="172"/>
                    </a:lnTo>
                    <a:lnTo>
                      <a:pt x="379" y="170"/>
                    </a:lnTo>
                    <a:lnTo>
                      <a:pt x="378" y="170"/>
                    </a:lnTo>
                    <a:lnTo>
                      <a:pt x="376" y="171"/>
                    </a:lnTo>
                    <a:lnTo>
                      <a:pt x="376" y="169"/>
                    </a:lnTo>
                    <a:lnTo>
                      <a:pt x="375" y="168"/>
                    </a:lnTo>
                    <a:lnTo>
                      <a:pt x="373" y="166"/>
                    </a:lnTo>
                    <a:lnTo>
                      <a:pt x="372" y="166"/>
                    </a:lnTo>
                    <a:lnTo>
                      <a:pt x="365" y="162"/>
                    </a:lnTo>
                    <a:lnTo>
                      <a:pt x="364" y="158"/>
                    </a:lnTo>
                    <a:lnTo>
                      <a:pt x="364" y="156"/>
                    </a:lnTo>
                    <a:lnTo>
                      <a:pt x="362" y="156"/>
                    </a:lnTo>
                    <a:lnTo>
                      <a:pt x="359" y="155"/>
                    </a:lnTo>
                    <a:lnTo>
                      <a:pt x="357" y="155"/>
                    </a:lnTo>
                    <a:lnTo>
                      <a:pt x="358" y="153"/>
                    </a:lnTo>
                    <a:lnTo>
                      <a:pt x="357" y="151"/>
                    </a:lnTo>
                    <a:lnTo>
                      <a:pt x="355" y="151"/>
                    </a:lnTo>
                    <a:lnTo>
                      <a:pt x="355" y="151"/>
                    </a:lnTo>
                    <a:lnTo>
                      <a:pt x="354" y="152"/>
                    </a:lnTo>
                    <a:lnTo>
                      <a:pt x="353" y="151"/>
                    </a:lnTo>
                    <a:lnTo>
                      <a:pt x="351" y="147"/>
                    </a:lnTo>
                    <a:lnTo>
                      <a:pt x="350" y="145"/>
                    </a:lnTo>
                    <a:lnTo>
                      <a:pt x="348" y="143"/>
                    </a:lnTo>
                    <a:lnTo>
                      <a:pt x="346" y="142"/>
                    </a:lnTo>
                    <a:lnTo>
                      <a:pt x="345" y="143"/>
                    </a:lnTo>
                    <a:lnTo>
                      <a:pt x="344" y="141"/>
                    </a:lnTo>
                    <a:lnTo>
                      <a:pt x="339" y="138"/>
                    </a:lnTo>
                    <a:lnTo>
                      <a:pt x="338" y="137"/>
                    </a:lnTo>
                    <a:lnTo>
                      <a:pt x="337" y="135"/>
                    </a:lnTo>
                    <a:lnTo>
                      <a:pt x="337" y="134"/>
                    </a:lnTo>
                    <a:lnTo>
                      <a:pt x="338" y="133"/>
                    </a:lnTo>
                    <a:lnTo>
                      <a:pt x="338" y="132"/>
                    </a:lnTo>
                    <a:lnTo>
                      <a:pt x="338" y="127"/>
                    </a:lnTo>
                    <a:lnTo>
                      <a:pt x="329" y="120"/>
                    </a:lnTo>
                    <a:lnTo>
                      <a:pt x="324" y="116"/>
                    </a:lnTo>
                    <a:lnTo>
                      <a:pt x="323" y="115"/>
                    </a:lnTo>
                    <a:lnTo>
                      <a:pt x="323" y="112"/>
                    </a:lnTo>
                    <a:lnTo>
                      <a:pt x="324" y="112"/>
                    </a:lnTo>
                    <a:lnTo>
                      <a:pt x="325" y="112"/>
                    </a:lnTo>
                    <a:lnTo>
                      <a:pt x="328" y="113"/>
                    </a:lnTo>
                    <a:lnTo>
                      <a:pt x="338" y="117"/>
                    </a:lnTo>
                    <a:lnTo>
                      <a:pt x="339" y="118"/>
                    </a:lnTo>
                    <a:lnTo>
                      <a:pt x="340" y="118"/>
                    </a:lnTo>
                    <a:lnTo>
                      <a:pt x="342" y="116"/>
                    </a:lnTo>
                    <a:lnTo>
                      <a:pt x="342" y="116"/>
                    </a:lnTo>
                    <a:lnTo>
                      <a:pt x="344" y="116"/>
                    </a:lnTo>
                    <a:lnTo>
                      <a:pt x="345" y="116"/>
                    </a:lnTo>
                    <a:lnTo>
                      <a:pt x="346" y="116"/>
                    </a:lnTo>
                    <a:lnTo>
                      <a:pt x="346" y="118"/>
                    </a:lnTo>
                    <a:lnTo>
                      <a:pt x="348" y="119"/>
                    </a:lnTo>
                    <a:lnTo>
                      <a:pt x="352" y="121"/>
                    </a:lnTo>
                    <a:lnTo>
                      <a:pt x="353" y="120"/>
                    </a:lnTo>
                    <a:lnTo>
                      <a:pt x="354" y="120"/>
                    </a:lnTo>
                    <a:lnTo>
                      <a:pt x="355" y="119"/>
                    </a:lnTo>
                    <a:lnTo>
                      <a:pt x="355" y="119"/>
                    </a:lnTo>
                    <a:lnTo>
                      <a:pt x="356" y="120"/>
                    </a:lnTo>
                    <a:lnTo>
                      <a:pt x="357" y="120"/>
                    </a:lnTo>
                    <a:lnTo>
                      <a:pt x="357" y="122"/>
                    </a:lnTo>
                    <a:lnTo>
                      <a:pt x="358" y="124"/>
                    </a:lnTo>
                    <a:lnTo>
                      <a:pt x="360" y="125"/>
                    </a:lnTo>
                    <a:lnTo>
                      <a:pt x="361" y="126"/>
                    </a:lnTo>
                    <a:lnTo>
                      <a:pt x="363" y="127"/>
                    </a:lnTo>
                    <a:lnTo>
                      <a:pt x="364" y="128"/>
                    </a:lnTo>
                    <a:lnTo>
                      <a:pt x="365" y="131"/>
                    </a:lnTo>
                    <a:lnTo>
                      <a:pt x="367" y="133"/>
                    </a:lnTo>
                    <a:lnTo>
                      <a:pt x="368" y="134"/>
                    </a:lnTo>
                    <a:lnTo>
                      <a:pt x="369" y="136"/>
                    </a:lnTo>
                    <a:lnTo>
                      <a:pt x="371" y="137"/>
                    </a:lnTo>
                    <a:lnTo>
                      <a:pt x="375" y="138"/>
                    </a:lnTo>
                    <a:lnTo>
                      <a:pt x="377" y="139"/>
                    </a:lnTo>
                    <a:lnTo>
                      <a:pt x="380" y="142"/>
                    </a:lnTo>
                    <a:lnTo>
                      <a:pt x="382" y="144"/>
                    </a:lnTo>
                    <a:lnTo>
                      <a:pt x="381" y="146"/>
                    </a:lnTo>
                    <a:lnTo>
                      <a:pt x="381" y="148"/>
                    </a:lnTo>
                    <a:lnTo>
                      <a:pt x="383" y="149"/>
                    </a:lnTo>
                    <a:lnTo>
                      <a:pt x="385" y="149"/>
                    </a:lnTo>
                    <a:lnTo>
                      <a:pt x="390" y="151"/>
                    </a:lnTo>
                    <a:lnTo>
                      <a:pt x="390" y="151"/>
                    </a:lnTo>
                    <a:lnTo>
                      <a:pt x="391" y="153"/>
                    </a:lnTo>
                    <a:lnTo>
                      <a:pt x="391" y="155"/>
                    </a:lnTo>
                    <a:lnTo>
                      <a:pt x="392" y="155"/>
                    </a:lnTo>
                    <a:lnTo>
                      <a:pt x="394" y="155"/>
                    </a:lnTo>
                    <a:lnTo>
                      <a:pt x="397" y="158"/>
                    </a:lnTo>
                    <a:lnTo>
                      <a:pt x="399" y="156"/>
                    </a:lnTo>
                    <a:lnTo>
                      <a:pt x="401" y="156"/>
                    </a:lnTo>
                    <a:lnTo>
                      <a:pt x="403" y="156"/>
                    </a:lnTo>
                    <a:lnTo>
                      <a:pt x="406" y="157"/>
                    </a:lnTo>
                    <a:lnTo>
                      <a:pt x="404" y="158"/>
                    </a:lnTo>
                    <a:lnTo>
                      <a:pt x="404" y="159"/>
                    </a:lnTo>
                    <a:lnTo>
                      <a:pt x="406" y="160"/>
                    </a:lnTo>
                    <a:lnTo>
                      <a:pt x="407" y="160"/>
                    </a:lnTo>
                    <a:lnTo>
                      <a:pt x="408" y="160"/>
                    </a:lnTo>
                    <a:lnTo>
                      <a:pt x="410" y="161"/>
                    </a:lnTo>
                    <a:lnTo>
                      <a:pt x="410" y="162"/>
                    </a:lnTo>
                    <a:lnTo>
                      <a:pt x="411" y="164"/>
                    </a:lnTo>
                    <a:lnTo>
                      <a:pt x="412" y="162"/>
                    </a:lnTo>
                    <a:lnTo>
                      <a:pt x="414" y="164"/>
                    </a:lnTo>
                    <a:lnTo>
                      <a:pt x="415" y="165"/>
                    </a:lnTo>
                    <a:lnTo>
                      <a:pt x="416" y="166"/>
                    </a:lnTo>
                    <a:lnTo>
                      <a:pt x="420" y="167"/>
                    </a:lnTo>
                    <a:lnTo>
                      <a:pt x="420" y="166"/>
                    </a:lnTo>
                    <a:lnTo>
                      <a:pt x="421" y="165"/>
                    </a:lnTo>
                    <a:lnTo>
                      <a:pt x="424" y="166"/>
                    </a:lnTo>
                    <a:lnTo>
                      <a:pt x="425" y="167"/>
                    </a:lnTo>
                    <a:lnTo>
                      <a:pt x="425" y="168"/>
                    </a:lnTo>
                    <a:lnTo>
                      <a:pt x="427" y="166"/>
                    </a:lnTo>
                    <a:lnTo>
                      <a:pt x="428" y="168"/>
                    </a:lnTo>
                    <a:lnTo>
                      <a:pt x="429" y="170"/>
                    </a:lnTo>
                    <a:lnTo>
                      <a:pt x="430" y="172"/>
                    </a:lnTo>
                    <a:lnTo>
                      <a:pt x="432" y="173"/>
                    </a:lnTo>
                    <a:lnTo>
                      <a:pt x="435" y="175"/>
                    </a:lnTo>
                    <a:lnTo>
                      <a:pt x="436" y="177"/>
                    </a:lnTo>
                    <a:lnTo>
                      <a:pt x="437" y="177"/>
                    </a:lnTo>
                    <a:lnTo>
                      <a:pt x="438" y="177"/>
                    </a:lnTo>
                    <a:lnTo>
                      <a:pt x="438" y="177"/>
                    </a:lnTo>
                    <a:lnTo>
                      <a:pt x="438" y="178"/>
                    </a:lnTo>
                    <a:lnTo>
                      <a:pt x="438" y="179"/>
                    </a:lnTo>
                    <a:lnTo>
                      <a:pt x="443" y="183"/>
                    </a:lnTo>
                    <a:lnTo>
                      <a:pt x="453" y="190"/>
                    </a:lnTo>
                    <a:lnTo>
                      <a:pt x="474" y="207"/>
                    </a:lnTo>
                    <a:lnTo>
                      <a:pt x="475" y="208"/>
                    </a:lnTo>
                    <a:lnTo>
                      <a:pt x="472" y="210"/>
                    </a:lnTo>
                    <a:lnTo>
                      <a:pt x="469" y="213"/>
                    </a:lnTo>
                    <a:lnTo>
                      <a:pt x="468" y="214"/>
                    </a:lnTo>
                    <a:lnTo>
                      <a:pt x="468" y="213"/>
                    </a:lnTo>
                    <a:lnTo>
                      <a:pt x="467" y="213"/>
                    </a:lnTo>
                    <a:lnTo>
                      <a:pt x="465" y="213"/>
                    </a:lnTo>
                    <a:lnTo>
                      <a:pt x="464" y="214"/>
                    </a:lnTo>
                    <a:lnTo>
                      <a:pt x="464" y="215"/>
                    </a:lnTo>
                    <a:lnTo>
                      <a:pt x="466" y="216"/>
                    </a:lnTo>
                    <a:lnTo>
                      <a:pt x="467" y="218"/>
                    </a:lnTo>
                    <a:lnTo>
                      <a:pt x="468" y="218"/>
                    </a:lnTo>
                    <a:lnTo>
                      <a:pt x="469" y="217"/>
                    </a:lnTo>
                    <a:lnTo>
                      <a:pt x="470" y="217"/>
                    </a:lnTo>
                    <a:lnTo>
                      <a:pt x="471" y="217"/>
                    </a:lnTo>
                    <a:lnTo>
                      <a:pt x="474" y="222"/>
                    </a:lnTo>
                    <a:lnTo>
                      <a:pt x="475" y="224"/>
                    </a:lnTo>
                    <a:lnTo>
                      <a:pt x="475" y="225"/>
                    </a:lnTo>
                    <a:lnTo>
                      <a:pt x="475" y="228"/>
                    </a:lnTo>
                    <a:close/>
                    <a:moveTo>
                      <a:pt x="314" y="112"/>
                    </a:moveTo>
                    <a:lnTo>
                      <a:pt x="313" y="112"/>
                    </a:lnTo>
                    <a:lnTo>
                      <a:pt x="312" y="111"/>
                    </a:lnTo>
                    <a:lnTo>
                      <a:pt x="311" y="109"/>
                    </a:lnTo>
                    <a:lnTo>
                      <a:pt x="307" y="108"/>
                    </a:lnTo>
                    <a:lnTo>
                      <a:pt x="305" y="107"/>
                    </a:lnTo>
                    <a:lnTo>
                      <a:pt x="304" y="107"/>
                    </a:lnTo>
                    <a:lnTo>
                      <a:pt x="303" y="106"/>
                    </a:lnTo>
                    <a:lnTo>
                      <a:pt x="303" y="104"/>
                    </a:lnTo>
                    <a:lnTo>
                      <a:pt x="303" y="103"/>
                    </a:lnTo>
                    <a:lnTo>
                      <a:pt x="304" y="103"/>
                    </a:lnTo>
                    <a:lnTo>
                      <a:pt x="306" y="104"/>
                    </a:lnTo>
                    <a:lnTo>
                      <a:pt x="307" y="104"/>
                    </a:lnTo>
                    <a:lnTo>
                      <a:pt x="307" y="105"/>
                    </a:lnTo>
                    <a:lnTo>
                      <a:pt x="308" y="107"/>
                    </a:lnTo>
                    <a:lnTo>
                      <a:pt x="310" y="106"/>
                    </a:lnTo>
                    <a:lnTo>
                      <a:pt x="311" y="107"/>
                    </a:lnTo>
                    <a:lnTo>
                      <a:pt x="313" y="109"/>
                    </a:lnTo>
                    <a:lnTo>
                      <a:pt x="315" y="107"/>
                    </a:lnTo>
                    <a:lnTo>
                      <a:pt x="317" y="108"/>
                    </a:lnTo>
                    <a:lnTo>
                      <a:pt x="320" y="109"/>
                    </a:lnTo>
                    <a:lnTo>
                      <a:pt x="322" y="111"/>
                    </a:lnTo>
                    <a:lnTo>
                      <a:pt x="320" y="112"/>
                    </a:lnTo>
                    <a:lnTo>
                      <a:pt x="320" y="112"/>
                    </a:lnTo>
                    <a:lnTo>
                      <a:pt x="320" y="113"/>
                    </a:lnTo>
                    <a:lnTo>
                      <a:pt x="320" y="115"/>
                    </a:lnTo>
                    <a:lnTo>
                      <a:pt x="315" y="113"/>
                    </a:lnTo>
                    <a:lnTo>
                      <a:pt x="314" y="112"/>
                    </a:lnTo>
                    <a:close/>
                    <a:moveTo>
                      <a:pt x="231" y="94"/>
                    </a:moveTo>
                    <a:lnTo>
                      <a:pt x="232" y="94"/>
                    </a:lnTo>
                    <a:lnTo>
                      <a:pt x="231" y="95"/>
                    </a:lnTo>
                    <a:lnTo>
                      <a:pt x="231" y="96"/>
                    </a:lnTo>
                    <a:lnTo>
                      <a:pt x="231" y="98"/>
                    </a:lnTo>
                    <a:lnTo>
                      <a:pt x="232" y="99"/>
                    </a:lnTo>
                    <a:lnTo>
                      <a:pt x="229" y="96"/>
                    </a:lnTo>
                    <a:lnTo>
                      <a:pt x="229" y="98"/>
                    </a:lnTo>
                    <a:lnTo>
                      <a:pt x="228" y="99"/>
                    </a:lnTo>
                    <a:lnTo>
                      <a:pt x="224" y="99"/>
                    </a:lnTo>
                    <a:lnTo>
                      <a:pt x="224" y="98"/>
                    </a:lnTo>
                    <a:lnTo>
                      <a:pt x="225" y="98"/>
                    </a:lnTo>
                    <a:lnTo>
                      <a:pt x="226" y="97"/>
                    </a:lnTo>
                    <a:lnTo>
                      <a:pt x="226" y="96"/>
                    </a:lnTo>
                    <a:lnTo>
                      <a:pt x="222" y="95"/>
                    </a:lnTo>
                    <a:lnTo>
                      <a:pt x="221" y="94"/>
                    </a:lnTo>
                    <a:lnTo>
                      <a:pt x="220" y="94"/>
                    </a:lnTo>
                    <a:lnTo>
                      <a:pt x="217" y="94"/>
                    </a:lnTo>
                    <a:lnTo>
                      <a:pt x="216" y="94"/>
                    </a:lnTo>
                    <a:lnTo>
                      <a:pt x="218" y="93"/>
                    </a:lnTo>
                    <a:lnTo>
                      <a:pt x="220" y="91"/>
                    </a:lnTo>
                    <a:lnTo>
                      <a:pt x="223" y="92"/>
                    </a:lnTo>
                    <a:lnTo>
                      <a:pt x="226" y="92"/>
                    </a:lnTo>
                    <a:lnTo>
                      <a:pt x="229" y="92"/>
                    </a:lnTo>
                    <a:lnTo>
                      <a:pt x="230" y="94"/>
                    </a:lnTo>
                    <a:lnTo>
                      <a:pt x="231" y="94"/>
                    </a:lnTo>
                    <a:close/>
                    <a:moveTo>
                      <a:pt x="305" y="97"/>
                    </a:moveTo>
                    <a:lnTo>
                      <a:pt x="305" y="99"/>
                    </a:lnTo>
                    <a:lnTo>
                      <a:pt x="304" y="99"/>
                    </a:lnTo>
                    <a:lnTo>
                      <a:pt x="304" y="100"/>
                    </a:lnTo>
                    <a:lnTo>
                      <a:pt x="304" y="102"/>
                    </a:lnTo>
                    <a:lnTo>
                      <a:pt x="303" y="101"/>
                    </a:lnTo>
                    <a:lnTo>
                      <a:pt x="303" y="100"/>
                    </a:lnTo>
                    <a:lnTo>
                      <a:pt x="301" y="104"/>
                    </a:lnTo>
                    <a:lnTo>
                      <a:pt x="300" y="103"/>
                    </a:lnTo>
                    <a:lnTo>
                      <a:pt x="299" y="101"/>
                    </a:lnTo>
                    <a:lnTo>
                      <a:pt x="298" y="100"/>
                    </a:lnTo>
                    <a:lnTo>
                      <a:pt x="295" y="100"/>
                    </a:lnTo>
                    <a:lnTo>
                      <a:pt x="295" y="99"/>
                    </a:lnTo>
                    <a:lnTo>
                      <a:pt x="297" y="98"/>
                    </a:lnTo>
                    <a:lnTo>
                      <a:pt x="298" y="98"/>
                    </a:lnTo>
                    <a:lnTo>
                      <a:pt x="299" y="98"/>
                    </a:lnTo>
                    <a:lnTo>
                      <a:pt x="302" y="95"/>
                    </a:lnTo>
                    <a:lnTo>
                      <a:pt x="304" y="94"/>
                    </a:lnTo>
                    <a:lnTo>
                      <a:pt x="304" y="98"/>
                    </a:lnTo>
                    <a:lnTo>
                      <a:pt x="305" y="98"/>
                    </a:lnTo>
                    <a:lnTo>
                      <a:pt x="305" y="97"/>
                    </a:lnTo>
                    <a:close/>
                    <a:moveTo>
                      <a:pt x="249" y="94"/>
                    </a:moveTo>
                    <a:lnTo>
                      <a:pt x="250" y="96"/>
                    </a:lnTo>
                    <a:lnTo>
                      <a:pt x="251" y="100"/>
                    </a:lnTo>
                    <a:lnTo>
                      <a:pt x="251" y="102"/>
                    </a:lnTo>
                    <a:lnTo>
                      <a:pt x="248" y="102"/>
                    </a:lnTo>
                    <a:lnTo>
                      <a:pt x="246" y="102"/>
                    </a:lnTo>
                    <a:lnTo>
                      <a:pt x="245" y="101"/>
                    </a:lnTo>
                    <a:lnTo>
                      <a:pt x="244" y="101"/>
                    </a:lnTo>
                    <a:lnTo>
                      <a:pt x="243" y="102"/>
                    </a:lnTo>
                    <a:lnTo>
                      <a:pt x="242" y="102"/>
                    </a:lnTo>
                    <a:lnTo>
                      <a:pt x="242" y="101"/>
                    </a:lnTo>
                    <a:lnTo>
                      <a:pt x="241" y="100"/>
                    </a:lnTo>
                    <a:lnTo>
                      <a:pt x="238" y="99"/>
                    </a:lnTo>
                    <a:lnTo>
                      <a:pt x="240" y="96"/>
                    </a:lnTo>
                    <a:lnTo>
                      <a:pt x="243" y="92"/>
                    </a:lnTo>
                    <a:lnTo>
                      <a:pt x="249" y="94"/>
                    </a:lnTo>
                    <a:lnTo>
                      <a:pt x="249" y="94"/>
                    </a:lnTo>
                    <a:close/>
                    <a:moveTo>
                      <a:pt x="222" y="85"/>
                    </a:moveTo>
                    <a:lnTo>
                      <a:pt x="222" y="88"/>
                    </a:lnTo>
                    <a:lnTo>
                      <a:pt x="222" y="90"/>
                    </a:lnTo>
                    <a:lnTo>
                      <a:pt x="220" y="90"/>
                    </a:lnTo>
                    <a:lnTo>
                      <a:pt x="217" y="90"/>
                    </a:lnTo>
                    <a:lnTo>
                      <a:pt x="216" y="90"/>
                    </a:lnTo>
                    <a:lnTo>
                      <a:pt x="213" y="96"/>
                    </a:lnTo>
                    <a:lnTo>
                      <a:pt x="213" y="94"/>
                    </a:lnTo>
                    <a:lnTo>
                      <a:pt x="212" y="94"/>
                    </a:lnTo>
                    <a:lnTo>
                      <a:pt x="211" y="94"/>
                    </a:lnTo>
                    <a:lnTo>
                      <a:pt x="211" y="94"/>
                    </a:lnTo>
                    <a:lnTo>
                      <a:pt x="209" y="93"/>
                    </a:lnTo>
                    <a:lnTo>
                      <a:pt x="207" y="92"/>
                    </a:lnTo>
                    <a:lnTo>
                      <a:pt x="202" y="92"/>
                    </a:lnTo>
                    <a:lnTo>
                      <a:pt x="199" y="91"/>
                    </a:lnTo>
                    <a:lnTo>
                      <a:pt x="198" y="90"/>
                    </a:lnTo>
                    <a:lnTo>
                      <a:pt x="198" y="87"/>
                    </a:lnTo>
                    <a:lnTo>
                      <a:pt x="198" y="85"/>
                    </a:lnTo>
                    <a:lnTo>
                      <a:pt x="198" y="85"/>
                    </a:lnTo>
                    <a:lnTo>
                      <a:pt x="197" y="85"/>
                    </a:lnTo>
                    <a:lnTo>
                      <a:pt x="196" y="87"/>
                    </a:lnTo>
                    <a:lnTo>
                      <a:pt x="195" y="86"/>
                    </a:lnTo>
                    <a:lnTo>
                      <a:pt x="194" y="87"/>
                    </a:lnTo>
                    <a:lnTo>
                      <a:pt x="194" y="88"/>
                    </a:lnTo>
                    <a:lnTo>
                      <a:pt x="192" y="87"/>
                    </a:lnTo>
                    <a:lnTo>
                      <a:pt x="189" y="85"/>
                    </a:lnTo>
                    <a:lnTo>
                      <a:pt x="186" y="84"/>
                    </a:lnTo>
                    <a:lnTo>
                      <a:pt x="181" y="84"/>
                    </a:lnTo>
                    <a:lnTo>
                      <a:pt x="179" y="84"/>
                    </a:lnTo>
                    <a:lnTo>
                      <a:pt x="178" y="85"/>
                    </a:lnTo>
                    <a:lnTo>
                      <a:pt x="177" y="85"/>
                    </a:lnTo>
                    <a:lnTo>
                      <a:pt x="176" y="83"/>
                    </a:lnTo>
                    <a:lnTo>
                      <a:pt x="174" y="80"/>
                    </a:lnTo>
                    <a:lnTo>
                      <a:pt x="173" y="78"/>
                    </a:lnTo>
                    <a:lnTo>
                      <a:pt x="172" y="77"/>
                    </a:lnTo>
                    <a:lnTo>
                      <a:pt x="171" y="76"/>
                    </a:lnTo>
                    <a:lnTo>
                      <a:pt x="169" y="77"/>
                    </a:lnTo>
                    <a:lnTo>
                      <a:pt x="168" y="77"/>
                    </a:lnTo>
                    <a:lnTo>
                      <a:pt x="166" y="77"/>
                    </a:lnTo>
                    <a:lnTo>
                      <a:pt x="167" y="76"/>
                    </a:lnTo>
                    <a:lnTo>
                      <a:pt x="166" y="74"/>
                    </a:lnTo>
                    <a:lnTo>
                      <a:pt x="164" y="72"/>
                    </a:lnTo>
                    <a:lnTo>
                      <a:pt x="162" y="72"/>
                    </a:lnTo>
                    <a:lnTo>
                      <a:pt x="159" y="71"/>
                    </a:lnTo>
                    <a:lnTo>
                      <a:pt x="158" y="71"/>
                    </a:lnTo>
                    <a:lnTo>
                      <a:pt x="156" y="69"/>
                    </a:lnTo>
                    <a:lnTo>
                      <a:pt x="146" y="57"/>
                    </a:lnTo>
                    <a:lnTo>
                      <a:pt x="146" y="55"/>
                    </a:lnTo>
                    <a:lnTo>
                      <a:pt x="146" y="55"/>
                    </a:lnTo>
                    <a:lnTo>
                      <a:pt x="146" y="53"/>
                    </a:lnTo>
                    <a:lnTo>
                      <a:pt x="145" y="52"/>
                    </a:lnTo>
                    <a:lnTo>
                      <a:pt x="143" y="52"/>
                    </a:lnTo>
                    <a:lnTo>
                      <a:pt x="142" y="51"/>
                    </a:lnTo>
                    <a:lnTo>
                      <a:pt x="142" y="49"/>
                    </a:lnTo>
                    <a:lnTo>
                      <a:pt x="137" y="42"/>
                    </a:lnTo>
                    <a:lnTo>
                      <a:pt x="136" y="42"/>
                    </a:lnTo>
                    <a:lnTo>
                      <a:pt x="135" y="41"/>
                    </a:lnTo>
                    <a:lnTo>
                      <a:pt x="131" y="33"/>
                    </a:lnTo>
                    <a:lnTo>
                      <a:pt x="129" y="33"/>
                    </a:lnTo>
                    <a:lnTo>
                      <a:pt x="124" y="29"/>
                    </a:lnTo>
                    <a:lnTo>
                      <a:pt x="123" y="29"/>
                    </a:lnTo>
                    <a:lnTo>
                      <a:pt x="121" y="29"/>
                    </a:lnTo>
                    <a:lnTo>
                      <a:pt x="109" y="17"/>
                    </a:lnTo>
                    <a:lnTo>
                      <a:pt x="107" y="15"/>
                    </a:lnTo>
                    <a:lnTo>
                      <a:pt x="107" y="13"/>
                    </a:lnTo>
                    <a:lnTo>
                      <a:pt x="106" y="7"/>
                    </a:lnTo>
                    <a:lnTo>
                      <a:pt x="106" y="5"/>
                    </a:lnTo>
                    <a:lnTo>
                      <a:pt x="107" y="3"/>
                    </a:lnTo>
                    <a:lnTo>
                      <a:pt x="111" y="1"/>
                    </a:lnTo>
                    <a:lnTo>
                      <a:pt x="112" y="0"/>
                    </a:lnTo>
                    <a:lnTo>
                      <a:pt x="115" y="1"/>
                    </a:lnTo>
                    <a:lnTo>
                      <a:pt x="117" y="2"/>
                    </a:lnTo>
                    <a:lnTo>
                      <a:pt x="118" y="3"/>
                    </a:lnTo>
                    <a:lnTo>
                      <a:pt x="119" y="3"/>
                    </a:lnTo>
                    <a:lnTo>
                      <a:pt x="120" y="4"/>
                    </a:lnTo>
                    <a:lnTo>
                      <a:pt x="120" y="5"/>
                    </a:lnTo>
                    <a:lnTo>
                      <a:pt x="120" y="6"/>
                    </a:lnTo>
                    <a:lnTo>
                      <a:pt x="121" y="6"/>
                    </a:lnTo>
                    <a:lnTo>
                      <a:pt x="123" y="6"/>
                    </a:lnTo>
                    <a:lnTo>
                      <a:pt x="127" y="7"/>
                    </a:lnTo>
                    <a:lnTo>
                      <a:pt x="130" y="9"/>
                    </a:lnTo>
                    <a:lnTo>
                      <a:pt x="136" y="15"/>
                    </a:lnTo>
                    <a:lnTo>
                      <a:pt x="137" y="17"/>
                    </a:lnTo>
                    <a:lnTo>
                      <a:pt x="142" y="20"/>
                    </a:lnTo>
                    <a:lnTo>
                      <a:pt x="146" y="22"/>
                    </a:lnTo>
                    <a:lnTo>
                      <a:pt x="153" y="27"/>
                    </a:lnTo>
                    <a:lnTo>
                      <a:pt x="158" y="29"/>
                    </a:lnTo>
                    <a:lnTo>
                      <a:pt x="162" y="30"/>
                    </a:lnTo>
                    <a:lnTo>
                      <a:pt x="164" y="31"/>
                    </a:lnTo>
                    <a:lnTo>
                      <a:pt x="165" y="32"/>
                    </a:lnTo>
                    <a:lnTo>
                      <a:pt x="166" y="33"/>
                    </a:lnTo>
                    <a:lnTo>
                      <a:pt x="167" y="34"/>
                    </a:lnTo>
                    <a:lnTo>
                      <a:pt x="167" y="35"/>
                    </a:lnTo>
                    <a:lnTo>
                      <a:pt x="168" y="35"/>
                    </a:lnTo>
                    <a:lnTo>
                      <a:pt x="169" y="35"/>
                    </a:lnTo>
                    <a:lnTo>
                      <a:pt x="170" y="35"/>
                    </a:lnTo>
                    <a:lnTo>
                      <a:pt x="172" y="36"/>
                    </a:lnTo>
                    <a:lnTo>
                      <a:pt x="173" y="39"/>
                    </a:lnTo>
                    <a:lnTo>
                      <a:pt x="177" y="43"/>
                    </a:lnTo>
                    <a:lnTo>
                      <a:pt x="179" y="45"/>
                    </a:lnTo>
                    <a:lnTo>
                      <a:pt x="179" y="46"/>
                    </a:lnTo>
                    <a:lnTo>
                      <a:pt x="179" y="51"/>
                    </a:lnTo>
                    <a:lnTo>
                      <a:pt x="180" y="56"/>
                    </a:lnTo>
                    <a:lnTo>
                      <a:pt x="181" y="60"/>
                    </a:lnTo>
                    <a:lnTo>
                      <a:pt x="182" y="62"/>
                    </a:lnTo>
                    <a:lnTo>
                      <a:pt x="184" y="64"/>
                    </a:lnTo>
                    <a:lnTo>
                      <a:pt x="185" y="64"/>
                    </a:lnTo>
                    <a:lnTo>
                      <a:pt x="185" y="67"/>
                    </a:lnTo>
                    <a:lnTo>
                      <a:pt x="187" y="66"/>
                    </a:lnTo>
                    <a:lnTo>
                      <a:pt x="188" y="65"/>
                    </a:lnTo>
                    <a:lnTo>
                      <a:pt x="188" y="68"/>
                    </a:lnTo>
                    <a:lnTo>
                      <a:pt x="190" y="68"/>
                    </a:lnTo>
                    <a:lnTo>
                      <a:pt x="192" y="70"/>
                    </a:lnTo>
                    <a:lnTo>
                      <a:pt x="194" y="70"/>
                    </a:lnTo>
                    <a:lnTo>
                      <a:pt x="195" y="71"/>
                    </a:lnTo>
                    <a:lnTo>
                      <a:pt x="196" y="72"/>
                    </a:lnTo>
                    <a:lnTo>
                      <a:pt x="197" y="74"/>
                    </a:lnTo>
                    <a:lnTo>
                      <a:pt x="197" y="76"/>
                    </a:lnTo>
                    <a:lnTo>
                      <a:pt x="198" y="77"/>
                    </a:lnTo>
                    <a:lnTo>
                      <a:pt x="199" y="77"/>
                    </a:lnTo>
                    <a:lnTo>
                      <a:pt x="203" y="79"/>
                    </a:lnTo>
                    <a:lnTo>
                      <a:pt x="203" y="80"/>
                    </a:lnTo>
                    <a:lnTo>
                      <a:pt x="205" y="81"/>
                    </a:lnTo>
                    <a:lnTo>
                      <a:pt x="206" y="82"/>
                    </a:lnTo>
                    <a:lnTo>
                      <a:pt x="207" y="84"/>
                    </a:lnTo>
                    <a:lnTo>
                      <a:pt x="207" y="84"/>
                    </a:lnTo>
                    <a:lnTo>
                      <a:pt x="207" y="81"/>
                    </a:lnTo>
                    <a:lnTo>
                      <a:pt x="208" y="81"/>
                    </a:lnTo>
                    <a:lnTo>
                      <a:pt x="210" y="82"/>
                    </a:lnTo>
                    <a:lnTo>
                      <a:pt x="211" y="83"/>
                    </a:lnTo>
                    <a:lnTo>
                      <a:pt x="213" y="83"/>
                    </a:lnTo>
                    <a:lnTo>
                      <a:pt x="214" y="83"/>
                    </a:lnTo>
                    <a:lnTo>
                      <a:pt x="218" y="81"/>
                    </a:lnTo>
                    <a:lnTo>
                      <a:pt x="220" y="81"/>
                    </a:lnTo>
                    <a:lnTo>
                      <a:pt x="222" y="82"/>
                    </a:lnTo>
                    <a:lnTo>
                      <a:pt x="222" y="85"/>
                    </a:lnTo>
                    <a:close/>
                    <a:moveTo>
                      <a:pt x="565" y="163"/>
                    </a:moveTo>
                    <a:lnTo>
                      <a:pt x="567" y="167"/>
                    </a:lnTo>
                    <a:lnTo>
                      <a:pt x="566" y="167"/>
                    </a:lnTo>
                    <a:lnTo>
                      <a:pt x="564" y="167"/>
                    </a:lnTo>
                    <a:lnTo>
                      <a:pt x="563" y="164"/>
                    </a:lnTo>
                    <a:lnTo>
                      <a:pt x="562" y="162"/>
                    </a:lnTo>
                    <a:lnTo>
                      <a:pt x="563" y="160"/>
                    </a:lnTo>
                    <a:lnTo>
                      <a:pt x="564" y="160"/>
                    </a:lnTo>
                    <a:lnTo>
                      <a:pt x="564" y="161"/>
                    </a:lnTo>
                    <a:lnTo>
                      <a:pt x="565" y="163"/>
                    </a:lnTo>
                    <a:close/>
                    <a:moveTo>
                      <a:pt x="112" y="132"/>
                    </a:moveTo>
                    <a:lnTo>
                      <a:pt x="114" y="133"/>
                    </a:lnTo>
                    <a:lnTo>
                      <a:pt x="113" y="134"/>
                    </a:lnTo>
                    <a:lnTo>
                      <a:pt x="111" y="136"/>
                    </a:lnTo>
                    <a:lnTo>
                      <a:pt x="109" y="134"/>
                    </a:lnTo>
                    <a:lnTo>
                      <a:pt x="109" y="134"/>
                    </a:lnTo>
                    <a:lnTo>
                      <a:pt x="110" y="133"/>
                    </a:lnTo>
                    <a:lnTo>
                      <a:pt x="111" y="132"/>
                    </a:lnTo>
                    <a:lnTo>
                      <a:pt x="112" y="132"/>
                    </a:lnTo>
                    <a:close/>
                  </a:path>
                </a:pathLst>
              </a:custGeom>
              <a:grpFill/>
              <a:ln w="6350" cap="rnd">
                <a:solidFill>
                  <a:schemeClr val="bg1"/>
                </a:solidFill>
                <a:prstDash val="solid"/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04477AC-3F70-BEBD-8461-4ECC8809E3D2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8A70AF1-5C22-1994-E6E8-6A9ECF65283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sz="3200" dirty="0"/>
              <a:t>New Guinea </a:t>
            </a:r>
            <a:r>
              <a:rPr lang="zh-CN" altLang="zh-CN" sz="3200" dirty="0"/>
              <a:t>map</a:t>
            </a:r>
            <a:r>
              <a:rPr lang="en-US" altLang="zh-CN" sz="3200" dirty="0"/>
              <a:t>-2</a:t>
            </a:r>
            <a:endParaRPr lang="en-US" altLang="zh-CN" sz="3100" dirty="0"/>
          </a:p>
        </p:txBody>
      </p:sp>
      <p:sp>
        <p:nvSpPr>
          <p:cNvPr id="5" name="Freeform 65">
            <a:extLst>
              <a:ext uri="{FF2B5EF4-FFF2-40B4-BE49-F238E27FC236}">
                <a16:creationId xmlns:a16="http://schemas.microsoft.com/office/drawing/2014/main" id="{83B8A914-4E8A-0087-3DA9-3445B8D5AB3B}"/>
              </a:ext>
            </a:extLst>
          </p:cNvPr>
          <p:cNvSpPr>
            <a:spLocks/>
          </p:cNvSpPr>
          <p:nvPr/>
        </p:nvSpPr>
        <p:spPr bwMode="auto">
          <a:xfrm>
            <a:off x="1503362" y="1347614"/>
            <a:ext cx="6137275" cy="3219450"/>
          </a:xfrm>
          <a:custGeom>
            <a:avLst/>
            <a:gdLst>
              <a:gd name="T0" fmla="*/ 3645 w 3866"/>
              <a:gd name="T1" fmla="*/ 1855 h 2028"/>
              <a:gd name="T2" fmla="*/ 3542 w 3866"/>
              <a:gd name="T3" fmla="*/ 1762 h 2028"/>
              <a:gd name="T4" fmla="*/ 3488 w 3866"/>
              <a:gd name="T5" fmla="*/ 1699 h 2028"/>
              <a:gd name="T6" fmla="*/ 3357 w 3866"/>
              <a:gd name="T7" fmla="*/ 1546 h 2028"/>
              <a:gd name="T8" fmla="*/ 3223 w 3866"/>
              <a:gd name="T9" fmla="*/ 1418 h 2028"/>
              <a:gd name="T10" fmla="*/ 3139 w 3866"/>
              <a:gd name="T11" fmla="*/ 1321 h 2028"/>
              <a:gd name="T12" fmla="*/ 3292 w 3866"/>
              <a:gd name="T13" fmla="*/ 1217 h 2028"/>
              <a:gd name="T14" fmla="*/ 3177 w 3866"/>
              <a:gd name="T15" fmla="*/ 1093 h 2028"/>
              <a:gd name="T16" fmla="*/ 2987 w 3866"/>
              <a:gd name="T17" fmla="*/ 1014 h 2028"/>
              <a:gd name="T18" fmla="*/ 2899 w 3866"/>
              <a:gd name="T19" fmla="*/ 911 h 2028"/>
              <a:gd name="T20" fmla="*/ 2707 w 3866"/>
              <a:gd name="T21" fmla="*/ 722 h 2028"/>
              <a:gd name="T22" fmla="*/ 2507 w 3866"/>
              <a:gd name="T23" fmla="*/ 631 h 2028"/>
              <a:gd name="T24" fmla="*/ 2173 w 3866"/>
              <a:gd name="T25" fmla="*/ 520 h 2028"/>
              <a:gd name="T26" fmla="*/ 1916 w 3866"/>
              <a:gd name="T27" fmla="*/ 415 h 2028"/>
              <a:gd name="T28" fmla="*/ 1397 w 3866"/>
              <a:gd name="T29" fmla="*/ 243 h 2028"/>
              <a:gd name="T30" fmla="*/ 1139 w 3866"/>
              <a:gd name="T31" fmla="*/ 368 h 2028"/>
              <a:gd name="T32" fmla="*/ 983 w 3866"/>
              <a:gd name="T33" fmla="*/ 485 h 2028"/>
              <a:gd name="T34" fmla="*/ 776 w 3866"/>
              <a:gd name="T35" fmla="*/ 564 h 2028"/>
              <a:gd name="T36" fmla="*/ 707 w 3866"/>
              <a:gd name="T37" fmla="*/ 483 h 2028"/>
              <a:gd name="T38" fmla="*/ 618 w 3866"/>
              <a:gd name="T39" fmla="*/ 259 h 2028"/>
              <a:gd name="T40" fmla="*/ 556 w 3866"/>
              <a:gd name="T41" fmla="*/ 72 h 2028"/>
              <a:gd name="T42" fmla="*/ 221 w 3866"/>
              <a:gd name="T43" fmla="*/ 36 h 2028"/>
              <a:gd name="T44" fmla="*/ 16 w 3866"/>
              <a:gd name="T45" fmla="*/ 187 h 2028"/>
              <a:gd name="T46" fmla="*/ 134 w 3866"/>
              <a:gd name="T47" fmla="*/ 230 h 2028"/>
              <a:gd name="T48" fmla="*/ 198 w 3866"/>
              <a:gd name="T49" fmla="*/ 283 h 2028"/>
              <a:gd name="T50" fmla="*/ 374 w 3866"/>
              <a:gd name="T51" fmla="*/ 372 h 2028"/>
              <a:gd name="T52" fmla="*/ 581 w 3866"/>
              <a:gd name="T53" fmla="*/ 342 h 2028"/>
              <a:gd name="T54" fmla="*/ 577 w 3866"/>
              <a:gd name="T55" fmla="*/ 406 h 2028"/>
              <a:gd name="T56" fmla="*/ 520 w 3866"/>
              <a:gd name="T57" fmla="*/ 430 h 2028"/>
              <a:gd name="T58" fmla="*/ 434 w 3866"/>
              <a:gd name="T59" fmla="*/ 408 h 2028"/>
              <a:gd name="T60" fmla="*/ 224 w 3866"/>
              <a:gd name="T61" fmla="*/ 472 h 2028"/>
              <a:gd name="T62" fmla="*/ 309 w 3866"/>
              <a:gd name="T63" fmla="*/ 533 h 2028"/>
              <a:gd name="T64" fmla="*/ 376 w 3866"/>
              <a:gd name="T65" fmla="*/ 644 h 2028"/>
              <a:gd name="T66" fmla="*/ 520 w 3866"/>
              <a:gd name="T67" fmla="*/ 630 h 2028"/>
              <a:gd name="T68" fmla="*/ 582 w 3866"/>
              <a:gd name="T69" fmla="*/ 538 h 2028"/>
              <a:gd name="T70" fmla="*/ 574 w 3866"/>
              <a:gd name="T71" fmla="*/ 643 h 2028"/>
              <a:gd name="T72" fmla="*/ 669 w 3866"/>
              <a:gd name="T73" fmla="*/ 685 h 2028"/>
              <a:gd name="T74" fmla="*/ 738 w 3866"/>
              <a:gd name="T75" fmla="*/ 700 h 2028"/>
              <a:gd name="T76" fmla="*/ 1014 w 3866"/>
              <a:gd name="T77" fmla="*/ 825 h 2028"/>
              <a:gd name="T78" fmla="*/ 1241 w 3866"/>
              <a:gd name="T79" fmla="*/ 900 h 2028"/>
              <a:gd name="T80" fmla="*/ 1367 w 3866"/>
              <a:gd name="T81" fmla="*/ 970 h 2028"/>
              <a:gd name="T82" fmla="*/ 1451 w 3866"/>
              <a:gd name="T83" fmla="*/ 1064 h 2028"/>
              <a:gd name="T84" fmla="*/ 1593 w 3866"/>
              <a:gd name="T85" fmla="*/ 1275 h 2028"/>
              <a:gd name="T86" fmla="*/ 1517 w 3866"/>
              <a:gd name="T87" fmla="*/ 1330 h 2028"/>
              <a:gd name="T88" fmla="*/ 1575 w 3866"/>
              <a:gd name="T89" fmla="*/ 1525 h 2028"/>
              <a:gd name="T90" fmla="*/ 1789 w 3866"/>
              <a:gd name="T91" fmla="*/ 1467 h 2028"/>
              <a:gd name="T92" fmla="*/ 2128 w 3866"/>
              <a:gd name="T93" fmla="*/ 1715 h 2028"/>
              <a:gd name="T94" fmla="*/ 2427 w 3866"/>
              <a:gd name="T95" fmla="*/ 1669 h 2028"/>
              <a:gd name="T96" fmla="*/ 2237 w 3866"/>
              <a:gd name="T97" fmla="*/ 1536 h 2028"/>
              <a:gd name="T98" fmla="*/ 2491 w 3866"/>
              <a:gd name="T99" fmla="*/ 1484 h 2028"/>
              <a:gd name="T100" fmla="*/ 2512 w 3866"/>
              <a:gd name="T101" fmla="*/ 1410 h 2028"/>
              <a:gd name="T102" fmla="*/ 2629 w 3866"/>
              <a:gd name="T103" fmla="*/ 1416 h 2028"/>
              <a:gd name="T104" fmla="*/ 2697 w 3866"/>
              <a:gd name="T105" fmla="*/ 1421 h 2028"/>
              <a:gd name="T106" fmla="*/ 2823 w 3866"/>
              <a:gd name="T107" fmla="*/ 1473 h 2028"/>
              <a:gd name="T108" fmla="*/ 2977 w 3866"/>
              <a:gd name="T109" fmla="*/ 1542 h 2028"/>
              <a:gd name="T110" fmla="*/ 3091 w 3866"/>
              <a:gd name="T111" fmla="*/ 1700 h 2028"/>
              <a:gd name="T112" fmla="*/ 3147 w 3866"/>
              <a:gd name="T113" fmla="*/ 1776 h 2028"/>
              <a:gd name="T114" fmla="*/ 3287 w 3866"/>
              <a:gd name="T115" fmla="*/ 1899 h 2028"/>
              <a:gd name="T116" fmla="*/ 3457 w 3866"/>
              <a:gd name="T117" fmla="*/ 1916 h 2028"/>
              <a:gd name="T118" fmla="*/ 3599 w 3866"/>
              <a:gd name="T119" fmla="*/ 1954 h 2028"/>
              <a:gd name="T120" fmla="*/ 3674 w 3866"/>
              <a:gd name="T121" fmla="*/ 1986 h 2028"/>
              <a:gd name="T122" fmla="*/ 3735 w 3866"/>
              <a:gd name="T123" fmla="*/ 2028 h 2028"/>
              <a:gd name="T124" fmla="*/ 3810 w 3866"/>
              <a:gd name="T125" fmla="*/ 1959 h 202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3866" h="2028">
                <a:moveTo>
                  <a:pt x="3861" y="1938"/>
                </a:moveTo>
                <a:lnTo>
                  <a:pt x="3857" y="1938"/>
                </a:lnTo>
                <a:lnTo>
                  <a:pt x="3851" y="1943"/>
                </a:lnTo>
                <a:lnTo>
                  <a:pt x="3848" y="1944"/>
                </a:lnTo>
                <a:lnTo>
                  <a:pt x="3836" y="1944"/>
                </a:lnTo>
                <a:lnTo>
                  <a:pt x="3822" y="1947"/>
                </a:lnTo>
                <a:lnTo>
                  <a:pt x="3817" y="1948"/>
                </a:lnTo>
                <a:lnTo>
                  <a:pt x="3815" y="1947"/>
                </a:lnTo>
                <a:lnTo>
                  <a:pt x="3814" y="1944"/>
                </a:lnTo>
                <a:lnTo>
                  <a:pt x="3810" y="1941"/>
                </a:lnTo>
                <a:lnTo>
                  <a:pt x="3809" y="1938"/>
                </a:lnTo>
                <a:lnTo>
                  <a:pt x="3810" y="1937"/>
                </a:lnTo>
                <a:lnTo>
                  <a:pt x="3813" y="1936"/>
                </a:lnTo>
                <a:lnTo>
                  <a:pt x="3814" y="1933"/>
                </a:lnTo>
                <a:lnTo>
                  <a:pt x="3805" y="1932"/>
                </a:lnTo>
                <a:lnTo>
                  <a:pt x="3803" y="1933"/>
                </a:lnTo>
                <a:lnTo>
                  <a:pt x="3800" y="1934"/>
                </a:lnTo>
                <a:lnTo>
                  <a:pt x="3799" y="1936"/>
                </a:lnTo>
                <a:lnTo>
                  <a:pt x="3793" y="1933"/>
                </a:lnTo>
                <a:lnTo>
                  <a:pt x="3785" y="1931"/>
                </a:lnTo>
                <a:lnTo>
                  <a:pt x="3784" y="1932"/>
                </a:lnTo>
                <a:lnTo>
                  <a:pt x="3783" y="1932"/>
                </a:lnTo>
                <a:lnTo>
                  <a:pt x="3780" y="1932"/>
                </a:lnTo>
                <a:lnTo>
                  <a:pt x="3779" y="1932"/>
                </a:lnTo>
                <a:lnTo>
                  <a:pt x="3774" y="1932"/>
                </a:lnTo>
                <a:lnTo>
                  <a:pt x="3771" y="1932"/>
                </a:lnTo>
                <a:lnTo>
                  <a:pt x="3763" y="1928"/>
                </a:lnTo>
                <a:lnTo>
                  <a:pt x="3755" y="1926"/>
                </a:lnTo>
                <a:lnTo>
                  <a:pt x="3753" y="1925"/>
                </a:lnTo>
                <a:lnTo>
                  <a:pt x="3750" y="1922"/>
                </a:lnTo>
                <a:lnTo>
                  <a:pt x="3746" y="1918"/>
                </a:lnTo>
                <a:lnTo>
                  <a:pt x="3745" y="1917"/>
                </a:lnTo>
                <a:lnTo>
                  <a:pt x="3739" y="1915"/>
                </a:lnTo>
                <a:lnTo>
                  <a:pt x="3737" y="1911"/>
                </a:lnTo>
                <a:lnTo>
                  <a:pt x="3735" y="1910"/>
                </a:lnTo>
                <a:lnTo>
                  <a:pt x="3734" y="1908"/>
                </a:lnTo>
                <a:lnTo>
                  <a:pt x="3731" y="1908"/>
                </a:lnTo>
                <a:lnTo>
                  <a:pt x="3727" y="1911"/>
                </a:lnTo>
                <a:lnTo>
                  <a:pt x="3726" y="1911"/>
                </a:lnTo>
                <a:lnTo>
                  <a:pt x="3724" y="1911"/>
                </a:lnTo>
                <a:lnTo>
                  <a:pt x="3722" y="1911"/>
                </a:lnTo>
                <a:lnTo>
                  <a:pt x="3715" y="1906"/>
                </a:lnTo>
                <a:lnTo>
                  <a:pt x="3711" y="1906"/>
                </a:lnTo>
                <a:lnTo>
                  <a:pt x="3708" y="1905"/>
                </a:lnTo>
                <a:lnTo>
                  <a:pt x="3697" y="1905"/>
                </a:lnTo>
                <a:lnTo>
                  <a:pt x="3693" y="1905"/>
                </a:lnTo>
                <a:lnTo>
                  <a:pt x="3689" y="1904"/>
                </a:lnTo>
                <a:lnTo>
                  <a:pt x="3685" y="1902"/>
                </a:lnTo>
                <a:lnTo>
                  <a:pt x="3683" y="1900"/>
                </a:lnTo>
                <a:lnTo>
                  <a:pt x="3678" y="1894"/>
                </a:lnTo>
                <a:lnTo>
                  <a:pt x="3674" y="1892"/>
                </a:lnTo>
                <a:lnTo>
                  <a:pt x="3669" y="1891"/>
                </a:lnTo>
                <a:lnTo>
                  <a:pt x="3669" y="1884"/>
                </a:lnTo>
                <a:lnTo>
                  <a:pt x="3664" y="1876"/>
                </a:lnTo>
                <a:lnTo>
                  <a:pt x="3651" y="1864"/>
                </a:lnTo>
                <a:lnTo>
                  <a:pt x="3645" y="1859"/>
                </a:lnTo>
                <a:lnTo>
                  <a:pt x="3645" y="1855"/>
                </a:lnTo>
                <a:lnTo>
                  <a:pt x="3647" y="1850"/>
                </a:lnTo>
                <a:lnTo>
                  <a:pt x="3650" y="1849"/>
                </a:lnTo>
                <a:lnTo>
                  <a:pt x="3658" y="1847"/>
                </a:lnTo>
                <a:lnTo>
                  <a:pt x="3662" y="1846"/>
                </a:lnTo>
                <a:lnTo>
                  <a:pt x="3666" y="1847"/>
                </a:lnTo>
                <a:lnTo>
                  <a:pt x="3669" y="1847"/>
                </a:lnTo>
                <a:lnTo>
                  <a:pt x="3677" y="1844"/>
                </a:lnTo>
                <a:lnTo>
                  <a:pt x="3692" y="1842"/>
                </a:lnTo>
                <a:lnTo>
                  <a:pt x="3695" y="1841"/>
                </a:lnTo>
                <a:lnTo>
                  <a:pt x="3705" y="1834"/>
                </a:lnTo>
                <a:lnTo>
                  <a:pt x="3709" y="1834"/>
                </a:lnTo>
                <a:lnTo>
                  <a:pt x="3710" y="1834"/>
                </a:lnTo>
                <a:lnTo>
                  <a:pt x="3710" y="1834"/>
                </a:lnTo>
                <a:lnTo>
                  <a:pt x="3710" y="1831"/>
                </a:lnTo>
                <a:lnTo>
                  <a:pt x="3709" y="1828"/>
                </a:lnTo>
                <a:lnTo>
                  <a:pt x="3708" y="1827"/>
                </a:lnTo>
                <a:lnTo>
                  <a:pt x="3706" y="1827"/>
                </a:lnTo>
                <a:lnTo>
                  <a:pt x="3704" y="1826"/>
                </a:lnTo>
                <a:lnTo>
                  <a:pt x="3702" y="1820"/>
                </a:lnTo>
                <a:lnTo>
                  <a:pt x="3700" y="1818"/>
                </a:lnTo>
                <a:lnTo>
                  <a:pt x="3695" y="1817"/>
                </a:lnTo>
                <a:lnTo>
                  <a:pt x="3682" y="1818"/>
                </a:lnTo>
                <a:lnTo>
                  <a:pt x="3678" y="1818"/>
                </a:lnTo>
                <a:lnTo>
                  <a:pt x="3668" y="1815"/>
                </a:lnTo>
                <a:lnTo>
                  <a:pt x="3660" y="1813"/>
                </a:lnTo>
                <a:lnTo>
                  <a:pt x="3652" y="1810"/>
                </a:lnTo>
                <a:lnTo>
                  <a:pt x="3647" y="1810"/>
                </a:lnTo>
                <a:lnTo>
                  <a:pt x="3646" y="1810"/>
                </a:lnTo>
                <a:lnTo>
                  <a:pt x="3641" y="1812"/>
                </a:lnTo>
                <a:lnTo>
                  <a:pt x="3639" y="1812"/>
                </a:lnTo>
                <a:lnTo>
                  <a:pt x="3636" y="1811"/>
                </a:lnTo>
                <a:lnTo>
                  <a:pt x="3635" y="1811"/>
                </a:lnTo>
                <a:lnTo>
                  <a:pt x="3632" y="1811"/>
                </a:lnTo>
                <a:lnTo>
                  <a:pt x="3629" y="1813"/>
                </a:lnTo>
                <a:lnTo>
                  <a:pt x="3626" y="1813"/>
                </a:lnTo>
                <a:lnTo>
                  <a:pt x="3614" y="1808"/>
                </a:lnTo>
                <a:lnTo>
                  <a:pt x="3610" y="1807"/>
                </a:lnTo>
                <a:lnTo>
                  <a:pt x="3595" y="1807"/>
                </a:lnTo>
                <a:lnTo>
                  <a:pt x="3594" y="1807"/>
                </a:lnTo>
                <a:lnTo>
                  <a:pt x="3592" y="1806"/>
                </a:lnTo>
                <a:lnTo>
                  <a:pt x="3593" y="1804"/>
                </a:lnTo>
                <a:lnTo>
                  <a:pt x="3587" y="1801"/>
                </a:lnTo>
                <a:lnTo>
                  <a:pt x="3587" y="1801"/>
                </a:lnTo>
                <a:lnTo>
                  <a:pt x="3584" y="1799"/>
                </a:lnTo>
                <a:lnTo>
                  <a:pt x="3583" y="1799"/>
                </a:lnTo>
                <a:lnTo>
                  <a:pt x="3581" y="1799"/>
                </a:lnTo>
                <a:lnTo>
                  <a:pt x="3579" y="1799"/>
                </a:lnTo>
                <a:lnTo>
                  <a:pt x="3579" y="1797"/>
                </a:lnTo>
                <a:lnTo>
                  <a:pt x="3577" y="1795"/>
                </a:lnTo>
                <a:lnTo>
                  <a:pt x="3577" y="1795"/>
                </a:lnTo>
                <a:lnTo>
                  <a:pt x="3571" y="1791"/>
                </a:lnTo>
                <a:lnTo>
                  <a:pt x="3557" y="1789"/>
                </a:lnTo>
                <a:lnTo>
                  <a:pt x="3550" y="1786"/>
                </a:lnTo>
                <a:lnTo>
                  <a:pt x="3547" y="1779"/>
                </a:lnTo>
                <a:lnTo>
                  <a:pt x="3547" y="1774"/>
                </a:lnTo>
                <a:lnTo>
                  <a:pt x="3544" y="1767"/>
                </a:lnTo>
                <a:lnTo>
                  <a:pt x="3542" y="1762"/>
                </a:lnTo>
                <a:lnTo>
                  <a:pt x="3544" y="1757"/>
                </a:lnTo>
                <a:lnTo>
                  <a:pt x="3550" y="1752"/>
                </a:lnTo>
                <a:lnTo>
                  <a:pt x="3552" y="1749"/>
                </a:lnTo>
                <a:lnTo>
                  <a:pt x="3552" y="1744"/>
                </a:lnTo>
                <a:lnTo>
                  <a:pt x="3555" y="1738"/>
                </a:lnTo>
                <a:lnTo>
                  <a:pt x="3555" y="1734"/>
                </a:lnTo>
                <a:lnTo>
                  <a:pt x="3556" y="1732"/>
                </a:lnTo>
                <a:lnTo>
                  <a:pt x="3560" y="1726"/>
                </a:lnTo>
                <a:lnTo>
                  <a:pt x="3561" y="1725"/>
                </a:lnTo>
                <a:lnTo>
                  <a:pt x="3563" y="1726"/>
                </a:lnTo>
                <a:lnTo>
                  <a:pt x="3567" y="1725"/>
                </a:lnTo>
                <a:lnTo>
                  <a:pt x="3571" y="1722"/>
                </a:lnTo>
                <a:lnTo>
                  <a:pt x="3573" y="1720"/>
                </a:lnTo>
                <a:lnTo>
                  <a:pt x="3573" y="1715"/>
                </a:lnTo>
                <a:lnTo>
                  <a:pt x="3571" y="1713"/>
                </a:lnTo>
                <a:lnTo>
                  <a:pt x="3567" y="1713"/>
                </a:lnTo>
                <a:lnTo>
                  <a:pt x="3565" y="1711"/>
                </a:lnTo>
                <a:lnTo>
                  <a:pt x="3567" y="1711"/>
                </a:lnTo>
                <a:lnTo>
                  <a:pt x="3568" y="1711"/>
                </a:lnTo>
                <a:lnTo>
                  <a:pt x="3572" y="1710"/>
                </a:lnTo>
                <a:lnTo>
                  <a:pt x="3571" y="1710"/>
                </a:lnTo>
                <a:lnTo>
                  <a:pt x="3569" y="1710"/>
                </a:lnTo>
                <a:lnTo>
                  <a:pt x="3568" y="1708"/>
                </a:lnTo>
                <a:lnTo>
                  <a:pt x="3567" y="1708"/>
                </a:lnTo>
                <a:lnTo>
                  <a:pt x="3571" y="1705"/>
                </a:lnTo>
                <a:lnTo>
                  <a:pt x="3571" y="1702"/>
                </a:lnTo>
                <a:lnTo>
                  <a:pt x="3572" y="1700"/>
                </a:lnTo>
                <a:lnTo>
                  <a:pt x="3572" y="1697"/>
                </a:lnTo>
                <a:lnTo>
                  <a:pt x="3571" y="1695"/>
                </a:lnTo>
                <a:lnTo>
                  <a:pt x="3568" y="1694"/>
                </a:lnTo>
                <a:lnTo>
                  <a:pt x="3567" y="1695"/>
                </a:lnTo>
                <a:lnTo>
                  <a:pt x="3565" y="1695"/>
                </a:lnTo>
                <a:lnTo>
                  <a:pt x="3565" y="1694"/>
                </a:lnTo>
                <a:lnTo>
                  <a:pt x="3563" y="1692"/>
                </a:lnTo>
                <a:lnTo>
                  <a:pt x="3562" y="1692"/>
                </a:lnTo>
                <a:lnTo>
                  <a:pt x="3560" y="1694"/>
                </a:lnTo>
                <a:lnTo>
                  <a:pt x="3556" y="1690"/>
                </a:lnTo>
                <a:lnTo>
                  <a:pt x="3539" y="1691"/>
                </a:lnTo>
                <a:lnTo>
                  <a:pt x="3536" y="1685"/>
                </a:lnTo>
                <a:lnTo>
                  <a:pt x="3534" y="1686"/>
                </a:lnTo>
                <a:lnTo>
                  <a:pt x="3531" y="1688"/>
                </a:lnTo>
                <a:lnTo>
                  <a:pt x="3529" y="1691"/>
                </a:lnTo>
                <a:lnTo>
                  <a:pt x="3528" y="1692"/>
                </a:lnTo>
                <a:lnTo>
                  <a:pt x="3525" y="1692"/>
                </a:lnTo>
                <a:lnTo>
                  <a:pt x="3525" y="1692"/>
                </a:lnTo>
                <a:lnTo>
                  <a:pt x="3524" y="1695"/>
                </a:lnTo>
                <a:lnTo>
                  <a:pt x="3524" y="1696"/>
                </a:lnTo>
                <a:lnTo>
                  <a:pt x="3523" y="1696"/>
                </a:lnTo>
                <a:lnTo>
                  <a:pt x="3521" y="1696"/>
                </a:lnTo>
                <a:lnTo>
                  <a:pt x="3509" y="1699"/>
                </a:lnTo>
                <a:lnTo>
                  <a:pt x="3504" y="1699"/>
                </a:lnTo>
                <a:lnTo>
                  <a:pt x="3500" y="1696"/>
                </a:lnTo>
                <a:lnTo>
                  <a:pt x="3497" y="1697"/>
                </a:lnTo>
                <a:lnTo>
                  <a:pt x="3493" y="1697"/>
                </a:lnTo>
                <a:lnTo>
                  <a:pt x="3489" y="1697"/>
                </a:lnTo>
                <a:lnTo>
                  <a:pt x="3488" y="1697"/>
                </a:lnTo>
                <a:lnTo>
                  <a:pt x="3488" y="1699"/>
                </a:lnTo>
                <a:lnTo>
                  <a:pt x="3486" y="1701"/>
                </a:lnTo>
                <a:lnTo>
                  <a:pt x="3483" y="1702"/>
                </a:lnTo>
                <a:lnTo>
                  <a:pt x="3479" y="1705"/>
                </a:lnTo>
                <a:lnTo>
                  <a:pt x="3477" y="1706"/>
                </a:lnTo>
                <a:lnTo>
                  <a:pt x="3474" y="1706"/>
                </a:lnTo>
                <a:lnTo>
                  <a:pt x="3472" y="1706"/>
                </a:lnTo>
                <a:lnTo>
                  <a:pt x="3463" y="1708"/>
                </a:lnTo>
                <a:lnTo>
                  <a:pt x="3461" y="1708"/>
                </a:lnTo>
                <a:lnTo>
                  <a:pt x="3458" y="1707"/>
                </a:lnTo>
                <a:lnTo>
                  <a:pt x="3451" y="1707"/>
                </a:lnTo>
                <a:lnTo>
                  <a:pt x="3435" y="1704"/>
                </a:lnTo>
                <a:lnTo>
                  <a:pt x="3428" y="1700"/>
                </a:lnTo>
                <a:lnTo>
                  <a:pt x="3423" y="1694"/>
                </a:lnTo>
                <a:lnTo>
                  <a:pt x="3420" y="1686"/>
                </a:lnTo>
                <a:lnTo>
                  <a:pt x="3418" y="1679"/>
                </a:lnTo>
                <a:lnTo>
                  <a:pt x="3418" y="1678"/>
                </a:lnTo>
                <a:lnTo>
                  <a:pt x="3415" y="1675"/>
                </a:lnTo>
                <a:lnTo>
                  <a:pt x="3415" y="1674"/>
                </a:lnTo>
                <a:lnTo>
                  <a:pt x="3415" y="1673"/>
                </a:lnTo>
                <a:lnTo>
                  <a:pt x="3416" y="1670"/>
                </a:lnTo>
                <a:lnTo>
                  <a:pt x="3416" y="1669"/>
                </a:lnTo>
                <a:lnTo>
                  <a:pt x="3416" y="1668"/>
                </a:lnTo>
                <a:lnTo>
                  <a:pt x="3415" y="1668"/>
                </a:lnTo>
                <a:lnTo>
                  <a:pt x="3414" y="1667"/>
                </a:lnTo>
                <a:lnTo>
                  <a:pt x="3413" y="1667"/>
                </a:lnTo>
                <a:lnTo>
                  <a:pt x="3412" y="1664"/>
                </a:lnTo>
                <a:lnTo>
                  <a:pt x="3409" y="1652"/>
                </a:lnTo>
                <a:lnTo>
                  <a:pt x="3410" y="1638"/>
                </a:lnTo>
                <a:lnTo>
                  <a:pt x="3409" y="1634"/>
                </a:lnTo>
                <a:lnTo>
                  <a:pt x="3407" y="1632"/>
                </a:lnTo>
                <a:lnTo>
                  <a:pt x="3404" y="1628"/>
                </a:lnTo>
                <a:lnTo>
                  <a:pt x="3402" y="1623"/>
                </a:lnTo>
                <a:lnTo>
                  <a:pt x="3400" y="1622"/>
                </a:lnTo>
                <a:lnTo>
                  <a:pt x="3394" y="1620"/>
                </a:lnTo>
                <a:lnTo>
                  <a:pt x="3393" y="1618"/>
                </a:lnTo>
                <a:lnTo>
                  <a:pt x="3392" y="1617"/>
                </a:lnTo>
                <a:lnTo>
                  <a:pt x="3391" y="1615"/>
                </a:lnTo>
                <a:lnTo>
                  <a:pt x="3389" y="1613"/>
                </a:lnTo>
                <a:lnTo>
                  <a:pt x="3388" y="1613"/>
                </a:lnTo>
                <a:lnTo>
                  <a:pt x="3386" y="1612"/>
                </a:lnTo>
                <a:lnTo>
                  <a:pt x="3383" y="1610"/>
                </a:lnTo>
                <a:lnTo>
                  <a:pt x="3378" y="1609"/>
                </a:lnTo>
                <a:lnTo>
                  <a:pt x="3375" y="1611"/>
                </a:lnTo>
                <a:lnTo>
                  <a:pt x="3372" y="1609"/>
                </a:lnTo>
                <a:lnTo>
                  <a:pt x="3366" y="1605"/>
                </a:lnTo>
                <a:lnTo>
                  <a:pt x="3362" y="1602"/>
                </a:lnTo>
                <a:lnTo>
                  <a:pt x="3361" y="1600"/>
                </a:lnTo>
                <a:lnTo>
                  <a:pt x="3360" y="1595"/>
                </a:lnTo>
                <a:lnTo>
                  <a:pt x="3360" y="1591"/>
                </a:lnTo>
                <a:lnTo>
                  <a:pt x="3360" y="1588"/>
                </a:lnTo>
                <a:lnTo>
                  <a:pt x="3362" y="1580"/>
                </a:lnTo>
                <a:lnTo>
                  <a:pt x="3362" y="1578"/>
                </a:lnTo>
                <a:lnTo>
                  <a:pt x="3361" y="1573"/>
                </a:lnTo>
                <a:lnTo>
                  <a:pt x="3356" y="1562"/>
                </a:lnTo>
                <a:lnTo>
                  <a:pt x="3358" y="1557"/>
                </a:lnTo>
                <a:lnTo>
                  <a:pt x="3358" y="1551"/>
                </a:lnTo>
                <a:lnTo>
                  <a:pt x="3357" y="1546"/>
                </a:lnTo>
                <a:lnTo>
                  <a:pt x="3355" y="1541"/>
                </a:lnTo>
                <a:lnTo>
                  <a:pt x="3352" y="1534"/>
                </a:lnTo>
                <a:lnTo>
                  <a:pt x="3351" y="1528"/>
                </a:lnTo>
                <a:lnTo>
                  <a:pt x="3349" y="1523"/>
                </a:lnTo>
                <a:lnTo>
                  <a:pt x="3345" y="1505"/>
                </a:lnTo>
                <a:lnTo>
                  <a:pt x="3345" y="1502"/>
                </a:lnTo>
                <a:lnTo>
                  <a:pt x="3346" y="1500"/>
                </a:lnTo>
                <a:lnTo>
                  <a:pt x="3344" y="1500"/>
                </a:lnTo>
                <a:lnTo>
                  <a:pt x="3341" y="1501"/>
                </a:lnTo>
                <a:lnTo>
                  <a:pt x="3340" y="1502"/>
                </a:lnTo>
                <a:lnTo>
                  <a:pt x="3335" y="1502"/>
                </a:lnTo>
                <a:lnTo>
                  <a:pt x="3333" y="1502"/>
                </a:lnTo>
                <a:lnTo>
                  <a:pt x="3331" y="1504"/>
                </a:lnTo>
                <a:lnTo>
                  <a:pt x="3329" y="1501"/>
                </a:lnTo>
                <a:lnTo>
                  <a:pt x="3325" y="1501"/>
                </a:lnTo>
                <a:lnTo>
                  <a:pt x="3321" y="1502"/>
                </a:lnTo>
                <a:lnTo>
                  <a:pt x="3318" y="1501"/>
                </a:lnTo>
                <a:lnTo>
                  <a:pt x="3317" y="1499"/>
                </a:lnTo>
                <a:lnTo>
                  <a:pt x="3314" y="1491"/>
                </a:lnTo>
                <a:lnTo>
                  <a:pt x="3313" y="1490"/>
                </a:lnTo>
                <a:lnTo>
                  <a:pt x="3312" y="1488"/>
                </a:lnTo>
                <a:lnTo>
                  <a:pt x="3308" y="1488"/>
                </a:lnTo>
                <a:lnTo>
                  <a:pt x="3303" y="1485"/>
                </a:lnTo>
                <a:lnTo>
                  <a:pt x="3294" y="1478"/>
                </a:lnTo>
                <a:lnTo>
                  <a:pt x="3292" y="1476"/>
                </a:lnTo>
                <a:lnTo>
                  <a:pt x="3291" y="1476"/>
                </a:lnTo>
                <a:lnTo>
                  <a:pt x="3288" y="1478"/>
                </a:lnTo>
                <a:lnTo>
                  <a:pt x="3286" y="1479"/>
                </a:lnTo>
                <a:lnTo>
                  <a:pt x="3284" y="1479"/>
                </a:lnTo>
                <a:lnTo>
                  <a:pt x="3283" y="1478"/>
                </a:lnTo>
                <a:lnTo>
                  <a:pt x="3282" y="1476"/>
                </a:lnTo>
                <a:lnTo>
                  <a:pt x="3278" y="1476"/>
                </a:lnTo>
                <a:lnTo>
                  <a:pt x="3272" y="1478"/>
                </a:lnTo>
                <a:lnTo>
                  <a:pt x="3268" y="1478"/>
                </a:lnTo>
                <a:lnTo>
                  <a:pt x="3266" y="1476"/>
                </a:lnTo>
                <a:lnTo>
                  <a:pt x="3263" y="1474"/>
                </a:lnTo>
                <a:lnTo>
                  <a:pt x="3261" y="1472"/>
                </a:lnTo>
                <a:lnTo>
                  <a:pt x="3260" y="1459"/>
                </a:lnTo>
                <a:lnTo>
                  <a:pt x="3257" y="1453"/>
                </a:lnTo>
                <a:lnTo>
                  <a:pt x="3254" y="1448"/>
                </a:lnTo>
                <a:lnTo>
                  <a:pt x="3249" y="1444"/>
                </a:lnTo>
                <a:lnTo>
                  <a:pt x="3249" y="1447"/>
                </a:lnTo>
                <a:lnTo>
                  <a:pt x="3249" y="1448"/>
                </a:lnTo>
                <a:lnTo>
                  <a:pt x="3250" y="1451"/>
                </a:lnTo>
                <a:lnTo>
                  <a:pt x="3252" y="1451"/>
                </a:lnTo>
                <a:lnTo>
                  <a:pt x="3252" y="1452"/>
                </a:lnTo>
                <a:lnTo>
                  <a:pt x="3242" y="1453"/>
                </a:lnTo>
                <a:lnTo>
                  <a:pt x="3244" y="1449"/>
                </a:lnTo>
                <a:lnTo>
                  <a:pt x="3242" y="1447"/>
                </a:lnTo>
                <a:lnTo>
                  <a:pt x="3240" y="1443"/>
                </a:lnTo>
                <a:lnTo>
                  <a:pt x="3239" y="1439"/>
                </a:lnTo>
                <a:lnTo>
                  <a:pt x="3239" y="1434"/>
                </a:lnTo>
                <a:lnTo>
                  <a:pt x="3238" y="1431"/>
                </a:lnTo>
                <a:lnTo>
                  <a:pt x="3235" y="1431"/>
                </a:lnTo>
                <a:lnTo>
                  <a:pt x="3224" y="1428"/>
                </a:lnTo>
                <a:lnTo>
                  <a:pt x="3223" y="1427"/>
                </a:lnTo>
                <a:lnTo>
                  <a:pt x="3223" y="1418"/>
                </a:lnTo>
                <a:lnTo>
                  <a:pt x="3223" y="1416"/>
                </a:lnTo>
                <a:lnTo>
                  <a:pt x="3220" y="1415"/>
                </a:lnTo>
                <a:lnTo>
                  <a:pt x="3215" y="1411"/>
                </a:lnTo>
                <a:lnTo>
                  <a:pt x="3213" y="1410"/>
                </a:lnTo>
                <a:lnTo>
                  <a:pt x="3210" y="1410"/>
                </a:lnTo>
                <a:lnTo>
                  <a:pt x="3209" y="1410"/>
                </a:lnTo>
                <a:lnTo>
                  <a:pt x="3212" y="1407"/>
                </a:lnTo>
                <a:lnTo>
                  <a:pt x="3209" y="1406"/>
                </a:lnTo>
                <a:lnTo>
                  <a:pt x="3208" y="1404"/>
                </a:lnTo>
                <a:lnTo>
                  <a:pt x="3205" y="1402"/>
                </a:lnTo>
                <a:lnTo>
                  <a:pt x="3203" y="1402"/>
                </a:lnTo>
                <a:lnTo>
                  <a:pt x="3202" y="1402"/>
                </a:lnTo>
                <a:lnTo>
                  <a:pt x="3199" y="1401"/>
                </a:lnTo>
                <a:lnTo>
                  <a:pt x="3198" y="1401"/>
                </a:lnTo>
                <a:lnTo>
                  <a:pt x="3197" y="1399"/>
                </a:lnTo>
                <a:lnTo>
                  <a:pt x="3194" y="1394"/>
                </a:lnTo>
                <a:lnTo>
                  <a:pt x="3189" y="1391"/>
                </a:lnTo>
                <a:lnTo>
                  <a:pt x="3177" y="1389"/>
                </a:lnTo>
                <a:lnTo>
                  <a:pt x="3178" y="1388"/>
                </a:lnTo>
                <a:lnTo>
                  <a:pt x="3178" y="1386"/>
                </a:lnTo>
                <a:lnTo>
                  <a:pt x="3177" y="1385"/>
                </a:lnTo>
                <a:lnTo>
                  <a:pt x="3176" y="1385"/>
                </a:lnTo>
                <a:lnTo>
                  <a:pt x="3175" y="1385"/>
                </a:lnTo>
                <a:lnTo>
                  <a:pt x="3171" y="1388"/>
                </a:lnTo>
                <a:lnTo>
                  <a:pt x="3171" y="1388"/>
                </a:lnTo>
                <a:lnTo>
                  <a:pt x="3167" y="1388"/>
                </a:lnTo>
                <a:lnTo>
                  <a:pt x="3167" y="1386"/>
                </a:lnTo>
                <a:lnTo>
                  <a:pt x="3167" y="1386"/>
                </a:lnTo>
                <a:lnTo>
                  <a:pt x="3166" y="1385"/>
                </a:lnTo>
                <a:lnTo>
                  <a:pt x="3165" y="1384"/>
                </a:lnTo>
                <a:lnTo>
                  <a:pt x="3164" y="1384"/>
                </a:lnTo>
                <a:lnTo>
                  <a:pt x="3162" y="1384"/>
                </a:lnTo>
                <a:lnTo>
                  <a:pt x="3161" y="1381"/>
                </a:lnTo>
                <a:lnTo>
                  <a:pt x="3162" y="1381"/>
                </a:lnTo>
                <a:lnTo>
                  <a:pt x="3162" y="1380"/>
                </a:lnTo>
                <a:lnTo>
                  <a:pt x="3164" y="1380"/>
                </a:lnTo>
                <a:lnTo>
                  <a:pt x="3164" y="1379"/>
                </a:lnTo>
                <a:lnTo>
                  <a:pt x="3164" y="1378"/>
                </a:lnTo>
                <a:lnTo>
                  <a:pt x="3162" y="1376"/>
                </a:lnTo>
                <a:lnTo>
                  <a:pt x="3161" y="1376"/>
                </a:lnTo>
                <a:lnTo>
                  <a:pt x="3161" y="1374"/>
                </a:lnTo>
                <a:lnTo>
                  <a:pt x="3157" y="1369"/>
                </a:lnTo>
                <a:lnTo>
                  <a:pt x="3157" y="1368"/>
                </a:lnTo>
                <a:lnTo>
                  <a:pt x="3156" y="1362"/>
                </a:lnTo>
                <a:lnTo>
                  <a:pt x="3155" y="1358"/>
                </a:lnTo>
                <a:lnTo>
                  <a:pt x="3154" y="1357"/>
                </a:lnTo>
                <a:lnTo>
                  <a:pt x="3154" y="1354"/>
                </a:lnTo>
                <a:lnTo>
                  <a:pt x="3155" y="1354"/>
                </a:lnTo>
                <a:lnTo>
                  <a:pt x="3156" y="1353"/>
                </a:lnTo>
                <a:lnTo>
                  <a:pt x="3155" y="1351"/>
                </a:lnTo>
                <a:lnTo>
                  <a:pt x="3154" y="1348"/>
                </a:lnTo>
                <a:lnTo>
                  <a:pt x="3155" y="1339"/>
                </a:lnTo>
                <a:lnTo>
                  <a:pt x="3154" y="1334"/>
                </a:lnTo>
                <a:lnTo>
                  <a:pt x="3152" y="1332"/>
                </a:lnTo>
                <a:lnTo>
                  <a:pt x="3150" y="1330"/>
                </a:lnTo>
                <a:lnTo>
                  <a:pt x="3140" y="1322"/>
                </a:lnTo>
                <a:lnTo>
                  <a:pt x="3139" y="1321"/>
                </a:lnTo>
                <a:lnTo>
                  <a:pt x="3139" y="1318"/>
                </a:lnTo>
                <a:lnTo>
                  <a:pt x="3140" y="1315"/>
                </a:lnTo>
                <a:lnTo>
                  <a:pt x="3141" y="1311"/>
                </a:lnTo>
                <a:lnTo>
                  <a:pt x="3140" y="1310"/>
                </a:lnTo>
                <a:lnTo>
                  <a:pt x="3139" y="1306"/>
                </a:lnTo>
                <a:lnTo>
                  <a:pt x="3138" y="1304"/>
                </a:lnTo>
                <a:lnTo>
                  <a:pt x="3139" y="1302"/>
                </a:lnTo>
                <a:lnTo>
                  <a:pt x="3140" y="1300"/>
                </a:lnTo>
                <a:lnTo>
                  <a:pt x="3141" y="1299"/>
                </a:lnTo>
                <a:lnTo>
                  <a:pt x="3141" y="1296"/>
                </a:lnTo>
                <a:lnTo>
                  <a:pt x="3139" y="1297"/>
                </a:lnTo>
                <a:lnTo>
                  <a:pt x="3135" y="1300"/>
                </a:lnTo>
                <a:lnTo>
                  <a:pt x="3134" y="1300"/>
                </a:lnTo>
                <a:lnTo>
                  <a:pt x="3133" y="1299"/>
                </a:lnTo>
                <a:lnTo>
                  <a:pt x="3131" y="1299"/>
                </a:lnTo>
                <a:lnTo>
                  <a:pt x="3129" y="1296"/>
                </a:lnTo>
                <a:lnTo>
                  <a:pt x="3125" y="1293"/>
                </a:lnTo>
                <a:lnTo>
                  <a:pt x="3119" y="1284"/>
                </a:lnTo>
                <a:lnTo>
                  <a:pt x="3118" y="1280"/>
                </a:lnTo>
                <a:lnTo>
                  <a:pt x="3117" y="1270"/>
                </a:lnTo>
                <a:lnTo>
                  <a:pt x="3117" y="1260"/>
                </a:lnTo>
                <a:lnTo>
                  <a:pt x="3117" y="1257"/>
                </a:lnTo>
                <a:lnTo>
                  <a:pt x="3120" y="1248"/>
                </a:lnTo>
                <a:lnTo>
                  <a:pt x="3120" y="1243"/>
                </a:lnTo>
                <a:lnTo>
                  <a:pt x="3123" y="1242"/>
                </a:lnTo>
                <a:lnTo>
                  <a:pt x="3127" y="1242"/>
                </a:lnTo>
                <a:lnTo>
                  <a:pt x="3134" y="1242"/>
                </a:lnTo>
                <a:lnTo>
                  <a:pt x="3136" y="1242"/>
                </a:lnTo>
                <a:lnTo>
                  <a:pt x="3141" y="1238"/>
                </a:lnTo>
                <a:lnTo>
                  <a:pt x="3144" y="1237"/>
                </a:lnTo>
                <a:lnTo>
                  <a:pt x="3154" y="1237"/>
                </a:lnTo>
                <a:lnTo>
                  <a:pt x="3156" y="1237"/>
                </a:lnTo>
                <a:lnTo>
                  <a:pt x="3159" y="1238"/>
                </a:lnTo>
                <a:lnTo>
                  <a:pt x="3161" y="1239"/>
                </a:lnTo>
                <a:lnTo>
                  <a:pt x="3162" y="1241"/>
                </a:lnTo>
                <a:lnTo>
                  <a:pt x="3164" y="1243"/>
                </a:lnTo>
                <a:lnTo>
                  <a:pt x="3165" y="1243"/>
                </a:lnTo>
                <a:lnTo>
                  <a:pt x="3196" y="1244"/>
                </a:lnTo>
                <a:lnTo>
                  <a:pt x="3201" y="1244"/>
                </a:lnTo>
                <a:lnTo>
                  <a:pt x="3208" y="1242"/>
                </a:lnTo>
                <a:lnTo>
                  <a:pt x="3213" y="1242"/>
                </a:lnTo>
                <a:lnTo>
                  <a:pt x="3225" y="1247"/>
                </a:lnTo>
                <a:lnTo>
                  <a:pt x="3229" y="1246"/>
                </a:lnTo>
                <a:lnTo>
                  <a:pt x="3231" y="1244"/>
                </a:lnTo>
                <a:lnTo>
                  <a:pt x="3234" y="1246"/>
                </a:lnTo>
                <a:lnTo>
                  <a:pt x="3235" y="1247"/>
                </a:lnTo>
                <a:lnTo>
                  <a:pt x="3238" y="1247"/>
                </a:lnTo>
                <a:lnTo>
                  <a:pt x="3239" y="1246"/>
                </a:lnTo>
                <a:lnTo>
                  <a:pt x="3242" y="1242"/>
                </a:lnTo>
                <a:lnTo>
                  <a:pt x="3244" y="1242"/>
                </a:lnTo>
                <a:lnTo>
                  <a:pt x="3278" y="1239"/>
                </a:lnTo>
                <a:lnTo>
                  <a:pt x="3294" y="1236"/>
                </a:lnTo>
                <a:lnTo>
                  <a:pt x="3296" y="1220"/>
                </a:lnTo>
                <a:lnTo>
                  <a:pt x="3294" y="1221"/>
                </a:lnTo>
                <a:lnTo>
                  <a:pt x="3293" y="1221"/>
                </a:lnTo>
                <a:lnTo>
                  <a:pt x="3292" y="1220"/>
                </a:lnTo>
                <a:lnTo>
                  <a:pt x="3292" y="1217"/>
                </a:lnTo>
                <a:lnTo>
                  <a:pt x="3292" y="1216"/>
                </a:lnTo>
                <a:lnTo>
                  <a:pt x="3296" y="1215"/>
                </a:lnTo>
                <a:lnTo>
                  <a:pt x="3296" y="1214"/>
                </a:lnTo>
                <a:lnTo>
                  <a:pt x="3296" y="1209"/>
                </a:lnTo>
                <a:lnTo>
                  <a:pt x="3294" y="1206"/>
                </a:lnTo>
                <a:lnTo>
                  <a:pt x="3293" y="1204"/>
                </a:lnTo>
                <a:lnTo>
                  <a:pt x="3296" y="1201"/>
                </a:lnTo>
                <a:lnTo>
                  <a:pt x="3294" y="1197"/>
                </a:lnTo>
                <a:lnTo>
                  <a:pt x="3296" y="1196"/>
                </a:lnTo>
                <a:lnTo>
                  <a:pt x="3296" y="1195"/>
                </a:lnTo>
                <a:lnTo>
                  <a:pt x="3297" y="1193"/>
                </a:lnTo>
                <a:lnTo>
                  <a:pt x="3297" y="1191"/>
                </a:lnTo>
                <a:lnTo>
                  <a:pt x="3296" y="1186"/>
                </a:lnTo>
                <a:lnTo>
                  <a:pt x="3294" y="1180"/>
                </a:lnTo>
                <a:lnTo>
                  <a:pt x="3293" y="1178"/>
                </a:lnTo>
                <a:lnTo>
                  <a:pt x="3291" y="1176"/>
                </a:lnTo>
                <a:lnTo>
                  <a:pt x="3289" y="1174"/>
                </a:lnTo>
                <a:lnTo>
                  <a:pt x="3289" y="1172"/>
                </a:lnTo>
                <a:lnTo>
                  <a:pt x="3289" y="1170"/>
                </a:lnTo>
                <a:lnTo>
                  <a:pt x="3291" y="1168"/>
                </a:lnTo>
                <a:lnTo>
                  <a:pt x="3289" y="1165"/>
                </a:lnTo>
                <a:lnTo>
                  <a:pt x="3284" y="1160"/>
                </a:lnTo>
                <a:lnTo>
                  <a:pt x="3270" y="1153"/>
                </a:lnTo>
                <a:lnTo>
                  <a:pt x="3266" y="1147"/>
                </a:lnTo>
                <a:lnTo>
                  <a:pt x="3263" y="1144"/>
                </a:lnTo>
                <a:lnTo>
                  <a:pt x="3262" y="1138"/>
                </a:lnTo>
                <a:lnTo>
                  <a:pt x="3260" y="1133"/>
                </a:lnTo>
                <a:lnTo>
                  <a:pt x="3257" y="1132"/>
                </a:lnTo>
                <a:lnTo>
                  <a:pt x="3255" y="1130"/>
                </a:lnTo>
                <a:lnTo>
                  <a:pt x="3250" y="1121"/>
                </a:lnTo>
                <a:lnTo>
                  <a:pt x="3236" y="1107"/>
                </a:lnTo>
                <a:lnTo>
                  <a:pt x="3231" y="1105"/>
                </a:lnTo>
                <a:lnTo>
                  <a:pt x="3230" y="1104"/>
                </a:lnTo>
                <a:lnTo>
                  <a:pt x="3230" y="1104"/>
                </a:lnTo>
                <a:lnTo>
                  <a:pt x="3229" y="1101"/>
                </a:lnTo>
                <a:lnTo>
                  <a:pt x="3229" y="1100"/>
                </a:lnTo>
                <a:lnTo>
                  <a:pt x="3228" y="1099"/>
                </a:lnTo>
                <a:lnTo>
                  <a:pt x="3225" y="1099"/>
                </a:lnTo>
                <a:lnTo>
                  <a:pt x="3225" y="1099"/>
                </a:lnTo>
                <a:lnTo>
                  <a:pt x="3223" y="1096"/>
                </a:lnTo>
                <a:lnTo>
                  <a:pt x="3220" y="1094"/>
                </a:lnTo>
                <a:lnTo>
                  <a:pt x="3217" y="1091"/>
                </a:lnTo>
                <a:lnTo>
                  <a:pt x="3208" y="1090"/>
                </a:lnTo>
                <a:lnTo>
                  <a:pt x="3198" y="1088"/>
                </a:lnTo>
                <a:lnTo>
                  <a:pt x="3197" y="1086"/>
                </a:lnTo>
                <a:lnTo>
                  <a:pt x="3196" y="1086"/>
                </a:lnTo>
                <a:lnTo>
                  <a:pt x="3194" y="1086"/>
                </a:lnTo>
                <a:lnTo>
                  <a:pt x="3194" y="1088"/>
                </a:lnTo>
                <a:lnTo>
                  <a:pt x="3194" y="1089"/>
                </a:lnTo>
                <a:lnTo>
                  <a:pt x="3193" y="1089"/>
                </a:lnTo>
                <a:lnTo>
                  <a:pt x="3193" y="1089"/>
                </a:lnTo>
                <a:lnTo>
                  <a:pt x="3187" y="1086"/>
                </a:lnTo>
                <a:lnTo>
                  <a:pt x="3186" y="1086"/>
                </a:lnTo>
                <a:lnTo>
                  <a:pt x="3183" y="1086"/>
                </a:lnTo>
                <a:lnTo>
                  <a:pt x="3181" y="1089"/>
                </a:lnTo>
                <a:lnTo>
                  <a:pt x="3178" y="1090"/>
                </a:lnTo>
                <a:lnTo>
                  <a:pt x="3177" y="1093"/>
                </a:lnTo>
                <a:lnTo>
                  <a:pt x="3175" y="1093"/>
                </a:lnTo>
                <a:lnTo>
                  <a:pt x="3173" y="1093"/>
                </a:lnTo>
                <a:lnTo>
                  <a:pt x="3155" y="1090"/>
                </a:lnTo>
                <a:lnTo>
                  <a:pt x="3152" y="1091"/>
                </a:lnTo>
                <a:lnTo>
                  <a:pt x="3152" y="1093"/>
                </a:lnTo>
                <a:lnTo>
                  <a:pt x="3150" y="1090"/>
                </a:lnTo>
                <a:lnTo>
                  <a:pt x="3147" y="1086"/>
                </a:lnTo>
                <a:lnTo>
                  <a:pt x="3146" y="1084"/>
                </a:lnTo>
                <a:lnTo>
                  <a:pt x="3145" y="1084"/>
                </a:lnTo>
                <a:lnTo>
                  <a:pt x="3143" y="1084"/>
                </a:lnTo>
                <a:lnTo>
                  <a:pt x="3139" y="1086"/>
                </a:lnTo>
                <a:lnTo>
                  <a:pt x="3138" y="1086"/>
                </a:lnTo>
                <a:lnTo>
                  <a:pt x="3136" y="1085"/>
                </a:lnTo>
                <a:lnTo>
                  <a:pt x="3134" y="1085"/>
                </a:lnTo>
                <a:lnTo>
                  <a:pt x="3133" y="1084"/>
                </a:lnTo>
                <a:lnTo>
                  <a:pt x="3131" y="1084"/>
                </a:lnTo>
                <a:lnTo>
                  <a:pt x="3120" y="1077"/>
                </a:lnTo>
                <a:lnTo>
                  <a:pt x="3119" y="1074"/>
                </a:lnTo>
                <a:lnTo>
                  <a:pt x="3118" y="1070"/>
                </a:lnTo>
                <a:lnTo>
                  <a:pt x="3117" y="1068"/>
                </a:lnTo>
                <a:lnTo>
                  <a:pt x="3114" y="1067"/>
                </a:lnTo>
                <a:lnTo>
                  <a:pt x="3110" y="1065"/>
                </a:lnTo>
                <a:lnTo>
                  <a:pt x="3108" y="1065"/>
                </a:lnTo>
                <a:lnTo>
                  <a:pt x="3104" y="1064"/>
                </a:lnTo>
                <a:lnTo>
                  <a:pt x="3099" y="1064"/>
                </a:lnTo>
                <a:lnTo>
                  <a:pt x="3097" y="1065"/>
                </a:lnTo>
                <a:lnTo>
                  <a:pt x="3093" y="1067"/>
                </a:lnTo>
                <a:lnTo>
                  <a:pt x="3089" y="1065"/>
                </a:lnTo>
                <a:lnTo>
                  <a:pt x="3089" y="1062"/>
                </a:lnTo>
                <a:lnTo>
                  <a:pt x="3088" y="1059"/>
                </a:lnTo>
                <a:lnTo>
                  <a:pt x="3087" y="1058"/>
                </a:lnTo>
                <a:lnTo>
                  <a:pt x="3082" y="1057"/>
                </a:lnTo>
                <a:lnTo>
                  <a:pt x="3076" y="1053"/>
                </a:lnTo>
                <a:lnTo>
                  <a:pt x="3062" y="1049"/>
                </a:lnTo>
                <a:lnTo>
                  <a:pt x="3039" y="1030"/>
                </a:lnTo>
                <a:lnTo>
                  <a:pt x="3036" y="1028"/>
                </a:lnTo>
                <a:lnTo>
                  <a:pt x="3031" y="1028"/>
                </a:lnTo>
                <a:lnTo>
                  <a:pt x="3030" y="1026"/>
                </a:lnTo>
                <a:lnTo>
                  <a:pt x="3030" y="1025"/>
                </a:lnTo>
                <a:lnTo>
                  <a:pt x="3029" y="1022"/>
                </a:lnTo>
                <a:lnTo>
                  <a:pt x="3025" y="1020"/>
                </a:lnTo>
                <a:lnTo>
                  <a:pt x="3022" y="1020"/>
                </a:lnTo>
                <a:lnTo>
                  <a:pt x="3018" y="1020"/>
                </a:lnTo>
                <a:lnTo>
                  <a:pt x="3015" y="1020"/>
                </a:lnTo>
                <a:lnTo>
                  <a:pt x="3014" y="1020"/>
                </a:lnTo>
                <a:lnTo>
                  <a:pt x="3012" y="1020"/>
                </a:lnTo>
                <a:lnTo>
                  <a:pt x="3011" y="1020"/>
                </a:lnTo>
                <a:lnTo>
                  <a:pt x="3008" y="1019"/>
                </a:lnTo>
                <a:lnTo>
                  <a:pt x="3007" y="1017"/>
                </a:lnTo>
                <a:lnTo>
                  <a:pt x="3003" y="1015"/>
                </a:lnTo>
                <a:lnTo>
                  <a:pt x="3002" y="1015"/>
                </a:lnTo>
                <a:lnTo>
                  <a:pt x="2999" y="1015"/>
                </a:lnTo>
                <a:lnTo>
                  <a:pt x="2997" y="1015"/>
                </a:lnTo>
                <a:lnTo>
                  <a:pt x="2993" y="1016"/>
                </a:lnTo>
                <a:lnTo>
                  <a:pt x="2991" y="1016"/>
                </a:lnTo>
                <a:lnTo>
                  <a:pt x="2990" y="1015"/>
                </a:lnTo>
                <a:lnTo>
                  <a:pt x="2987" y="1014"/>
                </a:lnTo>
                <a:lnTo>
                  <a:pt x="2986" y="1012"/>
                </a:lnTo>
                <a:lnTo>
                  <a:pt x="2982" y="1014"/>
                </a:lnTo>
                <a:lnTo>
                  <a:pt x="2980" y="1012"/>
                </a:lnTo>
                <a:lnTo>
                  <a:pt x="2976" y="1011"/>
                </a:lnTo>
                <a:lnTo>
                  <a:pt x="2971" y="1010"/>
                </a:lnTo>
                <a:lnTo>
                  <a:pt x="2970" y="1010"/>
                </a:lnTo>
                <a:lnTo>
                  <a:pt x="2969" y="1007"/>
                </a:lnTo>
                <a:lnTo>
                  <a:pt x="2967" y="1005"/>
                </a:lnTo>
                <a:lnTo>
                  <a:pt x="2965" y="1005"/>
                </a:lnTo>
                <a:lnTo>
                  <a:pt x="2960" y="1005"/>
                </a:lnTo>
                <a:lnTo>
                  <a:pt x="2956" y="1004"/>
                </a:lnTo>
                <a:lnTo>
                  <a:pt x="2950" y="1001"/>
                </a:lnTo>
                <a:lnTo>
                  <a:pt x="2949" y="1001"/>
                </a:lnTo>
                <a:lnTo>
                  <a:pt x="2948" y="1000"/>
                </a:lnTo>
                <a:lnTo>
                  <a:pt x="2946" y="1000"/>
                </a:lnTo>
                <a:lnTo>
                  <a:pt x="2946" y="1000"/>
                </a:lnTo>
                <a:lnTo>
                  <a:pt x="2944" y="1001"/>
                </a:lnTo>
                <a:lnTo>
                  <a:pt x="2940" y="999"/>
                </a:lnTo>
                <a:lnTo>
                  <a:pt x="2936" y="998"/>
                </a:lnTo>
                <a:lnTo>
                  <a:pt x="2933" y="996"/>
                </a:lnTo>
                <a:lnTo>
                  <a:pt x="2930" y="993"/>
                </a:lnTo>
                <a:lnTo>
                  <a:pt x="2927" y="995"/>
                </a:lnTo>
                <a:lnTo>
                  <a:pt x="2924" y="995"/>
                </a:lnTo>
                <a:lnTo>
                  <a:pt x="2922" y="995"/>
                </a:lnTo>
                <a:lnTo>
                  <a:pt x="2919" y="999"/>
                </a:lnTo>
                <a:lnTo>
                  <a:pt x="2918" y="998"/>
                </a:lnTo>
                <a:lnTo>
                  <a:pt x="2918" y="998"/>
                </a:lnTo>
                <a:lnTo>
                  <a:pt x="2917" y="998"/>
                </a:lnTo>
                <a:lnTo>
                  <a:pt x="2916" y="999"/>
                </a:lnTo>
                <a:lnTo>
                  <a:pt x="2916" y="1000"/>
                </a:lnTo>
                <a:lnTo>
                  <a:pt x="2916" y="1001"/>
                </a:lnTo>
                <a:lnTo>
                  <a:pt x="2913" y="1001"/>
                </a:lnTo>
                <a:lnTo>
                  <a:pt x="2912" y="996"/>
                </a:lnTo>
                <a:lnTo>
                  <a:pt x="2907" y="995"/>
                </a:lnTo>
                <a:lnTo>
                  <a:pt x="2895" y="996"/>
                </a:lnTo>
                <a:lnTo>
                  <a:pt x="2890" y="995"/>
                </a:lnTo>
                <a:lnTo>
                  <a:pt x="2885" y="990"/>
                </a:lnTo>
                <a:lnTo>
                  <a:pt x="2882" y="984"/>
                </a:lnTo>
                <a:lnTo>
                  <a:pt x="2883" y="978"/>
                </a:lnTo>
                <a:lnTo>
                  <a:pt x="2887" y="972"/>
                </a:lnTo>
                <a:lnTo>
                  <a:pt x="2887" y="969"/>
                </a:lnTo>
                <a:lnTo>
                  <a:pt x="2887" y="967"/>
                </a:lnTo>
                <a:lnTo>
                  <a:pt x="2886" y="964"/>
                </a:lnTo>
                <a:lnTo>
                  <a:pt x="2886" y="963"/>
                </a:lnTo>
                <a:lnTo>
                  <a:pt x="2887" y="958"/>
                </a:lnTo>
                <a:lnTo>
                  <a:pt x="2895" y="948"/>
                </a:lnTo>
                <a:lnTo>
                  <a:pt x="2896" y="944"/>
                </a:lnTo>
                <a:lnTo>
                  <a:pt x="2896" y="941"/>
                </a:lnTo>
                <a:lnTo>
                  <a:pt x="2896" y="933"/>
                </a:lnTo>
                <a:lnTo>
                  <a:pt x="2896" y="931"/>
                </a:lnTo>
                <a:lnTo>
                  <a:pt x="2897" y="927"/>
                </a:lnTo>
                <a:lnTo>
                  <a:pt x="2897" y="920"/>
                </a:lnTo>
                <a:lnTo>
                  <a:pt x="2897" y="920"/>
                </a:lnTo>
                <a:lnTo>
                  <a:pt x="2898" y="917"/>
                </a:lnTo>
                <a:lnTo>
                  <a:pt x="2899" y="915"/>
                </a:lnTo>
                <a:lnTo>
                  <a:pt x="2899" y="914"/>
                </a:lnTo>
                <a:lnTo>
                  <a:pt x="2899" y="911"/>
                </a:lnTo>
                <a:lnTo>
                  <a:pt x="2897" y="910"/>
                </a:lnTo>
                <a:lnTo>
                  <a:pt x="2897" y="909"/>
                </a:lnTo>
                <a:lnTo>
                  <a:pt x="2897" y="904"/>
                </a:lnTo>
                <a:lnTo>
                  <a:pt x="2895" y="896"/>
                </a:lnTo>
                <a:lnTo>
                  <a:pt x="2895" y="891"/>
                </a:lnTo>
                <a:lnTo>
                  <a:pt x="2896" y="883"/>
                </a:lnTo>
                <a:lnTo>
                  <a:pt x="2897" y="879"/>
                </a:lnTo>
                <a:lnTo>
                  <a:pt x="2899" y="877"/>
                </a:lnTo>
                <a:lnTo>
                  <a:pt x="2899" y="875"/>
                </a:lnTo>
                <a:lnTo>
                  <a:pt x="2898" y="872"/>
                </a:lnTo>
                <a:lnTo>
                  <a:pt x="2896" y="868"/>
                </a:lnTo>
                <a:lnTo>
                  <a:pt x="2893" y="867"/>
                </a:lnTo>
                <a:lnTo>
                  <a:pt x="2887" y="864"/>
                </a:lnTo>
                <a:lnTo>
                  <a:pt x="2886" y="863"/>
                </a:lnTo>
                <a:lnTo>
                  <a:pt x="2883" y="862"/>
                </a:lnTo>
                <a:lnTo>
                  <a:pt x="2880" y="859"/>
                </a:lnTo>
                <a:lnTo>
                  <a:pt x="2877" y="857"/>
                </a:lnTo>
                <a:lnTo>
                  <a:pt x="2855" y="833"/>
                </a:lnTo>
                <a:lnTo>
                  <a:pt x="2851" y="823"/>
                </a:lnTo>
                <a:lnTo>
                  <a:pt x="2849" y="821"/>
                </a:lnTo>
                <a:lnTo>
                  <a:pt x="2848" y="821"/>
                </a:lnTo>
                <a:lnTo>
                  <a:pt x="2846" y="821"/>
                </a:lnTo>
                <a:lnTo>
                  <a:pt x="2844" y="821"/>
                </a:lnTo>
                <a:lnTo>
                  <a:pt x="2843" y="820"/>
                </a:lnTo>
                <a:lnTo>
                  <a:pt x="2838" y="815"/>
                </a:lnTo>
                <a:lnTo>
                  <a:pt x="2837" y="811"/>
                </a:lnTo>
                <a:lnTo>
                  <a:pt x="2830" y="804"/>
                </a:lnTo>
                <a:lnTo>
                  <a:pt x="2818" y="793"/>
                </a:lnTo>
                <a:lnTo>
                  <a:pt x="2809" y="783"/>
                </a:lnTo>
                <a:lnTo>
                  <a:pt x="2802" y="780"/>
                </a:lnTo>
                <a:lnTo>
                  <a:pt x="2793" y="782"/>
                </a:lnTo>
                <a:lnTo>
                  <a:pt x="2786" y="783"/>
                </a:lnTo>
                <a:lnTo>
                  <a:pt x="2779" y="783"/>
                </a:lnTo>
                <a:lnTo>
                  <a:pt x="2758" y="777"/>
                </a:lnTo>
                <a:lnTo>
                  <a:pt x="2753" y="774"/>
                </a:lnTo>
                <a:lnTo>
                  <a:pt x="2745" y="763"/>
                </a:lnTo>
                <a:lnTo>
                  <a:pt x="2743" y="762"/>
                </a:lnTo>
                <a:lnTo>
                  <a:pt x="2742" y="761"/>
                </a:lnTo>
                <a:lnTo>
                  <a:pt x="2743" y="753"/>
                </a:lnTo>
                <a:lnTo>
                  <a:pt x="2742" y="752"/>
                </a:lnTo>
                <a:lnTo>
                  <a:pt x="2737" y="749"/>
                </a:lnTo>
                <a:lnTo>
                  <a:pt x="2732" y="744"/>
                </a:lnTo>
                <a:lnTo>
                  <a:pt x="2728" y="742"/>
                </a:lnTo>
                <a:lnTo>
                  <a:pt x="2719" y="741"/>
                </a:lnTo>
                <a:lnTo>
                  <a:pt x="2717" y="738"/>
                </a:lnTo>
                <a:lnTo>
                  <a:pt x="2716" y="736"/>
                </a:lnTo>
                <a:lnTo>
                  <a:pt x="2716" y="733"/>
                </a:lnTo>
                <a:lnTo>
                  <a:pt x="2717" y="732"/>
                </a:lnTo>
                <a:lnTo>
                  <a:pt x="2719" y="732"/>
                </a:lnTo>
                <a:lnTo>
                  <a:pt x="2719" y="731"/>
                </a:lnTo>
                <a:lnTo>
                  <a:pt x="2719" y="730"/>
                </a:lnTo>
                <a:lnTo>
                  <a:pt x="2719" y="728"/>
                </a:lnTo>
                <a:lnTo>
                  <a:pt x="2719" y="728"/>
                </a:lnTo>
                <a:lnTo>
                  <a:pt x="2718" y="727"/>
                </a:lnTo>
                <a:lnTo>
                  <a:pt x="2718" y="726"/>
                </a:lnTo>
                <a:lnTo>
                  <a:pt x="2713" y="723"/>
                </a:lnTo>
                <a:lnTo>
                  <a:pt x="2707" y="722"/>
                </a:lnTo>
                <a:lnTo>
                  <a:pt x="2703" y="720"/>
                </a:lnTo>
                <a:lnTo>
                  <a:pt x="2698" y="715"/>
                </a:lnTo>
                <a:lnTo>
                  <a:pt x="2691" y="712"/>
                </a:lnTo>
                <a:lnTo>
                  <a:pt x="2666" y="709"/>
                </a:lnTo>
                <a:lnTo>
                  <a:pt x="2664" y="707"/>
                </a:lnTo>
                <a:lnTo>
                  <a:pt x="2661" y="706"/>
                </a:lnTo>
                <a:lnTo>
                  <a:pt x="2660" y="705"/>
                </a:lnTo>
                <a:lnTo>
                  <a:pt x="2658" y="703"/>
                </a:lnTo>
                <a:lnTo>
                  <a:pt x="2656" y="701"/>
                </a:lnTo>
                <a:lnTo>
                  <a:pt x="2656" y="684"/>
                </a:lnTo>
                <a:lnTo>
                  <a:pt x="2655" y="680"/>
                </a:lnTo>
                <a:lnTo>
                  <a:pt x="2654" y="677"/>
                </a:lnTo>
                <a:lnTo>
                  <a:pt x="2651" y="674"/>
                </a:lnTo>
                <a:lnTo>
                  <a:pt x="2649" y="672"/>
                </a:lnTo>
                <a:lnTo>
                  <a:pt x="2645" y="670"/>
                </a:lnTo>
                <a:lnTo>
                  <a:pt x="2635" y="670"/>
                </a:lnTo>
                <a:lnTo>
                  <a:pt x="2633" y="670"/>
                </a:lnTo>
                <a:lnTo>
                  <a:pt x="2627" y="669"/>
                </a:lnTo>
                <a:lnTo>
                  <a:pt x="2618" y="668"/>
                </a:lnTo>
                <a:lnTo>
                  <a:pt x="2609" y="668"/>
                </a:lnTo>
                <a:lnTo>
                  <a:pt x="2602" y="669"/>
                </a:lnTo>
                <a:lnTo>
                  <a:pt x="2603" y="672"/>
                </a:lnTo>
                <a:lnTo>
                  <a:pt x="2602" y="674"/>
                </a:lnTo>
                <a:lnTo>
                  <a:pt x="2601" y="677"/>
                </a:lnTo>
                <a:lnTo>
                  <a:pt x="2598" y="679"/>
                </a:lnTo>
                <a:lnTo>
                  <a:pt x="2598" y="679"/>
                </a:lnTo>
                <a:lnTo>
                  <a:pt x="2598" y="680"/>
                </a:lnTo>
                <a:lnTo>
                  <a:pt x="2597" y="682"/>
                </a:lnTo>
                <a:lnTo>
                  <a:pt x="2595" y="682"/>
                </a:lnTo>
                <a:lnTo>
                  <a:pt x="2593" y="680"/>
                </a:lnTo>
                <a:lnTo>
                  <a:pt x="2592" y="679"/>
                </a:lnTo>
                <a:lnTo>
                  <a:pt x="2591" y="677"/>
                </a:lnTo>
                <a:lnTo>
                  <a:pt x="2589" y="675"/>
                </a:lnTo>
                <a:lnTo>
                  <a:pt x="2584" y="678"/>
                </a:lnTo>
                <a:lnTo>
                  <a:pt x="2581" y="677"/>
                </a:lnTo>
                <a:lnTo>
                  <a:pt x="2579" y="674"/>
                </a:lnTo>
                <a:lnTo>
                  <a:pt x="2576" y="674"/>
                </a:lnTo>
                <a:lnTo>
                  <a:pt x="2575" y="673"/>
                </a:lnTo>
                <a:lnTo>
                  <a:pt x="2572" y="670"/>
                </a:lnTo>
                <a:lnTo>
                  <a:pt x="2575" y="670"/>
                </a:lnTo>
                <a:lnTo>
                  <a:pt x="2577" y="670"/>
                </a:lnTo>
                <a:lnTo>
                  <a:pt x="2580" y="669"/>
                </a:lnTo>
                <a:lnTo>
                  <a:pt x="2581" y="668"/>
                </a:lnTo>
                <a:lnTo>
                  <a:pt x="2576" y="668"/>
                </a:lnTo>
                <a:lnTo>
                  <a:pt x="2574" y="668"/>
                </a:lnTo>
                <a:lnTo>
                  <a:pt x="2571" y="668"/>
                </a:lnTo>
                <a:lnTo>
                  <a:pt x="2559" y="669"/>
                </a:lnTo>
                <a:lnTo>
                  <a:pt x="2553" y="668"/>
                </a:lnTo>
                <a:lnTo>
                  <a:pt x="2548" y="667"/>
                </a:lnTo>
                <a:lnTo>
                  <a:pt x="2539" y="653"/>
                </a:lnTo>
                <a:lnTo>
                  <a:pt x="2534" y="651"/>
                </a:lnTo>
                <a:lnTo>
                  <a:pt x="2531" y="649"/>
                </a:lnTo>
                <a:lnTo>
                  <a:pt x="2523" y="646"/>
                </a:lnTo>
                <a:lnTo>
                  <a:pt x="2521" y="644"/>
                </a:lnTo>
                <a:lnTo>
                  <a:pt x="2513" y="633"/>
                </a:lnTo>
                <a:lnTo>
                  <a:pt x="2511" y="631"/>
                </a:lnTo>
                <a:lnTo>
                  <a:pt x="2507" y="631"/>
                </a:lnTo>
                <a:lnTo>
                  <a:pt x="2500" y="630"/>
                </a:lnTo>
                <a:lnTo>
                  <a:pt x="2497" y="628"/>
                </a:lnTo>
                <a:lnTo>
                  <a:pt x="2496" y="627"/>
                </a:lnTo>
                <a:lnTo>
                  <a:pt x="2494" y="625"/>
                </a:lnTo>
                <a:lnTo>
                  <a:pt x="2495" y="622"/>
                </a:lnTo>
                <a:lnTo>
                  <a:pt x="2495" y="621"/>
                </a:lnTo>
                <a:lnTo>
                  <a:pt x="2494" y="621"/>
                </a:lnTo>
                <a:lnTo>
                  <a:pt x="2492" y="621"/>
                </a:lnTo>
                <a:lnTo>
                  <a:pt x="2490" y="624"/>
                </a:lnTo>
                <a:lnTo>
                  <a:pt x="2487" y="624"/>
                </a:lnTo>
                <a:lnTo>
                  <a:pt x="2486" y="624"/>
                </a:lnTo>
                <a:lnTo>
                  <a:pt x="2481" y="621"/>
                </a:lnTo>
                <a:lnTo>
                  <a:pt x="2480" y="620"/>
                </a:lnTo>
                <a:lnTo>
                  <a:pt x="2477" y="620"/>
                </a:lnTo>
                <a:lnTo>
                  <a:pt x="2475" y="617"/>
                </a:lnTo>
                <a:lnTo>
                  <a:pt x="2474" y="617"/>
                </a:lnTo>
                <a:lnTo>
                  <a:pt x="2473" y="616"/>
                </a:lnTo>
                <a:lnTo>
                  <a:pt x="2470" y="610"/>
                </a:lnTo>
                <a:lnTo>
                  <a:pt x="2460" y="599"/>
                </a:lnTo>
                <a:lnTo>
                  <a:pt x="2456" y="598"/>
                </a:lnTo>
                <a:lnTo>
                  <a:pt x="2448" y="594"/>
                </a:lnTo>
                <a:lnTo>
                  <a:pt x="2406" y="586"/>
                </a:lnTo>
                <a:lnTo>
                  <a:pt x="2403" y="586"/>
                </a:lnTo>
                <a:lnTo>
                  <a:pt x="2401" y="585"/>
                </a:lnTo>
                <a:lnTo>
                  <a:pt x="2397" y="583"/>
                </a:lnTo>
                <a:lnTo>
                  <a:pt x="2396" y="583"/>
                </a:lnTo>
                <a:lnTo>
                  <a:pt x="2382" y="582"/>
                </a:lnTo>
                <a:lnTo>
                  <a:pt x="2379" y="580"/>
                </a:lnTo>
                <a:lnTo>
                  <a:pt x="2378" y="582"/>
                </a:lnTo>
                <a:lnTo>
                  <a:pt x="2375" y="580"/>
                </a:lnTo>
                <a:lnTo>
                  <a:pt x="2371" y="580"/>
                </a:lnTo>
                <a:lnTo>
                  <a:pt x="2364" y="582"/>
                </a:lnTo>
                <a:lnTo>
                  <a:pt x="2360" y="582"/>
                </a:lnTo>
                <a:lnTo>
                  <a:pt x="2344" y="577"/>
                </a:lnTo>
                <a:lnTo>
                  <a:pt x="2339" y="574"/>
                </a:lnTo>
                <a:lnTo>
                  <a:pt x="2337" y="573"/>
                </a:lnTo>
                <a:lnTo>
                  <a:pt x="2334" y="573"/>
                </a:lnTo>
                <a:lnTo>
                  <a:pt x="2332" y="573"/>
                </a:lnTo>
                <a:lnTo>
                  <a:pt x="2324" y="569"/>
                </a:lnTo>
                <a:lnTo>
                  <a:pt x="2322" y="569"/>
                </a:lnTo>
                <a:lnTo>
                  <a:pt x="2318" y="569"/>
                </a:lnTo>
                <a:lnTo>
                  <a:pt x="2280" y="557"/>
                </a:lnTo>
                <a:lnTo>
                  <a:pt x="2258" y="551"/>
                </a:lnTo>
                <a:lnTo>
                  <a:pt x="2237" y="540"/>
                </a:lnTo>
                <a:lnTo>
                  <a:pt x="2213" y="533"/>
                </a:lnTo>
                <a:lnTo>
                  <a:pt x="2207" y="530"/>
                </a:lnTo>
                <a:lnTo>
                  <a:pt x="2205" y="530"/>
                </a:lnTo>
                <a:lnTo>
                  <a:pt x="2200" y="528"/>
                </a:lnTo>
                <a:lnTo>
                  <a:pt x="2196" y="527"/>
                </a:lnTo>
                <a:lnTo>
                  <a:pt x="2191" y="525"/>
                </a:lnTo>
                <a:lnTo>
                  <a:pt x="2186" y="524"/>
                </a:lnTo>
                <a:lnTo>
                  <a:pt x="2180" y="525"/>
                </a:lnTo>
                <a:lnTo>
                  <a:pt x="2179" y="525"/>
                </a:lnTo>
                <a:lnTo>
                  <a:pt x="2174" y="525"/>
                </a:lnTo>
                <a:lnTo>
                  <a:pt x="2173" y="524"/>
                </a:lnTo>
                <a:lnTo>
                  <a:pt x="2171" y="522"/>
                </a:lnTo>
                <a:lnTo>
                  <a:pt x="2173" y="520"/>
                </a:lnTo>
                <a:lnTo>
                  <a:pt x="2174" y="517"/>
                </a:lnTo>
                <a:lnTo>
                  <a:pt x="2174" y="516"/>
                </a:lnTo>
                <a:lnTo>
                  <a:pt x="2173" y="514"/>
                </a:lnTo>
                <a:lnTo>
                  <a:pt x="2163" y="505"/>
                </a:lnTo>
                <a:lnTo>
                  <a:pt x="2160" y="504"/>
                </a:lnTo>
                <a:lnTo>
                  <a:pt x="2149" y="505"/>
                </a:lnTo>
                <a:lnTo>
                  <a:pt x="2142" y="506"/>
                </a:lnTo>
                <a:lnTo>
                  <a:pt x="2138" y="505"/>
                </a:lnTo>
                <a:lnTo>
                  <a:pt x="2130" y="499"/>
                </a:lnTo>
                <a:lnTo>
                  <a:pt x="2128" y="496"/>
                </a:lnTo>
                <a:lnTo>
                  <a:pt x="2128" y="495"/>
                </a:lnTo>
                <a:lnTo>
                  <a:pt x="2127" y="494"/>
                </a:lnTo>
                <a:lnTo>
                  <a:pt x="2122" y="493"/>
                </a:lnTo>
                <a:lnTo>
                  <a:pt x="2078" y="472"/>
                </a:lnTo>
                <a:lnTo>
                  <a:pt x="2041" y="457"/>
                </a:lnTo>
                <a:lnTo>
                  <a:pt x="2036" y="456"/>
                </a:lnTo>
                <a:lnTo>
                  <a:pt x="2032" y="454"/>
                </a:lnTo>
                <a:lnTo>
                  <a:pt x="2026" y="448"/>
                </a:lnTo>
                <a:lnTo>
                  <a:pt x="2023" y="449"/>
                </a:lnTo>
                <a:lnTo>
                  <a:pt x="2023" y="448"/>
                </a:lnTo>
                <a:lnTo>
                  <a:pt x="2021" y="445"/>
                </a:lnTo>
                <a:lnTo>
                  <a:pt x="2020" y="443"/>
                </a:lnTo>
                <a:lnTo>
                  <a:pt x="2017" y="442"/>
                </a:lnTo>
                <a:lnTo>
                  <a:pt x="2012" y="442"/>
                </a:lnTo>
                <a:lnTo>
                  <a:pt x="2010" y="441"/>
                </a:lnTo>
                <a:lnTo>
                  <a:pt x="2009" y="441"/>
                </a:lnTo>
                <a:lnTo>
                  <a:pt x="2007" y="440"/>
                </a:lnTo>
                <a:lnTo>
                  <a:pt x="2006" y="438"/>
                </a:lnTo>
                <a:lnTo>
                  <a:pt x="2004" y="437"/>
                </a:lnTo>
                <a:lnTo>
                  <a:pt x="1997" y="437"/>
                </a:lnTo>
                <a:lnTo>
                  <a:pt x="1990" y="436"/>
                </a:lnTo>
                <a:lnTo>
                  <a:pt x="1981" y="433"/>
                </a:lnTo>
                <a:lnTo>
                  <a:pt x="1974" y="433"/>
                </a:lnTo>
                <a:lnTo>
                  <a:pt x="1968" y="436"/>
                </a:lnTo>
                <a:lnTo>
                  <a:pt x="1964" y="435"/>
                </a:lnTo>
                <a:lnTo>
                  <a:pt x="1962" y="435"/>
                </a:lnTo>
                <a:lnTo>
                  <a:pt x="1959" y="435"/>
                </a:lnTo>
                <a:lnTo>
                  <a:pt x="1951" y="436"/>
                </a:lnTo>
                <a:lnTo>
                  <a:pt x="1933" y="436"/>
                </a:lnTo>
                <a:lnTo>
                  <a:pt x="1931" y="436"/>
                </a:lnTo>
                <a:lnTo>
                  <a:pt x="1926" y="438"/>
                </a:lnTo>
                <a:lnTo>
                  <a:pt x="1925" y="438"/>
                </a:lnTo>
                <a:lnTo>
                  <a:pt x="1922" y="438"/>
                </a:lnTo>
                <a:lnTo>
                  <a:pt x="1919" y="436"/>
                </a:lnTo>
                <a:lnTo>
                  <a:pt x="1919" y="435"/>
                </a:lnTo>
                <a:lnTo>
                  <a:pt x="1916" y="436"/>
                </a:lnTo>
                <a:lnTo>
                  <a:pt x="1916" y="437"/>
                </a:lnTo>
                <a:lnTo>
                  <a:pt x="1916" y="440"/>
                </a:lnTo>
                <a:lnTo>
                  <a:pt x="1915" y="441"/>
                </a:lnTo>
                <a:lnTo>
                  <a:pt x="1912" y="441"/>
                </a:lnTo>
                <a:lnTo>
                  <a:pt x="1910" y="440"/>
                </a:lnTo>
                <a:lnTo>
                  <a:pt x="1909" y="437"/>
                </a:lnTo>
                <a:lnTo>
                  <a:pt x="1907" y="436"/>
                </a:lnTo>
                <a:lnTo>
                  <a:pt x="1915" y="427"/>
                </a:lnTo>
                <a:lnTo>
                  <a:pt x="1916" y="425"/>
                </a:lnTo>
                <a:lnTo>
                  <a:pt x="1917" y="419"/>
                </a:lnTo>
                <a:lnTo>
                  <a:pt x="1916" y="415"/>
                </a:lnTo>
                <a:lnTo>
                  <a:pt x="1914" y="414"/>
                </a:lnTo>
                <a:lnTo>
                  <a:pt x="1890" y="404"/>
                </a:lnTo>
                <a:lnTo>
                  <a:pt x="1869" y="403"/>
                </a:lnTo>
                <a:lnTo>
                  <a:pt x="1865" y="403"/>
                </a:lnTo>
                <a:lnTo>
                  <a:pt x="1847" y="395"/>
                </a:lnTo>
                <a:lnTo>
                  <a:pt x="1846" y="395"/>
                </a:lnTo>
                <a:lnTo>
                  <a:pt x="1842" y="396"/>
                </a:lnTo>
                <a:lnTo>
                  <a:pt x="1843" y="399"/>
                </a:lnTo>
                <a:lnTo>
                  <a:pt x="1846" y="400"/>
                </a:lnTo>
                <a:lnTo>
                  <a:pt x="1846" y="401"/>
                </a:lnTo>
                <a:lnTo>
                  <a:pt x="1846" y="404"/>
                </a:lnTo>
                <a:lnTo>
                  <a:pt x="1844" y="406"/>
                </a:lnTo>
                <a:lnTo>
                  <a:pt x="1842" y="406"/>
                </a:lnTo>
                <a:lnTo>
                  <a:pt x="1840" y="405"/>
                </a:lnTo>
                <a:lnTo>
                  <a:pt x="1836" y="406"/>
                </a:lnTo>
                <a:lnTo>
                  <a:pt x="1832" y="405"/>
                </a:lnTo>
                <a:lnTo>
                  <a:pt x="1827" y="403"/>
                </a:lnTo>
                <a:lnTo>
                  <a:pt x="1816" y="396"/>
                </a:lnTo>
                <a:lnTo>
                  <a:pt x="1812" y="396"/>
                </a:lnTo>
                <a:lnTo>
                  <a:pt x="1805" y="387"/>
                </a:lnTo>
                <a:lnTo>
                  <a:pt x="1804" y="384"/>
                </a:lnTo>
                <a:lnTo>
                  <a:pt x="1804" y="383"/>
                </a:lnTo>
                <a:lnTo>
                  <a:pt x="1804" y="382"/>
                </a:lnTo>
                <a:lnTo>
                  <a:pt x="1803" y="380"/>
                </a:lnTo>
                <a:lnTo>
                  <a:pt x="1801" y="380"/>
                </a:lnTo>
                <a:lnTo>
                  <a:pt x="1801" y="384"/>
                </a:lnTo>
                <a:lnTo>
                  <a:pt x="1800" y="384"/>
                </a:lnTo>
                <a:lnTo>
                  <a:pt x="1795" y="382"/>
                </a:lnTo>
                <a:lnTo>
                  <a:pt x="1791" y="380"/>
                </a:lnTo>
                <a:lnTo>
                  <a:pt x="1790" y="382"/>
                </a:lnTo>
                <a:lnTo>
                  <a:pt x="1788" y="385"/>
                </a:lnTo>
                <a:lnTo>
                  <a:pt x="1783" y="388"/>
                </a:lnTo>
                <a:lnTo>
                  <a:pt x="1745" y="391"/>
                </a:lnTo>
                <a:lnTo>
                  <a:pt x="1737" y="390"/>
                </a:lnTo>
                <a:lnTo>
                  <a:pt x="1728" y="388"/>
                </a:lnTo>
                <a:lnTo>
                  <a:pt x="1709" y="375"/>
                </a:lnTo>
                <a:lnTo>
                  <a:pt x="1677" y="363"/>
                </a:lnTo>
                <a:lnTo>
                  <a:pt x="1668" y="357"/>
                </a:lnTo>
                <a:lnTo>
                  <a:pt x="1666" y="356"/>
                </a:lnTo>
                <a:lnTo>
                  <a:pt x="1663" y="354"/>
                </a:lnTo>
                <a:lnTo>
                  <a:pt x="1652" y="348"/>
                </a:lnTo>
                <a:lnTo>
                  <a:pt x="1632" y="342"/>
                </a:lnTo>
                <a:lnTo>
                  <a:pt x="1598" y="321"/>
                </a:lnTo>
                <a:lnTo>
                  <a:pt x="1567" y="311"/>
                </a:lnTo>
                <a:lnTo>
                  <a:pt x="1563" y="310"/>
                </a:lnTo>
                <a:lnTo>
                  <a:pt x="1551" y="310"/>
                </a:lnTo>
                <a:lnTo>
                  <a:pt x="1546" y="309"/>
                </a:lnTo>
                <a:lnTo>
                  <a:pt x="1538" y="304"/>
                </a:lnTo>
                <a:lnTo>
                  <a:pt x="1525" y="289"/>
                </a:lnTo>
                <a:lnTo>
                  <a:pt x="1511" y="278"/>
                </a:lnTo>
                <a:lnTo>
                  <a:pt x="1503" y="275"/>
                </a:lnTo>
                <a:lnTo>
                  <a:pt x="1499" y="274"/>
                </a:lnTo>
                <a:lnTo>
                  <a:pt x="1485" y="272"/>
                </a:lnTo>
                <a:lnTo>
                  <a:pt x="1452" y="263"/>
                </a:lnTo>
                <a:lnTo>
                  <a:pt x="1427" y="251"/>
                </a:lnTo>
                <a:lnTo>
                  <a:pt x="1405" y="245"/>
                </a:lnTo>
                <a:lnTo>
                  <a:pt x="1397" y="243"/>
                </a:lnTo>
                <a:lnTo>
                  <a:pt x="1393" y="242"/>
                </a:lnTo>
                <a:lnTo>
                  <a:pt x="1384" y="232"/>
                </a:lnTo>
                <a:lnTo>
                  <a:pt x="1383" y="231"/>
                </a:lnTo>
                <a:lnTo>
                  <a:pt x="1381" y="231"/>
                </a:lnTo>
                <a:lnTo>
                  <a:pt x="1379" y="230"/>
                </a:lnTo>
                <a:lnTo>
                  <a:pt x="1376" y="227"/>
                </a:lnTo>
                <a:lnTo>
                  <a:pt x="1373" y="226"/>
                </a:lnTo>
                <a:lnTo>
                  <a:pt x="1369" y="221"/>
                </a:lnTo>
                <a:lnTo>
                  <a:pt x="1367" y="219"/>
                </a:lnTo>
                <a:lnTo>
                  <a:pt x="1360" y="216"/>
                </a:lnTo>
                <a:lnTo>
                  <a:pt x="1351" y="216"/>
                </a:lnTo>
                <a:lnTo>
                  <a:pt x="1342" y="219"/>
                </a:lnTo>
                <a:lnTo>
                  <a:pt x="1290" y="242"/>
                </a:lnTo>
                <a:lnTo>
                  <a:pt x="1288" y="242"/>
                </a:lnTo>
                <a:lnTo>
                  <a:pt x="1287" y="242"/>
                </a:lnTo>
                <a:lnTo>
                  <a:pt x="1284" y="246"/>
                </a:lnTo>
                <a:lnTo>
                  <a:pt x="1283" y="247"/>
                </a:lnTo>
                <a:lnTo>
                  <a:pt x="1282" y="248"/>
                </a:lnTo>
                <a:lnTo>
                  <a:pt x="1278" y="250"/>
                </a:lnTo>
                <a:lnTo>
                  <a:pt x="1255" y="263"/>
                </a:lnTo>
                <a:lnTo>
                  <a:pt x="1215" y="278"/>
                </a:lnTo>
                <a:lnTo>
                  <a:pt x="1211" y="280"/>
                </a:lnTo>
                <a:lnTo>
                  <a:pt x="1210" y="283"/>
                </a:lnTo>
                <a:lnTo>
                  <a:pt x="1210" y="291"/>
                </a:lnTo>
                <a:lnTo>
                  <a:pt x="1209" y="295"/>
                </a:lnTo>
                <a:lnTo>
                  <a:pt x="1208" y="298"/>
                </a:lnTo>
                <a:lnTo>
                  <a:pt x="1218" y="305"/>
                </a:lnTo>
                <a:lnTo>
                  <a:pt x="1220" y="306"/>
                </a:lnTo>
                <a:lnTo>
                  <a:pt x="1225" y="309"/>
                </a:lnTo>
                <a:lnTo>
                  <a:pt x="1228" y="310"/>
                </a:lnTo>
                <a:lnTo>
                  <a:pt x="1228" y="312"/>
                </a:lnTo>
                <a:lnTo>
                  <a:pt x="1229" y="316"/>
                </a:lnTo>
                <a:lnTo>
                  <a:pt x="1228" y="317"/>
                </a:lnTo>
                <a:lnTo>
                  <a:pt x="1225" y="319"/>
                </a:lnTo>
                <a:lnTo>
                  <a:pt x="1225" y="320"/>
                </a:lnTo>
                <a:lnTo>
                  <a:pt x="1226" y="324"/>
                </a:lnTo>
                <a:lnTo>
                  <a:pt x="1231" y="327"/>
                </a:lnTo>
                <a:lnTo>
                  <a:pt x="1232" y="331"/>
                </a:lnTo>
                <a:lnTo>
                  <a:pt x="1231" y="333"/>
                </a:lnTo>
                <a:lnTo>
                  <a:pt x="1225" y="338"/>
                </a:lnTo>
                <a:lnTo>
                  <a:pt x="1223" y="340"/>
                </a:lnTo>
                <a:lnTo>
                  <a:pt x="1218" y="341"/>
                </a:lnTo>
                <a:lnTo>
                  <a:pt x="1193" y="342"/>
                </a:lnTo>
                <a:lnTo>
                  <a:pt x="1184" y="345"/>
                </a:lnTo>
                <a:lnTo>
                  <a:pt x="1178" y="347"/>
                </a:lnTo>
                <a:lnTo>
                  <a:pt x="1177" y="349"/>
                </a:lnTo>
                <a:lnTo>
                  <a:pt x="1177" y="351"/>
                </a:lnTo>
                <a:lnTo>
                  <a:pt x="1176" y="353"/>
                </a:lnTo>
                <a:lnTo>
                  <a:pt x="1173" y="353"/>
                </a:lnTo>
                <a:lnTo>
                  <a:pt x="1162" y="356"/>
                </a:lnTo>
                <a:lnTo>
                  <a:pt x="1151" y="363"/>
                </a:lnTo>
                <a:lnTo>
                  <a:pt x="1150" y="363"/>
                </a:lnTo>
                <a:lnTo>
                  <a:pt x="1144" y="364"/>
                </a:lnTo>
                <a:lnTo>
                  <a:pt x="1142" y="366"/>
                </a:lnTo>
                <a:lnTo>
                  <a:pt x="1142" y="367"/>
                </a:lnTo>
                <a:lnTo>
                  <a:pt x="1140" y="368"/>
                </a:lnTo>
                <a:lnTo>
                  <a:pt x="1139" y="368"/>
                </a:lnTo>
                <a:lnTo>
                  <a:pt x="1136" y="368"/>
                </a:lnTo>
                <a:lnTo>
                  <a:pt x="1133" y="366"/>
                </a:lnTo>
                <a:lnTo>
                  <a:pt x="1130" y="366"/>
                </a:lnTo>
                <a:lnTo>
                  <a:pt x="1126" y="370"/>
                </a:lnTo>
                <a:lnTo>
                  <a:pt x="1119" y="368"/>
                </a:lnTo>
                <a:lnTo>
                  <a:pt x="1116" y="367"/>
                </a:lnTo>
                <a:lnTo>
                  <a:pt x="1115" y="368"/>
                </a:lnTo>
                <a:lnTo>
                  <a:pt x="1112" y="368"/>
                </a:lnTo>
                <a:lnTo>
                  <a:pt x="1110" y="368"/>
                </a:lnTo>
                <a:lnTo>
                  <a:pt x="1110" y="368"/>
                </a:lnTo>
                <a:lnTo>
                  <a:pt x="1108" y="366"/>
                </a:lnTo>
                <a:lnTo>
                  <a:pt x="1104" y="364"/>
                </a:lnTo>
                <a:lnTo>
                  <a:pt x="1098" y="364"/>
                </a:lnTo>
                <a:lnTo>
                  <a:pt x="1097" y="363"/>
                </a:lnTo>
                <a:lnTo>
                  <a:pt x="1097" y="361"/>
                </a:lnTo>
                <a:lnTo>
                  <a:pt x="1097" y="358"/>
                </a:lnTo>
                <a:lnTo>
                  <a:pt x="1097" y="357"/>
                </a:lnTo>
                <a:lnTo>
                  <a:pt x="1094" y="357"/>
                </a:lnTo>
                <a:lnTo>
                  <a:pt x="1089" y="361"/>
                </a:lnTo>
                <a:lnTo>
                  <a:pt x="1087" y="361"/>
                </a:lnTo>
                <a:lnTo>
                  <a:pt x="1077" y="361"/>
                </a:lnTo>
                <a:lnTo>
                  <a:pt x="1071" y="362"/>
                </a:lnTo>
                <a:lnTo>
                  <a:pt x="1067" y="366"/>
                </a:lnTo>
                <a:lnTo>
                  <a:pt x="1063" y="369"/>
                </a:lnTo>
                <a:lnTo>
                  <a:pt x="1061" y="373"/>
                </a:lnTo>
                <a:lnTo>
                  <a:pt x="1060" y="375"/>
                </a:lnTo>
                <a:lnTo>
                  <a:pt x="1058" y="377"/>
                </a:lnTo>
                <a:lnTo>
                  <a:pt x="1060" y="382"/>
                </a:lnTo>
                <a:lnTo>
                  <a:pt x="1061" y="387"/>
                </a:lnTo>
                <a:lnTo>
                  <a:pt x="1061" y="388"/>
                </a:lnTo>
                <a:lnTo>
                  <a:pt x="1060" y="391"/>
                </a:lnTo>
                <a:lnTo>
                  <a:pt x="1058" y="394"/>
                </a:lnTo>
                <a:lnTo>
                  <a:pt x="1051" y="401"/>
                </a:lnTo>
                <a:lnTo>
                  <a:pt x="1050" y="404"/>
                </a:lnTo>
                <a:lnTo>
                  <a:pt x="1049" y="408"/>
                </a:lnTo>
                <a:lnTo>
                  <a:pt x="1047" y="421"/>
                </a:lnTo>
                <a:lnTo>
                  <a:pt x="1047" y="425"/>
                </a:lnTo>
                <a:lnTo>
                  <a:pt x="1045" y="428"/>
                </a:lnTo>
                <a:lnTo>
                  <a:pt x="1039" y="436"/>
                </a:lnTo>
                <a:lnTo>
                  <a:pt x="1031" y="441"/>
                </a:lnTo>
                <a:lnTo>
                  <a:pt x="1014" y="449"/>
                </a:lnTo>
                <a:lnTo>
                  <a:pt x="1009" y="449"/>
                </a:lnTo>
                <a:lnTo>
                  <a:pt x="1007" y="451"/>
                </a:lnTo>
                <a:lnTo>
                  <a:pt x="1005" y="452"/>
                </a:lnTo>
                <a:lnTo>
                  <a:pt x="1005" y="453"/>
                </a:lnTo>
                <a:lnTo>
                  <a:pt x="1003" y="454"/>
                </a:lnTo>
                <a:lnTo>
                  <a:pt x="1002" y="456"/>
                </a:lnTo>
                <a:lnTo>
                  <a:pt x="1000" y="456"/>
                </a:lnTo>
                <a:lnTo>
                  <a:pt x="998" y="457"/>
                </a:lnTo>
                <a:lnTo>
                  <a:pt x="996" y="466"/>
                </a:lnTo>
                <a:lnTo>
                  <a:pt x="993" y="466"/>
                </a:lnTo>
                <a:lnTo>
                  <a:pt x="991" y="466"/>
                </a:lnTo>
                <a:lnTo>
                  <a:pt x="987" y="469"/>
                </a:lnTo>
                <a:lnTo>
                  <a:pt x="986" y="470"/>
                </a:lnTo>
                <a:lnTo>
                  <a:pt x="986" y="479"/>
                </a:lnTo>
                <a:lnTo>
                  <a:pt x="986" y="483"/>
                </a:lnTo>
                <a:lnTo>
                  <a:pt x="983" y="485"/>
                </a:lnTo>
                <a:lnTo>
                  <a:pt x="978" y="491"/>
                </a:lnTo>
                <a:lnTo>
                  <a:pt x="978" y="493"/>
                </a:lnTo>
                <a:lnTo>
                  <a:pt x="981" y="500"/>
                </a:lnTo>
                <a:lnTo>
                  <a:pt x="981" y="504"/>
                </a:lnTo>
                <a:lnTo>
                  <a:pt x="978" y="507"/>
                </a:lnTo>
                <a:lnTo>
                  <a:pt x="976" y="511"/>
                </a:lnTo>
                <a:lnTo>
                  <a:pt x="972" y="514"/>
                </a:lnTo>
                <a:lnTo>
                  <a:pt x="962" y="516"/>
                </a:lnTo>
                <a:lnTo>
                  <a:pt x="957" y="524"/>
                </a:lnTo>
                <a:lnTo>
                  <a:pt x="954" y="525"/>
                </a:lnTo>
                <a:lnTo>
                  <a:pt x="950" y="524"/>
                </a:lnTo>
                <a:lnTo>
                  <a:pt x="949" y="524"/>
                </a:lnTo>
                <a:lnTo>
                  <a:pt x="947" y="525"/>
                </a:lnTo>
                <a:lnTo>
                  <a:pt x="947" y="525"/>
                </a:lnTo>
                <a:lnTo>
                  <a:pt x="946" y="525"/>
                </a:lnTo>
                <a:lnTo>
                  <a:pt x="945" y="526"/>
                </a:lnTo>
                <a:lnTo>
                  <a:pt x="944" y="528"/>
                </a:lnTo>
                <a:lnTo>
                  <a:pt x="944" y="530"/>
                </a:lnTo>
                <a:lnTo>
                  <a:pt x="945" y="532"/>
                </a:lnTo>
                <a:lnTo>
                  <a:pt x="947" y="533"/>
                </a:lnTo>
                <a:lnTo>
                  <a:pt x="947" y="536"/>
                </a:lnTo>
                <a:lnTo>
                  <a:pt x="945" y="540"/>
                </a:lnTo>
                <a:lnTo>
                  <a:pt x="939" y="543"/>
                </a:lnTo>
                <a:lnTo>
                  <a:pt x="923" y="549"/>
                </a:lnTo>
                <a:lnTo>
                  <a:pt x="915" y="554"/>
                </a:lnTo>
                <a:lnTo>
                  <a:pt x="910" y="562"/>
                </a:lnTo>
                <a:lnTo>
                  <a:pt x="909" y="563"/>
                </a:lnTo>
                <a:lnTo>
                  <a:pt x="910" y="564"/>
                </a:lnTo>
                <a:lnTo>
                  <a:pt x="910" y="567"/>
                </a:lnTo>
                <a:lnTo>
                  <a:pt x="909" y="569"/>
                </a:lnTo>
                <a:lnTo>
                  <a:pt x="908" y="570"/>
                </a:lnTo>
                <a:lnTo>
                  <a:pt x="899" y="580"/>
                </a:lnTo>
                <a:lnTo>
                  <a:pt x="897" y="583"/>
                </a:lnTo>
                <a:lnTo>
                  <a:pt x="894" y="584"/>
                </a:lnTo>
                <a:lnTo>
                  <a:pt x="891" y="585"/>
                </a:lnTo>
                <a:lnTo>
                  <a:pt x="877" y="586"/>
                </a:lnTo>
                <a:lnTo>
                  <a:pt x="870" y="590"/>
                </a:lnTo>
                <a:lnTo>
                  <a:pt x="865" y="590"/>
                </a:lnTo>
                <a:lnTo>
                  <a:pt x="861" y="590"/>
                </a:lnTo>
                <a:lnTo>
                  <a:pt x="856" y="586"/>
                </a:lnTo>
                <a:lnTo>
                  <a:pt x="852" y="586"/>
                </a:lnTo>
                <a:lnTo>
                  <a:pt x="820" y="585"/>
                </a:lnTo>
                <a:lnTo>
                  <a:pt x="817" y="584"/>
                </a:lnTo>
                <a:lnTo>
                  <a:pt x="812" y="582"/>
                </a:lnTo>
                <a:lnTo>
                  <a:pt x="808" y="580"/>
                </a:lnTo>
                <a:lnTo>
                  <a:pt x="798" y="580"/>
                </a:lnTo>
                <a:lnTo>
                  <a:pt x="796" y="579"/>
                </a:lnTo>
                <a:lnTo>
                  <a:pt x="793" y="574"/>
                </a:lnTo>
                <a:lnTo>
                  <a:pt x="791" y="570"/>
                </a:lnTo>
                <a:lnTo>
                  <a:pt x="789" y="569"/>
                </a:lnTo>
                <a:lnTo>
                  <a:pt x="789" y="568"/>
                </a:lnTo>
                <a:lnTo>
                  <a:pt x="791" y="564"/>
                </a:lnTo>
                <a:lnTo>
                  <a:pt x="791" y="562"/>
                </a:lnTo>
                <a:lnTo>
                  <a:pt x="785" y="567"/>
                </a:lnTo>
                <a:lnTo>
                  <a:pt x="781" y="568"/>
                </a:lnTo>
                <a:lnTo>
                  <a:pt x="778" y="567"/>
                </a:lnTo>
                <a:lnTo>
                  <a:pt x="776" y="564"/>
                </a:lnTo>
                <a:lnTo>
                  <a:pt x="775" y="563"/>
                </a:lnTo>
                <a:lnTo>
                  <a:pt x="773" y="561"/>
                </a:lnTo>
                <a:lnTo>
                  <a:pt x="773" y="558"/>
                </a:lnTo>
                <a:lnTo>
                  <a:pt x="773" y="557"/>
                </a:lnTo>
                <a:lnTo>
                  <a:pt x="772" y="556"/>
                </a:lnTo>
                <a:lnTo>
                  <a:pt x="772" y="554"/>
                </a:lnTo>
                <a:lnTo>
                  <a:pt x="771" y="547"/>
                </a:lnTo>
                <a:lnTo>
                  <a:pt x="770" y="545"/>
                </a:lnTo>
                <a:lnTo>
                  <a:pt x="762" y="542"/>
                </a:lnTo>
                <a:lnTo>
                  <a:pt x="762" y="540"/>
                </a:lnTo>
                <a:lnTo>
                  <a:pt x="765" y="532"/>
                </a:lnTo>
                <a:lnTo>
                  <a:pt x="764" y="525"/>
                </a:lnTo>
                <a:lnTo>
                  <a:pt x="764" y="524"/>
                </a:lnTo>
                <a:lnTo>
                  <a:pt x="765" y="521"/>
                </a:lnTo>
                <a:lnTo>
                  <a:pt x="766" y="521"/>
                </a:lnTo>
                <a:lnTo>
                  <a:pt x="767" y="520"/>
                </a:lnTo>
                <a:lnTo>
                  <a:pt x="767" y="519"/>
                </a:lnTo>
                <a:lnTo>
                  <a:pt x="769" y="516"/>
                </a:lnTo>
                <a:lnTo>
                  <a:pt x="771" y="504"/>
                </a:lnTo>
                <a:lnTo>
                  <a:pt x="769" y="495"/>
                </a:lnTo>
                <a:lnTo>
                  <a:pt x="765" y="499"/>
                </a:lnTo>
                <a:lnTo>
                  <a:pt x="754" y="511"/>
                </a:lnTo>
                <a:lnTo>
                  <a:pt x="745" y="512"/>
                </a:lnTo>
                <a:lnTo>
                  <a:pt x="739" y="507"/>
                </a:lnTo>
                <a:lnTo>
                  <a:pt x="734" y="484"/>
                </a:lnTo>
                <a:lnTo>
                  <a:pt x="733" y="482"/>
                </a:lnTo>
                <a:lnTo>
                  <a:pt x="730" y="431"/>
                </a:lnTo>
                <a:lnTo>
                  <a:pt x="729" y="424"/>
                </a:lnTo>
                <a:lnTo>
                  <a:pt x="727" y="421"/>
                </a:lnTo>
                <a:lnTo>
                  <a:pt x="723" y="419"/>
                </a:lnTo>
                <a:lnTo>
                  <a:pt x="720" y="416"/>
                </a:lnTo>
                <a:lnTo>
                  <a:pt x="717" y="415"/>
                </a:lnTo>
                <a:lnTo>
                  <a:pt x="714" y="415"/>
                </a:lnTo>
                <a:lnTo>
                  <a:pt x="711" y="411"/>
                </a:lnTo>
                <a:lnTo>
                  <a:pt x="708" y="411"/>
                </a:lnTo>
                <a:lnTo>
                  <a:pt x="707" y="412"/>
                </a:lnTo>
                <a:lnTo>
                  <a:pt x="707" y="415"/>
                </a:lnTo>
                <a:lnTo>
                  <a:pt x="707" y="416"/>
                </a:lnTo>
                <a:lnTo>
                  <a:pt x="711" y="417"/>
                </a:lnTo>
                <a:lnTo>
                  <a:pt x="702" y="420"/>
                </a:lnTo>
                <a:lnTo>
                  <a:pt x="699" y="421"/>
                </a:lnTo>
                <a:lnTo>
                  <a:pt x="697" y="426"/>
                </a:lnTo>
                <a:lnTo>
                  <a:pt x="696" y="430"/>
                </a:lnTo>
                <a:lnTo>
                  <a:pt x="694" y="435"/>
                </a:lnTo>
                <a:lnTo>
                  <a:pt x="694" y="440"/>
                </a:lnTo>
                <a:lnTo>
                  <a:pt x="696" y="445"/>
                </a:lnTo>
                <a:lnTo>
                  <a:pt x="696" y="447"/>
                </a:lnTo>
                <a:lnTo>
                  <a:pt x="698" y="451"/>
                </a:lnTo>
                <a:lnTo>
                  <a:pt x="699" y="454"/>
                </a:lnTo>
                <a:lnTo>
                  <a:pt x="699" y="457"/>
                </a:lnTo>
                <a:lnTo>
                  <a:pt x="699" y="462"/>
                </a:lnTo>
                <a:lnTo>
                  <a:pt x="699" y="466"/>
                </a:lnTo>
                <a:lnTo>
                  <a:pt x="701" y="467"/>
                </a:lnTo>
                <a:lnTo>
                  <a:pt x="703" y="470"/>
                </a:lnTo>
                <a:lnTo>
                  <a:pt x="704" y="473"/>
                </a:lnTo>
                <a:lnTo>
                  <a:pt x="706" y="480"/>
                </a:lnTo>
                <a:lnTo>
                  <a:pt x="707" y="483"/>
                </a:lnTo>
                <a:lnTo>
                  <a:pt x="701" y="488"/>
                </a:lnTo>
                <a:lnTo>
                  <a:pt x="698" y="489"/>
                </a:lnTo>
                <a:lnTo>
                  <a:pt x="692" y="489"/>
                </a:lnTo>
                <a:lnTo>
                  <a:pt x="692" y="488"/>
                </a:lnTo>
                <a:lnTo>
                  <a:pt x="688" y="479"/>
                </a:lnTo>
                <a:lnTo>
                  <a:pt x="687" y="473"/>
                </a:lnTo>
                <a:lnTo>
                  <a:pt x="685" y="470"/>
                </a:lnTo>
                <a:lnTo>
                  <a:pt x="682" y="468"/>
                </a:lnTo>
                <a:lnTo>
                  <a:pt x="681" y="466"/>
                </a:lnTo>
                <a:lnTo>
                  <a:pt x="678" y="453"/>
                </a:lnTo>
                <a:lnTo>
                  <a:pt x="677" y="448"/>
                </a:lnTo>
                <a:lnTo>
                  <a:pt x="672" y="445"/>
                </a:lnTo>
                <a:lnTo>
                  <a:pt x="673" y="441"/>
                </a:lnTo>
                <a:lnTo>
                  <a:pt x="670" y="433"/>
                </a:lnTo>
                <a:lnTo>
                  <a:pt x="667" y="427"/>
                </a:lnTo>
                <a:lnTo>
                  <a:pt x="666" y="422"/>
                </a:lnTo>
                <a:lnTo>
                  <a:pt x="664" y="420"/>
                </a:lnTo>
                <a:lnTo>
                  <a:pt x="662" y="419"/>
                </a:lnTo>
                <a:lnTo>
                  <a:pt x="661" y="417"/>
                </a:lnTo>
                <a:lnTo>
                  <a:pt x="657" y="415"/>
                </a:lnTo>
                <a:lnTo>
                  <a:pt x="655" y="411"/>
                </a:lnTo>
                <a:lnTo>
                  <a:pt x="653" y="406"/>
                </a:lnTo>
                <a:lnTo>
                  <a:pt x="644" y="401"/>
                </a:lnTo>
                <a:lnTo>
                  <a:pt x="641" y="399"/>
                </a:lnTo>
                <a:lnTo>
                  <a:pt x="639" y="395"/>
                </a:lnTo>
                <a:lnTo>
                  <a:pt x="638" y="391"/>
                </a:lnTo>
                <a:lnTo>
                  <a:pt x="638" y="389"/>
                </a:lnTo>
                <a:lnTo>
                  <a:pt x="636" y="387"/>
                </a:lnTo>
                <a:lnTo>
                  <a:pt x="634" y="384"/>
                </a:lnTo>
                <a:lnTo>
                  <a:pt x="633" y="382"/>
                </a:lnTo>
                <a:lnTo>
                  <a:pt x="633" y="380"/>
                </a:lnTo>
                <a:lnTo>
                  <a:pt x="634" y="377"/>
                </a:lnTo>
                <a:lnTo>
                  <a:pt x="634" y="372"/>
                </a:lnTo>
                <a:lnTo>
                  <a:pt x="632" y="366"/>
                </a:lnTo>
                <a:lnTo>
                  <a:pt x="630" y="362"/>
                </a:lnTo>
                <a:lnTo>
                  <a:pt x="630" y="359"/>
                </a:lnTo>
                <a:lnTo>
                  <a:pt x="632" y="358"/>
                </a:lnTo>
                <a:lnTo>
                  <a:pt x="632" y="356"/>
                </a:lnTo>
                <a:lnTo>
                  <a:pt x="630" y="353"/>
                </a:lnTo>
                <a:lnTo>
                  <a:pt x="629" y="352"/>
                </a:lnTo>
                <a:lnTo>
                  <a:pt x="627" y="349"/>
                </a:lnTo>
                <a:lnTo>
                  <a:pt x="625" y="347"/>
                </a:lnTo>
                <a:lnTo>
                  <a:pt x="624" y="343"/>
                </a:lnTo>
                <a:lnTo>
                  <a:pt x="628" y="331"/>
                </a:lnTo>
                <a:lnTo>
                  <a:pt x="628" y="331"/>
                </a:lnTo>
                <a:lnTo>
                  <a:pt x="630" y="331"/>
                </a:lnTo>
                <a:lnTo>
                  <a:pt x="632" y="331"/>
                </a:lnTo>
                <a:lnTo>
                  <a:pt x="632" y="331"/>
                </a:lnTo>
                <a:lnTo>
                  <a:pt x="632" y="330"/>
                </a:lnTo>
                <a:lnTo>
                  <a:pt x="632" y="329"/>
                </a:lnTo>
                <a:lnTo>
                  <a:pt x="630" y="327"/>
                </a:lnTo>
                <a:lnTo>
                  <a:pt x="630" y="326"/>
                </a:lnTo>
                <a:lnTo>
                  <a:pt x="630" y="325"/>
                </a:lnTo>
                <a:lnTo>
                  <a:pt x="630" y="310"/>
                </a:lnTo>
                <a:lnTo>
                  <a:pt x="622" y="270"/>
                </a:lnTo>
                <a:lnTo>
                  <a:pt x="618" y="262"/>
                </a:lnTo>
                <a:lnTo>
                  <a:pt x="618" y="259"/>
                </a:lnTo>
                <a:lnTo>
                  <a:pt x="618" y="257"/>
                </a:lnTo>
                <a:lnTo>
                  <a:pt x="619" y="256"/>
                </a:lnTo>
                <a:lnTo>
                  <a:pt x="622" y="254"/>
                </a:lnTo>
                <a:lnTo>
                  <a:pt x="624" y="254"/>
                </a:lnTo>
                <a:lnTo>
                  <a:pt x="625" y="253"/>
                </a:lnTo>
                <a:lnTo>
                  <a:pt x="628" y="251"/>
                </a:lnTo>
                <a:lnTo>
                  <a:pt x="632" y="250"/>
                </a:lnTo>
                <a:lnTo>
                  <a:pt x="641" y="238"/>
                </a:lnTo>
                <a:lnTo>
                  <a:pt x="644" y="236"/>
                </a:lnTo>
                <a:lnTo>
                  <a:pt x="644" y="232"/>
                </a:lnTo>
                <a:lnTo>
                  <a:pt x="646" y="220"/>
                </a:lnTo>
                <a:lnTo>
                  <a:pt x="646" y="211"/>
                </a:lnTo>
                <a:lnTo>
                  <a:pt x="648" y="208"/>
                </a:lnTo>
                <a:lnTo>
                  <a:pt x="656" y="195"/>
                </a:lnTo>
                <a:lnTo>
                  <a:pt x="653" y="190"/>
                </a:lnTo>
                <a:lnTo>
                  <a:pt x="640" y="168"/>
                </a:lnTo>
                <a:lnTo>
                  <a:pt x="639" y="167"/>
                </a:lnTo>
                <a:lnTo>
                  <a:pt x="635" y="166"/>
                </a:lnTo>
                <a:lnTo>
                  <a:pt x="633" y="162"/>
                </a:lnTo>
                <a:lnTo>
                  <a:pt x="629" y="159"/>
                </a:lnTo>
                <a:lnTo>
                  <a:pt x="625" y="156"/>
                </a:lnTo>
                <a:lnTo>
                  <a:pt x="623" y="150"/>
                </a:lnTo>
                <a:lnTo>
                  <a:pt x="620" y="147"/>
                </a:lnTo>
                <a:lnTo>
                  <a:pt x="619" y="145"/>
                </a:lnTo>
                <a:lnTo>
                  <a:pt x="619" y="141"/>
                </a:lnTo>
                <a:lnTo>
                  <a:pt x="618" y="138"/>
                </a:lnTo>
                <a:lnTo>
                  <a:pt x="616" y="136"/>
                </a:lnTo>
                <a:lnTo>
                  <a:pt x="608" y="119"/>
                </a:lnTo>
                <a:lnTo>
                  <a:pt x="609" y="117"/>
                </a:lnTo>
                <a:lnTo>
                  <a:pt x="612" y="116"/>
                </a:lnTo>
                <a:lnTo>
                  <a:pt x="614" y="114"/>
                </a:lnTo>
                <a:lnTo>
                  <a:pt x="614" y="109"/>
                </a:lnTo>
                <a:lnTo>
                  <a:pt x="616" y="106"/>
                </a:lnTo>
                <a:lnTo>
                  <a:pt x="618" y="105"/>
                </a:lnTo>
                <a:lnTo>
                  <a:pt x="630" y="104"/>
                </a:lnTo>
                <a:lnTo>
                  <a:pt x="634" y="103"/>
                </a:lnTo>
                <a:lnTo>
                  <a:pt x="634" y="100"/>
                </a:lnTo>
                <a:lnTo>
                  <a:pt x="633" y="99"/>
                </a:lnTo>
                <a:lnTo>
                  <a:pt x="627" y="96"/>
                </a:lnTo>
                <a:lnTo>
                  <a:pt x="625" y="95"/>
                </a:lnTo>
                <a:lnTo>
                  <a:pt x="622" y="92"/>
                </a:lnTo>
                <a:lnTo>
                  <a:pt x="620" y="90"/>
                </a:lnTo>
                <a:lnTo>
                  <a:pt x="618" y="89"/>
                </a:lnTo>
                <a:lnTo>
                  <a:pt x="614" y="88"/>
                </a:lnTo>
                <a:lnTo>
                  <a:pt x="612" y="87"/>
                </a:lnTo>
                <a:lnTo>
                  <a:pt x="599" y="74"/>
                </a:lnTo>
                <a:lnTo>
                  <a:pt x="596" y="73"/>
                </a:lnTo>
                <a:lnTo>
                  <a:pt x="593" y="74"/>
                </a:lnTo>
                <a:lnTo>
                  <a:pt x="590" y="74"/>
                </a:lnTo>
                <a:lnTo>
                  <a:pt x="582" y="74"/>
                </a:lnTo>
                <a:lnTo>
                  <a:pt x="571" y="75"/>
                </a:lnTo>
                <a:lnTo>
                  <a:pt x="569" y="77"/>
                </a:lnTo>
                <a:lnTo>
                  <a:pt x="567" y="77"/>
                </a:lnTo>
                <a:lnTo>
                  <a:pt x="564" y="74"/>
                </a:lnTo>
                <a:lnTo>
                  <a:pt x="562" y="73"/>
                </a:lnTo>
                <a:lnTo>
                  <a:pt x="559" y="72"/>
                </a:lnTo>
                <a:lnTo>
                  <a:pt x="556" y="72"/>
                </a:lnTo>
                <a:lnTo>
                  <a:pt x="554" y="72"/>
                </a:lnTo>
                <a:lnTo>
                  <a:pt x="551" y="74"/>
                </a:lnTo>
                <a:lnTo>
                  <a:pt x="554" y="77"/>
                </a:lnTo>
                <a:lnTo>
                  <a:pt x="550" y="78"/>
                </a:lnTo>
                <a:lnTo>
                  <a:pt x="533" y="78"/>
                </a:lnTo>
                <a:lnTo>
                  <a:pt x="529" y="77"/>
                </a:lnTo>
                <a:lnTo>
                  <a:pt x="525" y="75"/>
                </a:lnTo>
                <a:lnTo>
                  <a:pt x="523" y="73"/>
                </a:lnTo>
                <a:lnTo>
                  <a:pt x="522" y="73"/>
                </a:lnTo>
                <a:lnTo>
                  <a:pt x="520" y="74"/>
                </a:lnTo>
                <a:lnTo>
                  <a:pt x="519" y="75"/>
                </a:lnTo>
                <a:lnTo>
                  <a:pt x="518" y="78"/>
                </a:lnTo>
                <a:lnTo>
                  <a:pt x="517" y="78"/>
                </a:lnTo>
                <a:lnTo>
                  <a:pt x="516" y="78"/>
                </a:lnTo>
                <a:lnTo>
                  <a:pt x="514" y="78"/>
                </a:lnTo>
                <a:lnTo>
                  <a:pt x="514" y="77"/>
                </a:lnTo>
                <a:lnTo>
                  <a:pt x="481" y="73"/>
                </a:lnTo>
                <a:lnTo>
                  <a:pt x="479" y="72"/>
                </a:lnTo>
                <a:lnTo>
                  <a:pt x="470" y="67"/>
                </a:lnTo>
                <a:lnTo>
                  <a:pt x="469" y="64"/>
                </a:lnTo>
                <a:lnTo>
                  <a:pt x="466" y="59"/>
                </a:lnTo>
                <a:lnTo>
                  <a:pt x="461" y="54"/>
                </a:lnTo>
                <a:lnTo>
                  <a:pt x="434" y="36"/>
                </a:lnTo>
                <a:lnTo>
                  <a:pt x="433" y="35"/>
                </a:lnTo>
                <a:lnTo>
                  <a:pt x="428" y="36"/>
                </a:lnTo>
                <a:lnTo>
                  <a:pt x="427" y="36"/>
                </a:lnTo>
                <a:lnTo>
                  <a:pt x="425" y="35"/>
                </a:lnTo>
                <a:lnTo>
                  <a:pt x="423" y="32"/>
                </a:lnTo>
                <a:lnTo>
                  <a:pt x="422" y="32"/>
                </a:lnTo>
                <a:lnTo>
                  <a:pt x="418" y="32"/>
                </a:lnTo>
                <a:lnTo>
                  <a:pt x="416" y="32"/>
                </a:lnTo>
                <a:lnTo>
                  <a:pt x="413" y="31"/>
                </a:lnTo>
                <a:lnTo>
                  <a:pt x="411" y="29"/>
                </a:lnTo>
                <a:lnTo>
                  <a:pt x="405" y="26"/>
                </a:lnTo>
                <a:lnTo>
                  <a:pt x="401" y="24"/>
                </a:lnTo>
                <a:lnTo>
                  <a:pt x="400" y="21"/>
                </a:lnTo>
                <a:lnTo>
                  <a:pt x="400" y="20"/>
                </a:lnTo>
                <a:lnTo>
                  <a:pt x="400" y="19"/>
                </a:lnTo>
                <a:lnTo>
                  <a:pt x="396" y="19"/>
                </a:lnTo>
                <a:lnTo>
                  <a:pt x="392" y="20"/>
                </a:lnTo>
                <a:lnTo>
                  <a:pt x="390" y="21"/>
                </a:lnTo>
                <a:lnTo>
                  <a:pt x="386" y="20"/>
                </a:lnTo>
                <a:lnTo>
                  <a:pt x="347" y="3"/>
                </a:lnTo>
                <a:lnTo>
                  <a:pt x="340" y="4"/>
                </a:lnTo>
                <a:lnTo>
                  <a:pt x="293" y="0"/>
                </a:lnTo>
                <a:lnTo>
                  <a:pt x="286" y="1"/>
                </a:lnTo>
                <a:lnTo>
                  <a:pt x="269" y="6"/>
                </a:lnTo>
                <a:lnTo>
                  <a:pt x="264" y="6"/>
                </a:lnTo>
                <a:lnTo>
                  <a:pt x="260" y="6"/>
                </a:lnTo>
                <a:lnTo>
                  <a:pt x="254" y="10"/>
                </a:lnTo>
                <a:lnTo>
                  <a:pt x="247" y="13"/>
                </a:lnTo>
                <a:lnTo>
                  <a:pt x="240" y="16"/>
                </a:lnTo>
                <a:lnTo>
                  <a:pt x="237" y="17"/>
                </a:lnTo>
                <a:lnTo>
                  <a:pt x="227" y="24"/>
                </a:lnTo>
                <a:lnTo>
                  <a:pt x="226" y="26"/>
                </a:lnTo>
                <a:lnTo>
                  <a:pt x="222" y="35"/>
                </a:lnTo>
                <a:lnTo>
                  <a:pt x="221" y="36"/>
                </a:lnTo>
                <a:lnTo>
                  <a:pt x="218" y="36"/>
                </a:lnTo>
                <a:lnTo>
                  <a:pt x="208" y="40"/>
                </a:lnTo>
                <a:lnTo>
                  <a:pt x="203" y="43"/>
                </a:lnTo>
                <a:lnTo>
                  <a:pt x="198" y="47"/>
                </a:lnTo>
                <a:lnTo>
                  <a:pt x="190" y="56"/>
                </a:lnTo>
                <a:lnTo>
                  <a:pt x="185" y="66"/>
                </a:lnTo>
                <a:lnTo>
                  <a:pt x="184" y="67"/>
                </a:lnTo>
                <a:lnTo>
                  <a:pt x="180" y="67"/>
                </a:lnTo>
                <a:lnTo>
                  <a:pt x="164" y="73"/>
                </a:lnTo>
                <a:lnTo>
                  <a:pt x="127" y="80"/>
                </a:lnTo>
                <a:lnTo>
                  <a:pt x="124" y="80"/>
                </a:lnTo>
                <a:lnTo>
                  <a:pt x="123" y="83"/>
                </a:lnTo>
                <a:lnTo>
                  <a:pt x="119" y="84"/>
                </a:lnTo>
                <a:lnTo>
                  <a:pt x="116" y="85"/>
                </a:lnTo>
                <a:lnTo>
                  <a:pt x="112" y="85"/>
                </a:lnTo>
                <a:lnTo>
                  <a:pt x="112" y="84"/>
                </a:lnTo>
                <a:lnTo>
                  <a:pt x="113" y="80"/>
                </a:lnTo>
                <a:lnTo>
                  <a:pt x="117" y="77"/>
                </a:lnTo>
                <a:lnTo>
                  <a:pt x="116" y="75"/>
                </a:lnTo>
                <a:lnTo>
                  <a:pt x="112" y="75"/>
                </a:lnTo>
                <a:lnTo>
                  <a:pt x="110" y="75"/>
                </a:lnTo>
                <a:lnTo>
                  <a:pt x="108" y="77"/>
                </a:lnTo>
                <a:lnTo>
                  <a:pt x="107" y="78"/>
                </a:lnTo>
                <a:lnTo>
                  <a:pt x="100" y="79"/>
                </a:lnTo>
                <a:lnTo>
                  <a:pt x="97" y="79"/>
                </a:lnTo>
                <a:lnTo>
                  <a:pt x="95" y="80"/>
                </a:lnTo>
                <a:lnTo>
                  <a:pt x="89" y="82"/>
                </a:lnTo>
                <a:lnTo>
                  <a:pt x="86" y="85"/>
                </a:lnTo>
                <a:lnTo>
                  <a:pt x="84" y="87"/>
                </a:lnTo>
                <a:lnTo>
                  <a:pt x="76" y="88"/>
                </a:lnTo>
                <a:lnTo>
                  <a:pt x="58" y="93"/>
                </a:lnTo>
                <a:lnTo>
                  <a:pt x="57" y="98"/>
                </a:lnTo>
                <a:lnTo>
                  <a:pt x="59" y="103"/>
                </a:lnTo>
                <a:lnTo>
                  <a:pt x="68" y="111"/>
                </a:lnTo>
                <a:lnTo>
                  <a:pt x="64" y="114"/>
                </a:lnTo>
                <a:lnTo>
                  <a:pt x="63" y="114"/>
                </a:lnTo>
                <a:lnTo>
                  <a:pt x="64" y="119"/>
                </a:lnTo>
                <a:lnTo>
                  <a:pt x="63" y="125"/>
                </a:lnTo>
                <a:lnTo>
                  <a:pt x="64" y="129"/>
                </a:lnTo>
                <a:lnTo>
                  <a:pt x="61" y="131"/>
                </a:lnTo>
                <a:lnTo>
                  <a:pt x="60" y="133"/>
                </a:lnTo>
                <a:lnTo>
                  <a:pt x="61" y="140"/>
                </a:lnTo>
                <a:lnTo>
                  <a:pt x="60" y="143"/>
                </a:lnTo>
                <a:lnTo>
                  <a:pt x="58" y="148"/>
                </a:lnTo>
                <a:lnTo>
                  <a:pt x="57" y="151"/>
                </a:lnTo>
                <a:lnTo>
                  <a:pt x="57" y="153"/>
                </a:lnTo>
                <a:lnTo>
                  <a:pt x="50" y="159"/>
                </a:lnTo>
                <a:lnTo>
                  <a:pt x="48" y="168"/>
                </a:lnTo>
                <a:lnTo>
                  <a:pt x="47" y="171"/>
                </a:lnTo>
                <a:lnTo>
                  <a:pt x="42" y="172"/>
                </a:lnTo>
                <a:lnTo>
                  <a:pt x="26" y="174"/>
                </a:lnTo>
                <a:lnTo>
                  <a:pt x="22" y="177"/>
                </a:lnTo>
                <a:lnTo>
                  <a:pt x="18" y="180"/>
                </a:lnTo>
                <a:lnTo>
                  <a:pt x="18" y="182"/>
                </a:lnTo>
                <a:lnTo>
                  <a:pt x="16" y="183"/>
                </a:lnTo>
                <a:lnTo>
                  <a:pt x="16" y="184"/>
                </a:lnTo>
                <a:lnTo>
                  <a:pt x="16" y="187"/>
                </a:lnTo>
                <a:lnTo>
                  <a:pt x="12" y="201"/>
                </a:lnTo>
                <a:lnTo>
                  <a:pt x="11" y="203"/>
                </a:lnTo>
                <a:lnTo>
                  <a:pt x="8" y="205"/>
                </a:lnTo>
                <a:lnTo>
                  <a:pt x="1" y="208"/>
                </a:lnTo>
                <a:lnTo>
                  <a:pt x="0" y="209"/>
                </a:lnTo>
                <a:lnTo>
                  <a:pt x="1" y="214"/>
                </a:lnTo>
                <a:lnTo>
                  <a:pt x="2" y="216"/>
                </a:lnTo>
                <a:lnTo>
                  <a:pt x="6" y="217"/>
                </a:lnTo>
                <a:lnTo>
                  <a:pt x="12" y="217"/>
                </a:lnTo>
                <a:lnTo>
                  <a:pt x="27" y="216"/>
                </a:lnTo>
                <a:lnTo>
                  <a:pt x="36" y="217"/>
                </a:lnTo>
                <a:lnTo>
                  <a:pt x="43" y="220"/>
                </a:lnTo>
                <a:lnTo>
                  <a:pt x="45" y="222"/>
                </a:lnTo>
                <a:lnTo>
                  <a:pt x="48" y="224"/>
                </a:lnTo>
                <a:lnTo>
                  <a:pt x="49" y="225"/>
                </a:lnTo>
                <a:lnTo>
                  <a:pt x="50" y="230"/>
                </a:lnTo>
                <a:lnTo>
                  <a:pt x="52" y="231"/>
                </a:lnTo>
                <a:lnTo>
                  <a:pt x="55" y="229"/>
                </a:lnTo>
                <a:lnTo>
                  <a:pt x="61" y="226"/>
                </a:lnTo>
                <a:lnTo>
                  <a:pt x="69" y="225"/>
                </a:lnTo>
                <a:lnTo>
                  <a:pt x="71" y="222"/>
                </a:lnTo>
                <a:lnTo>
                  <a:pt x="74" y="220"/>
                </a:lnTo>
                <a:lnTo>
                  <a:pt x="78" y="216"/>
                </a:lnTo>
                <a:lnTo>
                  <a:pt x="76" y="214"/>
                </a:lnTo>
                <a:lnTo>
                  <a:pt x="69" y="209"/>
                </a:lnTo>
                <a:lnTo>
                  <a:pt x="65" y="205"/>
                </a:lnTo>
                <a:lnTo>
                  <a:pt x="65" y="201"/>
                </a:lnTo>
                <a:lnTo>
                  <a:pt x="74" y="206"/>
                </a:lnTo>
                <a:lnTo>
                  <a:pt x="79" y="208"/>
                </a:lnTo>
                <a:lnTo>
                  <a:pt x="85" y="205"/>
                </a:lnTo>
                <a:lnTo>
                  <a:pt x="86" y="206"/>
                </a:lnTo>
                <a:lnTo>
                  <a:pt x="89" y="209"/>
                </a:lnTo>
                <a:lnTo>
                  <a:pt x="90" y="212"/>
                </a:lnTo>
                <a:lnTo>
                  <a:pt x="89" y="214"/>
                </a:lnTo>
                <a:lnTo>
                  <a:pt x="87" y="216"/>
                </a:lnTo>
                <a:lnTo>
                  <a:pt x="87" y="217"/>
                </a:lnTo>
                <a:lnTo>
                  <a:pt x="89" y="219"/>
                </a:lnTo>
                <a:lnTo>
                  <a:pt x="90" y="220"/>
                </a:lnTo>
                <a:lnTo>
                  <a:pt x="91" y="220"/>
                </a:lnTo>
                <a:lnTo>
                  <a:pt x="95" y="226"/>
                </a:lnTo>
                <a:lnTo>
                  <a:pt x="97" y="226"/>
                </a:lnTo>
                <a:lnTo>
                  <a:pt x="98" y="227"/>
                </a:lnTo>
                <a:lnTo>
                  <a:pt x="101" y="227"/>
                </a:lnTo>
                <a:lnTo>
                  <a:pt x="103" y="226"/>
                </a:lnTo>
                <a:lnTo>
                  <a:pt x="102" y="224"/>
                </a:lnTo>
                <a:lnTo>
                  <a:pt x="103" y="222"/>
                </a:lnTo>
                <a:lnTo>
                  <a:pt x="105" y="221"/>
                </a:lnTo>
                <a:lnTo>
                  <a:pt x="107" y="220"/>
                </a:lnTo>
                <a:lnTo>
                  <a:pt x="110" y="220"/>
                </a:lnTo>
                <a:lnTo>
                  <a:pt x="111" y="220"/>
                </a:lnTo>
                <a:lnTo>
                  <a:pt x="112" y="221"/>
                </a:lnTo>
                <a:lnTo>
                  <a:pt x="113" y="221"/>
                </a:lnTo>
                <a:lnTo>
                  <a:pt x="119" y="221"/>
                </a:lnTo>
                <a:lnTo>
                  <a:pt x="124" y="222"/>
                </a:lnTo>
                <a:lnTo>
                  <a:pt x="127" y="224"/>
                </a:lnTo>
                <a:lnTo>
                  <a:pt x="132" y="227"/>
                </a:lnTo>
                <a:lnTo>
                  <a:pt x="134" y="230"/>
                </a:lnTo>
                <a:lnTo>
                  <a:pt x="138" y="231"/>
                </a:lnTo>
                <a:lnTo>
                  <a:pt x="143" y="230"/>
                </a:lnTo>
                <a:lnTo>
                  <a:pt x="145" y="229"/>
                </a:lnTo>
                <a:lnTo>
                  <a:pt x="149" y="227"/>
                </a:lnTo>
                <a:lnTo>
                  <a:pt x="153" y="229"/>
                </a:lnTo>
                <a:lnTo>
                  <a:pt x="150" y="232"/>
                </a:lnTo>
                <a:lnTo>
                  <a:pt x="150" y="237"/>
                </a:lnTo>
                <a:lnTo>
                  <a:pt x="154" y="240"/>
                </a:lnTo>
                <a:lnTo>
                  <a:pt x="159" y="241"/>
                </a:lnTo>
                <a:lnTo>
                  <a:pt x="163" y="238"/>
                </a:lnTo>
                <a:lnTo>
                  <a:pt x="165" y="235"/>
                </a:lnTo>
                <a:lnTo>
                  <a:pt x="166" y="231"/>
                </a:lnTo>
                <a:lnTo>
                  <a:pt x="166" y="226"/>
                </a:lnTo>
                <a:lnTo>
                  <a:pt x="171" y="230"/>
                </a:lnTo>
                <a:lnTo>
                  <a:pt x="170" y="236"/>
                </a:lnTo>
                <a:lnTo>
                  <a:pt x="168" y="242"/>
                </a:lnTo>
                <a:lnTo>
                  <a:pt x="170" y="247"/>
                </a:lnTo>
                <a:lnTo>
                  <a:pt x="173" y="245"/>
                </a:lnTo>
                <a:lnTo>
                  <a:pt x="180" y="237"/>
                </a:lnTo>
                <a:lnTo>
                  <a:pt x="182" y="236"/>
                </a:lnTo>
                <a:lnTo>
                  <a:pt x="185" y="236"/>
                </a:lnTo>
                <a:lnTo>
                  <a:pt x="186" y="237"/>
                </a:lnTo>
                <a:lnTo>
                  <a:pt x="185" y="240"/>
                </a:lnTo>
                <a:lnTo>
                  <a:pt x="190" y="238"/>
                </a:lnTo>
                <a:lnTo>
                  <a:pt x="201" y="233"/>
                </a:lnTo>
                <a:lnTo>
                  <a:pt x="205" y="233"/>
                </a:lnTo>
                <a:lnTo>
                  <a:pt x="203" y="235"/>
                </a:lnTo>
                <a:lnTo>
                  <a:pt x="200" y="240"/>
                </a:lnTo>
                <a:lnTo>
                  <a:pt x="198" y="240"/>
                </a:lnTo>
                <a:lnTo>
                  <a:pt x="192" y="241"/>
                </a:lnTo>
                <a:lnTo>
                  <a:pt x="191" y="242"/>
                </a:lnTo>
                <a:lnTo>
                  <a:pt x="190" y="243"/>
                </a:lnTo>
                <a:lnTo>
                  <a:pt x="187" y="246"/>
                </a:lnTo>
                <a:lnTo>
                  <a:pt x="187" y="247"/>
                </a:lnTo>
                <a:lnTo>
                  <a:pt x="186" y="256"/>
                </a:lnTo>
                <a:lnTo>
                  <a:pt x="186" y="257"/>
                </a:lnTo>
                <a:lnTo>
                  <a:pt x="187" y="257"/>
                </a:lnTo>
                <a:lnTo>
                  <a:pt x="189" y="258"/>
                </a:lnTo>
                <a:lnTo>
                  <a:pt x="190" y="259"/>
                </a:lnTo>
                <a:lnTo>
                  <a:pt x="190" y="261"/>
                </a:lnTo>
                <a:lnTo>
                  <a:pt x="189" y="262"/>
                </a:lnTo>
                <a:lnTo>
                  <a:pt x="189" y="263"/>
                </a:lnTo>
                <a:lnTo>
                  <a:pt x="190" y="266"/>
                </a:lnTo>
                <a:lnTo>
                  <a:pt x="192" y="267"/>
                </a:lnTo>
                <a:lnTo>
                  <a:pt x="194" y="266"/>
                </a:lnTo>
                <a:lnTo>
                  <a:pt x="202" y="264"/>
                </a:lnTo>
                <a:lnTo>
                  <a:pt x="208" y="261"/>
                </a:lnTo>
                <a:lnTo>
                  <a:pt x="213" y="259"/>
                </a:lnTo>
                <a:lnTo>
                  <a:pt x="212" y="262"/>
                </a:lnTo>
                <a:lnTo>
                  <a:pt x="212" y="262"/>
                </a:lnTo>
                <a:lnTo>
                  <a:pt x="212" y="266"/>
                </a:lnTo>
                <a:lnTo>
                  <a:pt x="212" y="269"/>
                </a:lnTo>
                <a:lnTo>
                  <a:pt x="210" y="272"/>
                </a:lnTo>
                <a:lnTo>
                  <a:pt x="206" y="273"/>
                </a:lnTo>
                <a:lnTo>
                  <a:pt x="203" y="277"/>
                </a:lnTo>
                <a:lnTo>
                  <a:pt x="201" y="280"/>
                </a:lnTo>
                <a:lnTo>
                  <a:pt x="198" y="283"/>
                </a:lnTo>
                <a:lnTo>
                  <a:pt x="194" y="285"/>
                </a:lnTo>
                <a:lnTo>
                  <a:pt x="196" y="290"/>
                </a:lnTo>
                <a:lnTo>
                  <a:pt x="197" y="291"/>
                </a:lnTo>
                <a:lnTo>
                  <a:pt x="197" y="294"/>
                </a:lnTo>
                <a:lnTo>
                  <a:pt x="196" y="301"/>
                </a:lnTo>
                <a:lnTo>
                  <a:pt x="197" y="303"/>
                </a:lnTo>
                <a:lnTo>
                  <a:pt x="198" y="305"/>
                </a:lnTo>
                <a:lnTo>
                  <a:pt x="200" y="305"/>
                </a:lnTo>
                <a:lnTo>
                  <a:pt x="202" y="305"/>
                </a:lnTo>
                <a:lnTo>
                  <a:pt x="203" y="306"/>
                </a:lnTo>
                <a:lnTo>
                  <a:pt x="203" y="308"/>
                </a:lnTo>
                <a:lnTo>
                  <a:pt x="203" y="310"/>
                </a:lnTo>
                <a:lnTo>
                  <a:pt x="203" y="312"/>
                </a:lnTo>
                <a:lnTo>
                  <a:pt x="202" y="315"/>
                </a:lnTo>
                <a:lnTo>
                  <a:pt x="203" y="316"/>
                </a:lnTo>
                <a:lnTo>
                  <a:pt x="205" y="317"/>
                </a:lnTo>
                <a:lnTo>
                  <a:pt x="210" y="320"/>
                </a:lnTo>
                <a:lnTo>
                  <a:pt x="214" y="327"/>
                </a:lnTo>
                <a:lnTo>
                  <a:pt x="218" y="326"/>
                </a:lnTo>
                <a:lnTo>
                  <a:pt x="228" y="324"/>
                </a:lnTo>
                <a:lnTo>
                  <a:pt x="233" y="322"/>
                </a:lnTo>
                <a:lnTo>
                  <a:pt x="228" y="325"/>
                </a:lnTo>
                <a:lnTo>
                  <a:pt x="227" y="326"/>
                </a:lnTo>
                <a:lnTo>
                  <a:pt x="226" y="330"/>
                </a:lnTo>
                <a:lnTo>
                  <a:pt x="224" y="331"/>
                </a:lnTo>
                <a:lnTo>
                  <a:pt x="218" y="333"/>
                </a:lnTo>
                <a:lnTo>
                  <a:pt x="217" y="335"/>
                </a:lnTo>
                <a:lnTo>
                  <a:pt x="218" y="340"/>
                </a:lnTo>
                <a:lnTo>
                  <a:pt x="223" y="345"/>
                </a:lnTo>
                <a:lnTo>
                  <a:pt x="250" y="356"/>
                </a:lnTo>
                <a:lnTo>
                  <a:pt x="255" y="359"/>
                </a:lnTo>
                <a:lnTo>
                  <a:pt x="259" y="363"/>
                </a:lnTo>
                <a:lnTo>
                  <a:pt x="261" y="368"/>
                </a:lnTo>
                <a:lnTo>
                  <a:pt x="264" y="372"/>
                </a:lnTo>
                <a:lnTo>
                  <a:pt x="269" y="375"/>
                </a:lnTo>
                <a:lnTo>
                  <a:pt x="277" y="377"/>
                </a:lnTo>
                <a:lnTo>
                  <a:pt x="285" y="373"/>
                </a:lnTo>
                <a:lnTo>
                  <a:pt x="298" y="366"/>
                </a:lnTo>
                <a:lnTo>
                  <a:pt x="312" y="363"/>
                </a:lnTo>
                <a:lnTo>
                  <a:pt x="316" y="361"/>
                </a:lnTo>
                <a:lnTo>
                  <a:pt x="319" y="359"/>
                </a:lnTo>
                <a:lnTo>
                  <a:pt x="323" y="361"/>
                </a:lnTo>
                <a:lnTo>
                  <a:pt x="327" y="362"/>
                </a:lnTo>
                <a:lnTo>
                  <a:pt x="329" y="364"/>
                </a:lnTo>
                <a:lnTo>
                  <a:pt x="330" y="368"/>
                </a:lnTo>
                <a:lnTo>
                  <a:pt x="332" y="373"/>
                </a:lnTo>
                <a:lnTo>
                  <a:pt x="334" y="377"/>
                </a:lnTo>
                <a:lnTo>
                  <a:pt x="338" y="378"/>
                </a:lnTo>
                <a:lnTo>
                  <a:pt x="340" y="379"/>
                </a:lnTo>
                <a:lnTo>
                  <a:pt x="342" y="380"/>
                </a:lnTo>
                <a:lnTo>
                  <a:pt x="343" y="382"/>
                </a:lnTo>
                <a:lnTo>
                  <a:pt x="344" y="383"/>
                </a:lnTo>
                <a:lnTo>
                  <a:pt x="347" y="383"/>
                </a:lnTo>
                <a:lnTo>
                  <a:pt x="360" y="374"/>
                </a:lnTo>
                <a:lnTo>
                  <a:pt x="365" y="372"/>
                </a:lnTo>
                <a:lnTo>
                  <a:pt x="369" y="370"/>
                </a:lnTo>
                <a:lnTo>
                  <a:pt x="374" y="372"/>
                </a:lnTo>
                <a:lnTo>
                  <a:pt x="386" y="377"/>
                </a:lnTo>
                <a:lnTo>
                  <a:pt x="395" y="378"/>
                </a:lnTo>
                <a:lnTo>
                  <a:pt x="402" y="375"/>
                </a:lnTo>
                <a:lnTo>
                  <a:pt x="409" y="373"/>
                </a:lnTo>
                <a:lnTo>
                  <a:pt x="418" y="370"/>
                </a:lnTo>
                <a:lnTo>
                  <a:pt x="427" y="369"/>
                </a:lnTo>
                <a:lnTo>
                  <a:pt x="432" y="369"/>
                </a:lnTo>
                <a:lnTo>
                  <a:pt x="439" y="364"/>
                </a:lnTo>
                <a:lnTo>
                  <a:pt x="443" y="364"/>
                </a:lnTo>
                <a:lnTo>
                  <a:pt x="450" y="364"/>
                </a:lnTo>
                <a:lnTo>
                  <a:pt x="459" y="362"/>
                </a:lnTo>
                <a:lnTo>
                  <a:pt x="464" y="362"/>
                </a:lnTo>
                <a:lnTo>
                  <a:pt x="465" y="364"/>
                </a:lnTo>
                <a:lnTo>
                  <a:pt x="467" y="366"/>
                </a:lnTo>
                <a:lnTo>
                  <a:pt x="472" y="366"/>
                </a:lnTo>
                <a:lnTo>
                  <a:pt x="482" y="364"/>
                </a:lnTo>
                <a:lnTo>
                  <a:pt x="485" y="366"/>
                </a:lnTo>
                <a:lnTo>
                  <a:pt x="493" y="368"/>
                </a:lnTo>
                <a:lnTo>
                  <a:pt x="500" y="367"/>
                </a:lnTo>
                <a:lnTo>
                  <a:pt x="503" y="367"/>
                </a:lnTo>
                <a:lnTo>
                  <a:pt x="506" y="366"/>
                </a:lnTo>
                <a:lnTo>
                  <a:pt x="504" y="363"/>
                </a:lnTo>
                <a:lnTo>
                  <a:pt x="504" y="362"/>
                </a:lnTo>
                <a:lnTo>
                  <a:pt x="508" y="363"/>
                </a:lnTo>
                <a:lnTo>
                  <a:pt x="511" y="368"/>
                </a:lnTo>
                <a:lnTo>
                  <a:pt x="513" y="369"/>
                </a:lnTo>
                <a:lnTo>
                  <a:pt x="516" y="368"/>
                </a:lnTo>
                <a:lnTo>
                  <a:pt x="518" y="364"/>
                </a:lnTo>
                <a:lnTo>
                  <a:pt x="522" y="358"/>
                </a:lnTo>
                <a:lnTo>
                  <a:pt x="523" y="361"/>
                </a:lnTo>
                <a:lnTo>
                  <a:pt x="522" y="368"/>
                </a:lnTo>
                <a:lnTo>
                  <a:pt x="525" y="367"/>
                </a:lnTo>
                <a:lnTo>
                  <a:pt x="528" y="366"/>
                </a:lnTo>
                <a:lnTo>
                  <a:pt x="529" y="366"/>
                </a:lnTo>
                <a:lnTo>
                  <a:pt x="530" y="367"/>
                </a:lnTo>
                <a:lnTo>
                  <a:pt x="532" y="368"/>
                </a:lnTo>
                <a:lnTo>
                  <a:pt x="533" y="368"/>
                </a:lnTo>
                <a:lnTo>
                  <a:pt x="534" y="366"/>
                </a:lnTo>
                <a:lnTo>
                  <a:pt x="535" y="363"/>
                </a:lnTo>
                <a:lnTo>
                  <a:pt x="539" y="362"/>
                </a:lnTo>
                <a:lnTo>
                  <a:pt x="541" y="361"/>
                </a:lnTo>
                <a:lnTo>
                  <a:pt x="544" y="359"/>
                </a:lnTo>
                <a:lnTo>
                  <a:pt x="544" y="356"/>
                </a:lnTo>
                <a:lnTo>
                  <a:pt x="548" y="354"/>
                </a:lnTo>
                <a:lnTo>
                  <a:pt x="555" y="354"/>
                </a:lnTo>
                <a:lnTo>
                  <a:pt x="558" y="354"/>
                </a:lnTo>
                <a:lnTo>
                  <a:pt x="561" y="351"/>
                </a:lnTo>
                <a:lnTo>
                  <a:pt x="564" y="349"/>
                </a:lnTo>
                <a:lnTo>
                  <a:pt x="567" y="349"/>
                </a:lnTo>
                <a:lnTo>
                  <a:pt x="569" y="349"/>
                </a:lnTo>
                <a:lnTo>
                  <a:pt x="570" y="348"/>
                </a:lnTo>
                <a:lnTo>
                  <a:pt x="572" y="343"/>
                </a:lnTo>
                <a:lnTo>
                  <a:pt x="574" y="342"/>
                </a:lnTo>
                <a:lnTo>
                  <a:pt x="575" y="343"/>
                </a:lnTo>
                <a:lnTo>
                  <a:pt x="577" y="343"/>
                </a:lnTo>
                <a:lnTo>
                  <a:pt x="578" y="343"/>
                </a:lnTo>
                <a:lnTo>
                  <a:pt x="581" y="342"/>
                </a:lnTo>
                <a:lnTo>
                  <a:pt x="586" y="342"/>
                </a:lnTo>
                <a:lnTo>
                  <a:pt x="590" y="342"/>
                </a:lnTo>
                <a:lnTo>
                  <a:pt x="590" y="345"/>
                </a:lnTo>
                <a:lnTo>
                  <a:pt x="588" y="346"/>
                </a:lnTo>
                <a:lnTo>
                  <a:pt x="588" y="349"/>
                </a:lnTo>
                <a:lnTo>
                  <a:pt x="588" y="351"/>
                </a:lnTo>
                <a:lnTo>
                  <a:pt x="586" y="351"/>
                </a:lnTo>
                <a:lnTo>
                  <a:pt x="582" y="352"/>
                </a:lnTo>
                <a:lnTo>
                  <a:pt x="581" y="353"/>
                </a:lnTo>
                <a:lnTo>
                  <a:pt x="581" y="356"/>
                </a:lnTo>
                <a:lnTo>
                  <a:pt x="585" y="356"/>
                </a:lnTo>
                <a:lnTo>
                  <a:pt x="588" y="354"/>
                </a:lnTo>
                <a:lnTo>
                  <a:pt x="590" y="353"/>
                </a:lnTo>
                <a:lnTo>
                  <a:pt x="591" y="354"/>
                </a:lnTo>
                <a:lnTo>
                  <a:pt x="588" y="356"/>
                </a:lnTo>
                <a:lnTo>
                  <a:pt x="586" y="359"/>
                </a:lnTo>
                <a:lnTo>
                  <a:pt x="582" y="361"/>
                </a:lnTo>
                <a:lnTo>
                  <a:pt x="578" y="359"/>
                </a:lnTo>
                <a:lnTo>
                  <a:pt x="577" y="361"/>
                </a:lnTo>
                <a:lnTo>
                  <a:pt x="575" y="364"/>
                </a:lnTo>
                <a:lnTo>
                  <a:pt x="572" y="366"/>
                </a:lnTo>
                <a:lnTo>
                  <a:pt x="565" y="368"/>
                </a:lnTo>
                <a:lnTo>
                  <a:pt x="562" y="370"/>
                </a:lnTo>
                <a:lnTo>
                  <a:pt x="560" y="373"/>
                </a:lnTo>
                <a:lnTo>
                  <a:pt x="561" y="374"/>
                </a:lnTo>
                <a:lnTo>
                  <a:pt x="564" y="374"/>
                </a:lnTo>
                <a:lnTo>
                  <a:pt x="567" y="379"/>
                </a:lnTo>
                <a:lnTo>
                  <a:pt x="570" y="380"/>
                </a:lnTo>
                <a:lnTo>
                  <a:pt x="574" y="379"/>
                </a:lnTo>
                <a:lnTo>
                  <a:pt x="577" y="377"/>
                </a:lnTo>
                <a:lnTo>
                  <a:pt x="582" y="372"/>
                </a:lnTo>
                <a:lnTo>
                  <a:pt x="583" y="372"/>
                </a:lnTo>
                <a:lnTo>
                  <a:pt x="588" y="375"/>
                </a:lnTo>
                <a:lnTo>
                  <a:pt x="590" y="372"/>
                </a:lnTo>
                <a:lnTo>
                  <a:pt x="591" y="361"/>
                </a:lnTo>
                <a:lnTo>
                  <a:pt x="593" y="364"/>
                </a:lnTo>
                <a:lnTo>
                  <a:pt x="593" y="369"/>
                </a:lnTo>
                <a:lnTo>
                  <a:pt x="593" y="375"/>
                </a:lnTo>
                <a:lnTo>
                  <a:pt x="592" y="378"/>
                </a:lnTo>
                <a:lnTo>
                  <a:pt x="588" y="382"/>
                </a:lnTo>
                <a:lnTo>
                  <a:pt x="585" y="384"/>
                </a:lnTo>
                <a:lnTo>
                  <a:pt x="575" y="387"/>
                </a:lnTo>
                <a:lnTo>
                  <a:pt x="575" y="388"/>
                </a:lnTo>
                <a:lnTo>
                  <a:pt x="581" y="388"/>
                </a:lnTo>
                <a:lnTo>
                  <a:pt x="590" y="385"/>
                </a:lnTo>
                <a:lnTo>
                  <a:pt x="595" y="385"/>
                </a:lnTo>
                <a:lnTo>
                  <a:pt x="591" y="389"/>
                </a:lnTo>
                <a:lnTo>
                  <a:pt x="581" y="393"/>
                </a:lnTo>
                <a:lnTo>
                  <a:pt x="582" y="395"/>
                </a:lnTo>
                <a:lnTo>
                  <a:pt x="586" y="398"/>
                </a:lnTo>
                <a:lnTo>
                  <a:pt x="591" y="398"/>
                </a:lnTo>
                <a:lnTo>
                  <a:pt x="603" y="398"/>
                </a:lnTo>
                <a:lnTo>
                  <a:pt x="599" y="401"/>
                </a:lnTo>
                <a:lnTo>
                  <a:pt x="592" y="401"/>
                </a:lnTo>
                <a:lnTo>
                  <a:pt x="578" y="400"/>
                </a:lnTo>
                <a:lnTo>
                  <a:pt x="575" y="401"/>
                </a:lnTo>
                <a:lnTo>
                  <a:pt x="577" y="406"/>
                </a:lnTo>
                <a:lnTo>
                  <a:pt x="581" y="411"/>
                </a:lnTo>
                <a:lnTo>
                  <a:pt x="583" y="415"/>
                </a:lnTo>
                <a:lnTo>
                  <a:pt x="582" y="415"/>
                </a:lnTo>
                <a:lnTo>
                  <a:pt x="581" y="412"/>
                </a:lnTo>
                <a:lnTo>
                  <a:pt x="575" y="408"/>
                </a:lnTo>
                <a:lnTo>
                  <a:pt x="574" y="406"/>
                </a:lnTo>
                <a:lnTo>
                  <a:pt x="572" y="405"/>
                </a:lnTo>
                <a:lnTo>
                  <a:pt x="567" y="405"/>
                </a:lnTo>
                <a:lnTo>
                  <a:pt x="559" y="406"/>
                </a:lnTo>
                <a:lnTo>
                  <a:pt x="555" y="406"/>
                </a:lnTo>
                <a:lnTo>
                  <a:pt x="553" y="406"/>
                </a:lnTo>
                <a:lnTo>
                  <a:pt x="551" y="409"/>
                </a:lnTo>
                <a:lnTo>
                  <a:pt x="553" y="412"/>
                </a:lnTo>
                <a:lnTo>
                  <a:pt x="556" y="414"/>
                </a:lnTo>
                <a:lnTo>
                  <a:pt x="562" y="414"/>
                </a:lnTo>
                <a:lnTo>
                  <a:pt x="566" y="415"/>
                </a:lnTo>
                <a:lnTo>
                  <a:pt x="564" y="417"/>
                </a:lnTo>
                <a:lnTo>
                  <a:pt x="564" y="419"/>
                </a:lnTo>
                <a:lnTo>
                  <a:pt x="564" y="421"/>
                </a:lnTo>
                <a:lnTo>
                  <a:pt x="564" y="422"/>
                </a:lnTo>
                <a:lnTo>
                  <a:pt x="564" y="422"/>
                </a:lnTo>
                <a:lnTo>
                  <a:pt x="567" y="426"/>
                </a:lnTo>
                <a:lnTo>
                  <a:pt x="567" y="427"/>
                </a:lnTo>
                <a:lnTo>
                  <a:pt x="569" y="428"/>
                </a:lnTo>
                <a:lnTo>
                  <a:pt x="566" y="441"/>
                </a:lnTo>
                <a:lnTo>
                  <a:pt x="566" y="445"/>
                </a:lnTo>
                <a:lnTo>
                  <a:pt x="566" y="448"/>
                </a:lnTo>
                <a:lnTo>
                  <a:pt x="565" y="449"/>
                </a:lnTo>
                <a:lnTo>
                  <a:pt x="562" y="447"/>
                </a:lnTo>
                <a:lnTo>
                  <a:pt x="560" y="438"/>
                </a:lnTo>
                <a:lnTo>
                  <a:pt x="556" y="432"/>
                </a:lnTo>
                <a:lnTo>
                  <a:pt x="553" y="425"/>
                </a:lnTo>
                <a:lnTo>
                  <a:pt x="550" y="422"/>
                </a:lnTo>
                <a:lnTo>
                  <a:pt x="545" y="421"/>
                </a:lnTo>
                <a:lnTo>
                  <a:pt x="545" y="424"/>
                </a:lnTo>
                <a:lnTo>
                  <a:pt x="545" y="435"/>
                </a:lnTo>
                <a:lnTo>
                  <a:pt x="544" y="438"/>
                </a:lnTo>
                <a:lnTo>
                  <a:pt x="541" y="446"/>
                </a:lnTo>
                <a:lnTo>
                  <a:pt x="541" y="449"/>
                </a:lnTo>
                <a:lnTo>
                  <a:pt x="541" y="453"/>
                </a:lnTo>
                <a:lnTo>
                  <a:pt x="541" y="457"/>
                </a:lnTo>
                <a:lnTo>
                  <a:pt x="541" y="459"/>
                </a:lnTo>
                <a:lnTo>
                  <a:pt x="540" y="462"/>
                </a:lnTo>
                <a:lnTo>
                  <a:pt x="537" y="452"/>
                </a:lnTo>
                <a:lnTo>
                  <a:pt x="538" y="451"/>
                </a:lnTo>
                <a:lnTo>
                  <a:pt x="539" y="448"/>
                </a:lnTo>
                <a:lnTo>
                  <a:pt x="538" y="436"/>
                </a:lnTo>
                <a:lnTo>
                  <a:pt x="538" y="435"/>
                </a:lnTo>
                <a:lnTo>
                  <a:pt x="537" y="432"/>
                </a:lnTo>
                <a:lnTo>
                  <a:pt x="532" y="427"/>
                </a:lnTo>
                <a:lnTo>
                  <a:pt x="529" y="427"/>
                </a:lnTo>
                <a:lnTo>
                  <a:pt x="529" y="427"/>
                </a:lnTo>
                <a:lnTo>
                  <a:pt x="528" y="427"/>
                </a:lnTo>
                <a:lnTo>
                  <a:pt x="527" y="427"/>
                </a:lnTo>
                <a:lnTo>
                  <a:pt x="524" y="426"/>
                </a:lnTo>
                <a:lnTo>
                  <a:pt x="523" y="428"/>
                </a:lnTo>
                <a:lnTo>
                  <a:pt x="520" y="430"/>
                </a:lnTo>
                <a:lnTo>
                  <a:pt x="517" y="431"/>
                </a:lnTo>
                <a:lnTo>
                  <a:pt x="516" y="431"/>
                </a:lnTo>
                <a:lnTo>
                  <a:pt x="513" y="431"/>
                </a:lnTo>
                <a:lnTo>
                  <a:pt x="512" y="432"/>
                </a:lnTo>
                <a:lnTo>
                  <a:pt x="512" y="433"/>
                </a:lnTo>
                <a:lnTo>
                  <a:pt x="512" y="436"/>
                </a:lnTo>
                <a:lnTo>
                  <a:pt x="512" y="436"/>
                </a:lnTo>
                <a:lnTo>
                  <a:pt x="507" y="437"/>
                </a:lnTo>
                <a:lnTo>
                  <a:pt x="506" y="433"/>
                </a:lnTo>
                <a:lnTo>
                  <a:pt x="506" y="430"/>
                </a:lnTo>
                <a:lnTo>
                  <a:pt x="503" y="426"/>
                </a:lnTo>
                <a:lnTo>
                  <a:pt x="502" y="424"/>
                </a:lnTo>
                <a:lnTo>
                  <a:pt x="501" y="422"/>
                </a:lnTo>
                <a:lnTo>
                  <a:pt x="498" y="424"/>
                </a:lnTo>
                <a:lnTo>
                  <a:pt x="498" y="426"/>
                </a:lnTo>
                <a:lnTo>
                  <a:pt x="498" y="428"/>
                </a:lnTo>
                <a:lnTo>
                  <a:pt x="500" y="431"/>
                </a:lnTo>
                <a:lnTo>
                  <a:pt x="500" y="433"/>
                </a:lnTo>
                <a:lnTo>
                  <a:pt x="498" y="442"/>
                </a:lnTo>
                <a:lnTo>
                  <a:pt x="497" y="446"/>
                </a:lnTo>
                <a:lnTo>
                  <a:pt x="495" y="447"/>
                </a:lnTo>
                <a:lnTo>
                  <a:pt x="496" y="442"/>
                </a:lnTo>
                <a:lnTo>
                  <a:pt x="496" y="438"/>
                </a:lnTo>
                <a:lnTo>
                  <a:pt x="496" y="428"/>
                </a:lnTo>
                <a:lnTo>
                  <a:pt x="496" y="421"/>
                </a:lnTo>
                <a:lnTo>
                  <a:pt x="496" y="420"/>
                </a:lnTo>
                <a:lnTo>
                  <a:pt x="493" y="419"/>
                </a:lnTo>
                <a:lnTo>
                  <a:pt x="492" y="420"/>
                </a:lnTo>
                <a:lnTo>
                  <a:pt x="486" y="432"/>
                </a:lnTo>
                <a:lnTo>
                  <a:pt x="485" y="437"/>
                </a:lnTo>
                <a:lnTo>
                  <a:pt x="485" y="442"/>
                </a:lnTo>
                <a:lnTo>
                  <a:pt x="486" y="451"/>
                </a:lnTo>
                <a:lnTo>
                  <a:pt x="485" y="453"/>
                </a:lnTo>
                <a:lnTo>
                  <a:pt x="481" y="454"/>
                </a:lnTo>
                <a:lnTo>
                  <a:pt x="482" y="449"/>
                </a:lnTo>
                <a:lnTo>
                  <a:pt x="482" y="432"/>
                </a:lnTo>
                <a:lnTo>
                  <a:pt x="482" y="427"/>
                </a:lnTo>
                <a:lnTo>
                  <a:pt x="482" y="425"/>
                </a:lnTo>
                <a:lnTo>
                  <a:pt x="481" y="421"/>
                </a:lnTo>
                <a:lnTo>
                  <a:pt x="479" y="420"/>
                </a:lnTo>
                <a:lnTo>
                  <a:pt x="475" y="419"/>
                </a:lnTo>
                <a:lnTo>
                  <a:pt x="472" y="419"/>
                </a:lnTo>
                <a:lnTo>
                  <a:pt x="470" y="421"/>
                </a:lnTo>
                <a:lnTo>
                  <a:pt x="469" y="419"/>
                </a:lnTo>
                <a:lnTo>
                  <a:pt x="469" y="411"/>
                </a:lnTo>
                <a:lnTo>
                  <a:pt x="467" y="409"/>
                </a:lnTo>
                <a:lnTo>
                  <a:pt x="456" y="404"/>
                </a:lnTo>
                <a:lnTo>
                  <a:pt x="453" y="404"/>
                </a:lnTo>
                <a:lnTo>
                  <a:pt x="448" y="406"/>
                </a:lnTo>
                <a:lnTo>
                  <a:pt x="444" y="406"/>
                </a:lnTo>
                <a:lnTo>
                  <a:pt x="442" y="406"/>
                </a:lnTo>
                <a:lnTo>
                  <a:pt x="440" y="405"/>
                </a:lnTo>
                <a:lnTo>
                  <a:pt x="440" y="405"/>
                </a:lnTo>
                <a:lnTo>
                  <a:pt x="438" y="406"/>
                </a:lnTo>
                <a:lnTo>
                  <a:pt x="437" y="406"/>
                </a:lnTo>
                <a:lnTo>
                  <a:pt x="435" y="406"/>
                </a:lnTo>
                <a:lnTo>
                  <a:pt x="434" y="408"/>
                </a:lnTo>
                <a:lnTo>
                  <a:pt x="433" y="408"/>
                </a:lnTo>
                <a:lnTo>
                  <a:pt x="427" y="409"/>
                </a:lnTo>
                <a:lnTo>
                  <a:pt x="412" y="416"/>
                </a:lnTo>
                <a:lnTo>
                  <a:pt x="409" y="420"/>
                </a:lnTo>
                <a:lnTo>
                  <a:pt x="407" y="422"/>
                </a:lnTo>
                <a:lnTo>
                  <a:pt x="396" y="436"/>
                </a:lnTo>
                <a:lnTo>
                  <a:pt x="392" y="446"/>
                </a:lnTo>
                <a:lnTo>
                  <a:pt x="387" y="449"/>
                </a:lnTo>
                <a:lnTo>
                  <a:pt x="377" y="463"/>
                </a:lnTo>
                <a:lnTo>
                  <a:pt x="374" y="466"/>
                </a:lnTo>
                <a:lnTo>
                  <a:pt x="363" y="475"/>
                </a:lnTo>
                <a:lnTo>
                  <a:pt x="360" y="477"/>
                </a:lnTo>
                <a:lnTo>
                  <a:pt x="358" y="479"/>
                </a:lnTo>
                <a:lnTo>
                  <a:pt x="354" y="480"/>
                </a:lnTo>
                <a:lnTo>
                  <a:pt x="353" y="482"/>
                </a:lnTo>
                <a:lnTo>
                  <a:pt x="350" y="482"/>
                </a:lnTo>
                <a:lnTo>
                  <a:pt x="343" y="479"/>
                </a:lnTo>
                <a:lnTo>
                  <a:pt x="332" y="468"/>
                </a:lnTo>
                <a:lnTo>
                  <a:pt x="324" y="463"/>
                </a:lnTo>
                <a:lnTo>
                  <a:pt x="321" y="463"/>
                </a:lnTo>
                <a:lnTo>
                  <a:pt x="317" y="463"/>
                </a:lnTo>
                <a:lnTo>
                  <a:pt x="312" y="462"/>
                </a:lnTo>
                <a:lnTo>
                  <a:pt x="311" y="461"/>
                </a:lnTo>
                <a:lnTo>
                  <a:pt x="308" y="459"/>
                </a:lnTo>
                <a:lnTo>
                  <a:pt x="305" y="459"/>
                </a:lnTo>
                <a:lnTo>
                  <a:pt x="302" y="462"/>
                </a:lnTo>
                <a:lnTo>
                  <a:pt x="303" y="466"/>
                </a:lnTo>
                <a:lnTo>
                  <a:pt x="303" y="466"/>
                </a:lnTo>
                <a:lnTo>
                  <a:pt x="300" y="466"/>
                </a:lnTo>
                <a:lnTo>
                  <a:pt x="295" y="468"/>
                </a:lnTo>
                <a:lnTo>
                  <a:pt x="292" y="468"/>
                </a:lnTo>
                <a:lnTo>
                  <a:pt x="295" y="466"/>
                </a:lnTo>
                <a:lnTo>
                  <a:pt x="293" y="464"/>
                </a:lnTo>
                <a:lnTo>
                  <a:pt x="292" y="462"/>
                </a:lnTo>
                <a:lnTo>
                  <a:pt x="293" y="459"/>
                </a:lnTo>
                <a:lnTo>
                  <a:pt x="291" y="459"/>
                </a:lnTo>
                <a:lnTo>
                  <a:pt x="290" y="459"/>
                </a:lnTo>
                <a:lnTo>
                  <a:pt x="285" y="459"/>
                </a:lnTo>
                <a:lnTo>
                  <a:pt x="281" y="459"/>
                </a:lnTo>
                <a:lnTo>
                  <a:pt x="274" y="456"/>
                </a:lnTo>
                <a:lnTo>
                  <a:pt x="270" y="456"/>
                </a:lnTo>
                <a:lnTo>
                  <a:pt x="249" y="456"/>
                </a:lnTo>
                <a:lnTo>
                  <a:pt x="248" y="456"/>
                </a:lnTo>
                <a:lnTo>
                  <a:pt x="245" y="457"/>
                </a:lnTo>
                <a:lnTo>
                  <a:pt x="242" y="457"/>
                </a:lnTo>
                <a:lnTo>
                  <a:pt x="233" y="461"/>
                </a:lnTo>
                <a:lnTo>
                  <a:pt x="232" y="462"/>
                </a:lnTo>
                <a:lnTo>
                  <a:pt x="232" y="464"/>
                </a:lnTo>
                <a:lnTo>
                  <a:pt x="240" y="463"/>
                </a:lnTo>
                <a:lnTo>
                  <a:pt x="245" y="466"/>
                </a:lnTo>
                <a:lnTo>
                  <a:pt x="240" y="467"/>
                </a:lnTo>
                <a:lnTo>
                  <a:pt x="234" y="468"/>
                </a:lnTo>
                <a:lnTo>
                  <a:pt x="227" y="467"/>
                </a:lnTo>
                <a:lnTo>
                  <a:pt x="224" y="468"/>
                </a:lnTo>
                <a:lnTo>
                  <a:pt x="226" y="470"/>
                </a:lnTo>
                <a:lnTo>
                  <a:pt x="226" y="472"/>
                </a:lnTo>
                <a:lnTo>
                  <a:pt x="224" y="472"/>
                </a:lnTo>
                <a:lnTo>
                  <a:pt x="222" y="469"/>
                </a:lnTo>
                <a:lnTo>
                  <a:pt x="221" y="472"/>
                </a:lnTo>
                <a:lnTo>
                  <a:pt x="218" y="473"/>
                </a:lnTo>
                <a:lnTo>
                  <a:pt x="214" y="472"/>
                </a:lnTo>
                <a:lnTo>
                  <a:pt x="212" y="472"/>
                </a:lnTo>
                <a:lnTo>
                  <a:pt x="203" y="475"/>
                </a:lnTo>
                <a:lnTo>
                  <a:pt x="201" y="478"/>
                </a:lnTo>
                <a:lnTo>
                  <a:pt x="203" y="479"/>
                </a:lnTo>
                <a:lnTo>
                  <a:pt x="212" y="479"/>
                </a:lnTo>
                <a:lnTo>
                  <a:pt x="217" y="479"/>
                </a:lnTo>
                <a:lnTo>
                  <a:pt x="218" y="480"/>
                </a:lnTo>
                <a:lnTo>
                  <a:pt x="217" y="483"/>
                </a:lnTo>
                <a:lnTo>
                  <a:pt x="214" y="485"/>
                </a:lnTo>
                <a:lnTo>
                  <a:pt x="211" y="488"/>
                </a:lnTo>
                <a:lnTo>
                  <a:pt x="207" y="488"/>
                </a:lnTo>
                <a:lnTo>
                  <a:pt x="207" y="490"/>
                </a:lnTo>
                <a:lnTo>
                  <a:pt x="211" y="490"/>
                </a:lnTo>
                <a:lnTo>
                  <a:pt x="214" y="491"/>
                </a:lnTo>
                <a:lnTo>
                  <a:pt x="213" y="495"/>
                </a:lnTo>
                <a:lnTo>
                  <a:pt x="212" y="496"/>
                </a:lnTo>
                <a:lnTo>
                  <a:pt x="211" y="499"/>
                </a:lnTo>
                <a:lnTo>
                  <a:pt x="208" y="500"/>
                </a:lnTo>
                <a:lnTo>
                  <a:pt x="206" y="501"/>
                </a:lnTo>
                <a:lnTo>
                  <a:pt x="205" y="503"/>
                </a:lnTo>
                <a:lnTo>
                  <a:pt x="205" y="506"/>
                </a:lnTo>
                <a:lnTo>
                  <a:pt x="206" y="506"/>
                </a:lnTo>
                <a:lnTo>
                  <a:pt x="208" y="503"/>
                </a:lnTo>
                <a:lnTo>
                  <a:pt x="217" y="505"/>
                </a:lnTo>
                <a:lnTo>
                  <a:pt x="221" y="503"/>
                </a:lnTo>
                <a:lnTo>
                  <a:pt x="224" y="510"/>
                </a:lnTo>
                <a:lnTo>
                  <a:pt x="224" y="510"/>
                </a:lnTo>
                <a:lnTo>
                  <a:pt x="229" y="511"/>
                </a:lnTo>
                <a:lnTo>
                  <a:pt x="232" y="510"/>
                </a:lnTo>
                <a:lnTo>
                  <a:pt x="231" y="506"/>
                </a:lnTo>
                <a:lnTo>
                  <a:pt x="233" y="507"/>
                </a:lnTo>
                <a:lnTo>
                  <a:pt x="234" y="507"/>
                </a:lnTo>
                <a:lnTo>
                  <a:pt x="235" y="507"/>
                </a:lnTo>
                <a:lnTo>
                  <a:pt x="237" y="506"/>
                </a:lnTo>
                <a:lnTo>
                  <a:pt x="239" y="509"/>
                </a:lnTo>
                <a:lnTo>
                  <a:pt x="243" y="509"/>
                </a:lnTo>
                <a:lnTo>
                  <a:pt x="247" y="506"/>
                </a:lnTo>
                <a:lnTo>
                  <a:pt x="247" y="503"/>
                </a:lnTo>
                <a:lnTo>
                  <a:pt x="249" y="504"/>
                </a:lnTo>
                <a:lnTo>
                  <a:pt x="250" y="505"/>
                </a:lnTo>
                <a:lnTo>
                  <a:pt x="253" y="506"/>
                </a:lnTo>
                <a:lnTo>
                  <a:pt x="255" y="506"/>
                </a:lnTo>
                <a:lnTo>
                  <a:pt x="263" y="506"/>
                </a:lnTo>
                <a:lnTo>
                  <a:pt x="264" y="506"/>
                </a:lnTo>
                <a:lnTo>
                  <a:pt x="274" y="509"/>
                </a:lnTo>
                <a:lnTo>
                  <a:pt x="277" y="510"/>
                </a:lnTo>
                <a:lnTo>
                  <a:pt x="277" y="514"/>
                </a:lnTo>
                <a:lnTo>
                  <a:pt x="281" y="516"/>
                </a:lnTo>
                <a:lnTo>
                  <a:pt x="303" y="527"/>
                </a:lnTo>
                <a:lnTo>
                  <a:pt x="305" y="528"/>
                </a:lnTo>
                <a:lnTo>
                  <a:pt x="306" y="531"/>
                </a:lnTo>
                <a:lnTo>
                  <a:pt x="307" y="532"/>
                </a:lnTo>
                <a:lnTo>
                  <a:pt x="309" y="533"/>
                </a:lnTo>
                <a:lnTo>
                  <a:pt x="311" y="533"/>
                </a:lnTo>
                <a:lnTo>
                  <a:pt x="314" y="537"/>
                </a:lnTo>
                <a:lnTo>
                  <a:pt x="317" y="538"/>
                </a:lnTo>
                <a:lnTo>
                  <a:pt x="319" y="540"/>
                </a:lnTo>
                <a:lnTo>
                  <a:pt x="321" y="541"/>
                </a:lnTo>
                <a:lnTo>
                  <a:pt x="321" y="543"/>
                </a:lnTo>
                <a:lnTo>
                  <a:pt x="322" y="545"/>
                </a:lnTo>
                <a:lnTo>
                  <a:pt x="322" y="546"/>
                </a:lnTo>
                <a:lnTo>
                  <a:pt x="324" y="552"/>
                </a:lnTo>
                <a:lnTo>
                  <a:pt x="326" y="553"/>
                </a:lnTo>
                <a:lnTo>
                  <a:pt x="327" y="553"/>
                </a:lnTo>
                <a:lnTo>
                  <a:pt x="332" y="556"/>
                </a:lnTo>
                <a:lnTo>
                  <a:pt x="333" y="557"/>
                </a:lnTo>
                <a:lnTo>
                  <a:pt x="334" y="561"/>
                </a:lnTo>
                <a:lnTo>
                  <a:pt x="332" y="562"/>
                </a:lnTo>
                <a:lnTo>
                  <a:pt x="328" y="564"/>
                </a:lnTo>
                <a:lnTo>
                  <a:pt x="329" y="565"/>
                </a:lnTo>
                <a:lnTo>
                  <a:pt x="333" y="569"/>
                </a:lnTo>
                <a:lnTo>
                  <a:pt x="335" y="572"/>
                </a:lnTo>
                <a:lnTo>
                  <a:pt x="338" y="578"/>
                </a:lnTo>
                <a:lnTo>
                  <a:pt x="339" y="579"/>
                </a:lnTo>
                <a:lnTo>
                  <a:pt x="342" y="583"/>
                </a:lnTo>
                <a:lnTo>
                  <a:pt x="347" y="584"/>
                </a:lnTo>
                <a:lnTo>
                  <a:pt x="351" y="584"/>
                </a:lnTo>
                <a:lnTo>
                  <a:pt x="354" y="583"/>
                </a:lnTo>
                <a:lnTo>
                  <a:pt x="355" y="582"/>
                </a:lnTo>
                <a:lnTo>
                  <a:pt x="354" y="577"/>
                </a:lnTo>
                <a:lnTo>
                  <a:pt x="354" y="574"/>
                </a:lnTo>
                <a:lnTo>
                  <a:pt x="354" y="573"/>
                </a:lnTo>
                <a:lnTo>
                  <a:pt x="355" y="572"/>
                </a:lnTo>
                <a:lnTo>
                  <a:pt x="363" y="570"/>
                </a:lnTo>
                <a:lnTo>
                  <a:pt x="366" y="570"/>
                </a:lnTo>
                <a:lnTo>
                  <a:pt x="370" y="573"/>
                </a:lnTo>
                <a:lnTo>
                  <a:pt x="371" y="578"/>
                </a:lnTo>
                <a:lnTo>
                  <a:pt x="370" y="589"/>
                </a:lnTo>
                <a:lnTo>
                  <a:pt x="370" y="594"/>
                </a:lnTo>
                <a:lnTo>
                  <a:pt x="371" y="604"/>
                </a:lnTo>
                <a:lnTo>
                  <a:pt x="374" y="609"/>
                </a:lnTo>
                <a:lnTo>
                  <a:pt x="377" y="610"/>
                </a:lnTo>
                <a:lnTo>
                  <a:pt x="381" y="610"/>
                </a:lnTo>
                <a:lnTo>
                  <a:pt x="384" y="611"/>
                </a:lnTo>
                <a:lnTo>
                  <a:pt x="386" y="617"/>
                </a:lnTo>
                <a:lnTo>
                  <a:pt x="387" y="620"/>
                </a:lnTo>
                <a:lnTo>
                  <a:pt x="388" y="621"/>
                </a:lnTo>
                <a:lnTo>
                  <a:pt x="391" y="622"/>
                </a:lnTo>
                <a:lnTo>
                  <a:pt x="392" y="624"/>
                </a:lnTo>
                <a:lnTo>
                  <a:pt x="393" y="626"/>
                </a:lnTo>
                <a:lnTo>
                  <a:pt x="393" y="627"/>
                </a:lnTo>
                <a:lnTo>
                  <a:pt x="390" y="628"/>
                </a:lnTo>
                <a:lnTo>
                  <a:pt x="387" y="632"/>
                </a:lnTo>
                <a:lnTo>
                  <a:pt x="386" y="633"/>
                </a:lnTo>
                <a:lnTo>
                  <a:pt x="385" y="637"/>
                </a:lnTo>
                <a:lnTo>
                  <a:pt x="385" y="638"/>
                </a:lnTo>
                <a:lnTo>
                  <a:pt x="386" y="641"/>
                </a:lnTo>
                <a:lnTo>
                  <a:pt x="386" y="642"/>
                </a:lnTo>
                <a:lnTo>
                  <a:pt x="384" y="643"/>
                </a:lnTo>
                <a:lnTo>
                  <a:pt x="376" y="644"/>
                </a:lnTo>
                <a:lnTo>
                  <a:pt x="367" y="642"/>
                </a:lnTo>
                <a:lnTo>
                  <a:pt x="359" y="641"/>
                </a:lnTo>
                <a:lnTo>
                  <a:pt x="354" y="644"/>
                </a:lnTo>
                <a:lnTo>
                  <a:pt x="354" y="652"/>
                </a:lnTo>
                <a:lnTo>
                  <a:pt x="365" y="673"/>
                </a:lnTo>
                <a:lnTo>
                  <a:pt x="366" y="675"/>
                </a:lnTo>
                <a:lnTo>
                  <a:pt x="366" y="682"/>
                </a:lnTo>
                <a:lnTo>
                  <a:pt x="366" y="683"/>
                </a:lnTo>
                <a:lnTo>
                  <a:pt x="369" y="686"/>
                </a:lnTo>
                <a:lnTo>
                  <a:pt x="374" y="698"/>
                </a:lnTo>
                <a:lnTo>
                  <a:pt x="374" y="699"/>
                </a:lnTo>
                <a:lnTo>
                  <a:pt x="374" y="701"/>
                </a:lnTo>
                <a:lnTo>
                  <a:pt x="370" y="699"/>
                </a:lnTo>
                <a:lnTo>
                  <a:pt x="367" y="698"/>
                </a:lnTo>
                <a:lnTo>
                  <a:pt x="366" y="699"/>
                </a:lnTo>
                <a:lnTo>
                  <a:pt x="367" y="703"/>
                </a:lnTo>
                <a:lnTo>
                  <a:pt x="370" y="704"/>
                </a:lnTo>
                <a:lnTo>
                  <a:pt x="372" y="705"/>
                </a:lnTo>
                <a:lnTo>
                  <a:pt x="374" y="706"/>
                </a:lnTo>
                <a:lnTo>
                  <a:pt x="375" y="709"/>
                </a:lnTo>
                <a:lnTo>
                  <a:pt x="377" y="714"/>
                </a:lnTo>
                <a:lnTo>
                  <a:pt x="379" y="715"/>
                </a:lnTo>
                <a:lnTo>
                  <a:pt x="381" y="717"/>
                </a:lnTo>
                <a:lnTo>
                  <a:pt x="385" y="719"/>
                </a:lnTo>
                <a:lnTo>
                  <a:pt x="386" y="720"/>
                </a:lnTo>
                <a:lnTo>
                  <a:pt x="387" y="722"/>
                </a:lnTo>
                <a:lnTo>
                  <a:pt x="387" y="727"/>
                </a:lnTo>
                <a:lnTo>
                  <a:pt x="388" y="730"/>
                </a:lnTo>
                <a:lnTo>
                  <a:pt x="390" y="731"/>
                </a:lnTo>
                <a:lnTo>
                  <a:pt x="391" y="731"/>
                </a:lnTo>
                <a:lnTo>
                  <a:pt x="392" y="731"/>
                </a:lnTo>
                <a:lnTo>
                  <a:pt x="402" y="735"/>
                </a:lnTo>
                <a:lnTo>
                  <a:pt x="406" y="735"/>
                </a:lnTo>
                <a:lnTo>
                  <a:pt x="409" y="733"/>
                </a:lnTo>
                <a:lnTo>
                  <a:pt x="414" y="727"/>
                </a:lnTo>
                <a:lnTo>
                  <a:pt x="418" y="725"/>
                </a:lnTo>
                <a:lnTo>
                  <a:pt x="424" y="725"/>
                </a:lnTo>
                <a:lnTo>
                  <a:pt x="440" y="727"/>
                </a:lnTo>
                <a:lnTo>
                  <a:pt x="449" y="728"/>
                </a:lnTo>
                <a:lnTo>
                  <a:pt x="458" y="726"/>
                </a:lnTo>
                <a:lnTo>
                  <a:pt x="461" y="722"/>
                </a:lnTo>
                <a:lnTo>
                  <a:pt x="485" y="698"/>
                </a:lnTo>
                <a:lnTo>
                  <a:pt x="486" y="691"/>
                </a:lnTo>
                <a:lnTo>
                  <a:pt x="488" y="690"/>
                </a:lnTo>
                <a:lnTo>
                  <a:pt x="490" y="689"/>
                </a:lnTo>
                <a:lnTo>
                  <a:pt x="495" y="688"/>
                </a:lnTo>
                <a:lnTo>
                  <a:pt x="497" y="686"/>
                </a:lnTo>
                <a:lnTo>
                  <a:pt x="497" y="683"/>
                </a:lnTo>
                <a:lnTo>
                  <a:pt x="493" y="679"/>
                </a:lnTo>
                <a:lnTo>
                  <a:pt x="487" y="673"/>
                </a:lnTo>
                <a:lnTo>
                  <a:pt x="485" y="664"/>
                </a:lnTo>
                <a:lnTo>
                  <a:pt x="487" y="658"/>
                </a:lnTo>
                <a:lnTo>
                  <a:pt x="507" y="638"/>
                </a:lnTo>
                <a:lnTo>
                  <a:pt x="509" y="637"/>
                </a:lnTo>
                <a:lnTo>
                  <a:pt x="513" y="636"/>
                </a:lnTo>
                <a:lnTo>
                  <a:pt x="517" y="633"/>
                </a:lnTo>
                <a:lnTo>
                  <a:pt x="520" y="630"/>
                </a:lnTo>
                <a:lnTo>
                  <a:pt x="522" y="627"/>
                </a:lnTo>
                <a:lnTo>
                  <a:pt x="523" y="624"/>
                </a:lnTo>
                <a:lnTo>
                  <a:pt x="523" y="619"/>
                </a:lnTo>
                <a:lnTo>
                  <a:pt x="522" y="614"/>
                </a:lnTo>
                <a:lnTo>
                  <a:pt x="518" y="611"/>
                </a:lnTo>
                <a:lnTo>
                  <a:pt x="514" y="609"/>
                </a:lnTo>
                <a:lnTo>
                  <a:pt x="507" y="606"/>
                </a:lnTo>
                <a:lnTo>
                  <a:pt x="503" y="604"/>
                </a:lnTo>
                <a:lnTo>
                  <a:pt x="503" y="603"/>
                </a:lnTo>
                <a:lnTo>
                  <a:pt x="507" y="603"/>
                </a:lnTo>
                <a:lnTo>
                  <a:pt x="509" y="601"/>
                </a:lnTo>
                <a:lnTo>
                  <a:pt x="508" y="596"/>
                </a:lnTo>
                <a:lnTo>
                  <a:pt x="507" y="591"/>
                </a:lnTo>
                <a:lnTo>
                  <a:pt x="508" y="590"/>
                </a:lnTo>
                <a:lnTo>
                  <a:pt x="509" y="591"/>
                </a:lnTo>
                <a:lnTo>
                  <a:pt x="511" y="593"/>
                </a:lnTo>
                <a:lnTo>
                  <a:pt x="514" y="599"/>
                </a:lnTo>
                <a:lnTo>
                  <a:pt x="514" y="601"/>
                </a:lnTo>
                <a:lnTo>
                  <a:pt x="517" y="601"/>
                </a:lnTo>
                <a:lnTo>
                  <a:pt x="528" y="599"/>
                </a:lnTo>
                <a:lnTo>
                  <a:pt x="529" y="599"/>
                </a:lnTo>
                <a:lnTo>
                  <a:pt x="537" y="586"/>
                </a:lnTo>
                <a:lnTo>
                  <a:pt x="535" y="554"/>
                </a:lnTo>
                <a:lnTo>
                  <a:pt x="538" y="541"/>
                </a:lnTo>
                <a:lnTo>
                  <a:pt x="541" y="535"/>
                </a:lnTo>
                <a:lnTo>
                  <a:pt x="548" y="528"/>
                </a:lnTo>
                <a:lnTo>
                  <a:pt x="550" y="527"/>
                </a:lnTo>
                <a:lnTo>
                  <a:pt x="564" y="520"/>
                </a:lnTo>
                <a:lnTo>
                  <a:pt x="565" y="519"/>
                </a:lnTo>
                <a:lnTo>
                  <a:pt x="566" y="514"/>
                </a:lnTo>
                <a:lnTo>
                  <a:pt x="569" y="509"/>
                </a:lnTo>
                <a:lnTo>
                  <a:pt x="569" y="507"/>
                </a:lnTo>
                <a:lnTo>
                  <a:pt x="566" y="504"/>
                </a:lnTo>
                <a:lnTo>
                  <a:pt x="569" y="503"/>
                </a:lnTo>
                <a:lnTo>
                  <a:pt x="572" y="503"/>
                </a:lnTo>
                <a:lnTo>
                  <a:pt x="575" y="501"/>
                </a:lnTo>
                <a:lnTo>
                  <a:pt x="576" y="503"/>
                </a:lnTo>
                <a:lnTo>
                  <a:pt x="577" y="505"/>
                </a:lnTo>
                <a:lnTo>
                  <a:pt x="578" y="507"/>
                </a:lnTo>
                <a:lnTo>
                  <a:pt x="578" y="510"/>
                </a:lnTo>
                <a:lnTo>
                  <a:pt x="578" y="512"/>
                </a:lnTo>
                <a:lnTo>
                  <a:pt x="575" y="519"/>
                </a:lnTo>
                <a:lnTo>
                  <a:pt x="575" y="522"/>
                </a:lnTo>
                <a:lnTo>
                  <a:pt x="576" y="525"/>
                </a:lnTo>
                <a:lnTo>
                  <a:pt x="577" y="527"/>
                </a:lnTo>
                <a:lnTo>
                  <a:pt x="578" y="530"/>
                </a:lnTo>
                <a:lnTo>
                  <a:pt x="580" y="531"/>
                </a:lnTo>
                <a:lnTo>
                  <a:pt x="582" y="531"/>
                </a:lnTo>
                <a:lnTo>
                  <a:pt x="583" y="532"/>
                </a:lnTo>
                <a:lnTo>
                  <a:pt x="586" y="532"/>
                </a:lnTo>
                <a:lnTo>
                  <a:pt x="586" y="535"/>
                </a:lnTo>
                <a:lnTo>
                  <a:pt x="586" y="536"/>
                </a:lnTo>
                <a:lnTo>
                  <a:pt x="587" y="537"/>
                </a:lnTo>
                <a:lnTo>
                  <a:pt x="587" y="538"/>
                </a:lnTo>
                <a:lnTo>
                  <a:pt x="588" y="540"/>
                </a:lnTo>
                <a:lnTo>
                  <a:pt x="586" y="541"/>
                </a:lnTo>
                <a:lnTo>
                  <a:pt x="582" y="538"/>
                </a:lnTo>
                <a:lnTo>
                  <a:pt x="580" y="535"/>
                </a:lnTo>
                <a:lnTo>
                  <a:pt x="576" y="532"/>
                </a:lnTo>
                <a:lnTo>
                  <a:pt x="572" y="533"/>
                </a:lnTo>
                <a:lnTo>
                  <a:pt x="567" y="540"/>
                </a:lnTo>
                <a:lnTo>
                  <a:pt x="564" y="540"/>
                </a:lnTo>
                <a:lnTo>
                  <a:pt x="560" y="542"/>
                </a:lnTo>
                <a:lnTo>
                  <a:pt x="558" y="551"/>
                </a:lnTo>
                <a:lnTo>
                  <a:pt x="555" y="554"/>
                </a:lnTo>
                <a:lnTo>
                  <a:pt x="550" y="553"/>
                </a:lnTo>
                <a:lnTo>
                  <a:pt x="548" y="553"/>
                </a:lnTo>
                <a:lnTo>
                  <a:pt x="546" y="554"/>
                </a:lnTo>
                <a:lnTo>
                  <a:pt x="546" y="558"/>
                </a:lnTo>
                <a:lnTo>
                  <a:pt x="546" y="561"/>
                </a:lnTo>
                <a:lnTo>
                  <a:pt x="545" y="562"/>
                </a:lnTo>
                <a:lnTo>
                  <a:pt x="543" y="559"/>
                </a:lnTo>
                <a:lnTo>
                  <a:pt x="540" y="562"/>
                </a:lnTo>
                <a:lnTo>
                  <a:pt x="540" y="577"/>
                </a:lnTo>
                <a:lnTo>
                  <a:pt x="544" y="590"/>
                </a:lnTo>
                <a:lnTo>
                  <a:pt x="544" y="596"/>
                </a:lnTo>
                <a:lnTo>
                  <a:pt x="544" y="600"/>
                </a:lnTo>
                <a:lnTo>
                  <a:pt x="540" y="601"/>
                </a:lnTo>
                <a:lnTo>
                  <a:pt x="535" y="604"/>
                </a:lnTo>
                <a:lnTo>
                  <a:pt x="533" y="606"/>
                </a:lnTo>
                <a:lnTo>
                  <a:pt x="533" y="611"/>
                </a:lnTo>
                <a:lnTo>
                  <a:pt x="534" y="615"/>
                </a:lnTo>
                <a:lnTo>
                  <a:pt x="543" y="627"/>
                </a:lnTo>
                <a:lnTo>
                  <a:pt x="544" y="632"/>
                </a:lnTo>
                <a:lnTo>
                  <a:pt x="545" y="636"/>
                </a:lnTo>
                <a:lnTo>
                  <a:pt x="546" y="638"/>
                </a:lnTo>
                <a:lnTo>
                  <a:pt x="545" y="640"/>
                </a:lnTo>
                <a:lnTo>
                  <a:pt x="544" y="643"/>
                </a:lnTo>
                <a:lnTo>
                  <a:pt x="545" y="648"/>
                </a:lnTo>
                <a:lnTo>
                  <a:pt x="548" y="648"/>
                </a:lnTo>
                <a:lnTo>
                  <a:pt x="551" y="646"/>
                </a:lnTo>
                <a:lnTo>
                  <a:pt x="554" y="644"/>
                </a:lnTo>
                <a:lnTo>
                  <a:pt x="558" y="646"/>
                </a:lnTo>
                <a:lnTo>
                  <a:pt x="560" y="647"/>
                </a:lnTo>
                <a:lnTo>
                  <a:pt x="562" y="649"/>
                </a:lnTo>
                <a:lnTo>
                  <a:pt x="564" y="651"/>
                </a:lnTo>
                <a:lnTo>
                  <a:pt x="566" y="657"/>
                </a:lnTo>
                <a:lnTo>
                  <a:pt x="567" y="658"/>
                </a:lnTo>
                <a:lnTo>
                  <a:pt x="570" y="658"/>
                </a:lnTo>
                <a:lnTo>
                  <a:pt x="570" y="656"/>
                </a:lnTo>
                <a:lnTo>
                  <a:pt x="569" y="654"/>
                </a:lnTo>
                <a:lnTo>
                  <a:pt x="567" y="648"/>
                </a:lnTo>
                <a:lnTo>
                  <a:pt x="565" y="643"/>
                </a:lnTo>
                <a:lnTo>
                  <a:pt x="562" y="640"/>
                </a:lnTo>
                <a:lnTo>
                  <a:pt x="564" y="636"/>
                </a:lnTo>
                <a:lnTo>
                  <a:pt x="565" y="633"/>
                </a:lnTo>
                <a:lnTo>
                  <a:pt x="566" y="632"/>
                </a:lnTo>
                <a:lnTo>
                  <a:pt x="569" y="631"/>
                </a:lnTo>
                <a:lnTo>
                  <a:pt x="570" y="631"/>
                </a:lnTo>
                <a:lnTo>
                  <a:pt x="571" y="631"/>
                </a:lnTo>
                <a:lnTo>
                  <a:pt x="572" y="633"/>
                </a:lnTo>
                <a:lnTo>
                  <a:pt x="572" y="637"/>
                </a:lnTo>
                <a:lnTo>
                  <a:pt x="572" y="641"/>
                </a:lnTo>
                <a:lnTo>
                  <a:pt x="574" y="643"/>
                </a:lnTo>
                <a:lnTo>
                  <a:pt x="583" y="653"/>
                </a:lnTo>
                <a:lnTo>
                  <a:pt x="587" y="658"/>
                </a:lnTo>
                <a:lnTo>
                  <a:pt x="596" y="679"/>
                </a:lnTo>
                <a:lnTo>
                  <a:pt x="598" y="682"/>
                </a:lnTo>
                <a:lnTo>
                  <a:pt x="601" y="683"/>
                </a:lnTo>
                <a:lnTo>
                  <a:pt x="603" y="682"/>
                </a:lnTo>
                <a:lnTo>
                  <a:pt x="608" y="673"/>
                </a:lnTo>
                <a:lnTo>
                  <a:pt x="611" y="672"/>
                </a:lnTo>
                <a:lnTo>
                  <a:pt x="614" y="672"/>
                </a:lnTo>
                <a:lnTo>
                  <a:pt x="618" y="674"/>
                </a:lnTo>
                <a:lnTo>
                  <a:pt x="622" y="677"/>
                </a:lnTo>
                <a:lnTo>
                  <a:pt x="625" y="675"/>
                </a:lnTo>
                <a:lnTo>
                  <a:pt x="628" y="673"/>
                </a:lnTo>
                <a:lnTo>
                  <a:pt x="628" y="672"/>
                </a:lnTo>
                <a:lnTo>
                  <a:pt x="628" y="668"/>
                </a:lnTo>
                <a:lnTo>
                  <a:pt x="628" y="665"/>
                </a:lnTo>
                <a:lnTo>
                  <a:pt x="628" y="664"/>
                </a:lnTo>
                <a:lnTo>
                  <a:pt x="628" y="663"/>
                </a:lnTo>
                <a:lnTo>
                  <a:pt x="628" y="662"/>
                </a:lnTo>
                <a:lnTo>
                  <a:pt x="633" y="664"/>
                </a:lnTo>
                <a:lnTo>
                  <a:pt x="635" y="667"/>
                </a:lnTo>
                <a:lnTo>
                  <a:pt x="638" y="669"/>
                </a:lnTo>
                <a:lnTo>
                  <a:pt x="641" y="677"/>
                </a:lnTo>
                <a:lnTo>
                  <a:pt x="641" y="679"/>
                </a:lnTo>
                <a:lnTo>
                  <a:pt x="640" y="680"/>
                </a:lnTo>
                <a:lnTo>
                  <a:pt x="632" y="686"/>
                </a:lnTo>
                <a:lnTo>
                  <a:pt x="630" y="689"/>
                </a:lnTo>
                <a:lnTo>
                  <a:pt x="632" y="691"/>
                </a:lnTo>
                <a:lnTo>
                  <a:pt x="633" y="691"/>
                </a:lnTo>
                <a:lnTo>
                  <a:pt x="634" y="690"/>
                </a:lnTo>
                <a:lnTo>
                  <a:pt x="636" y="689"/>
                </a:lnTo>
                <a:lnTo>
                  <a:pt x="638" y="690"/>
                </a:lnTo>
                <a:lnTo>
                  <a:pt x="638" y="691"/>
                </a:lnTo>
                <a:lnTo>
                  <a:pt x="639" y="695"/>
                </a:lnTo>
                <a:lnTo>
                  <a:pt x="639" y="696"/>
                </a:lnTo>
                <a:lnTo>
                  <a:pt x="641" y="700"/>
                </a:lnTo>
                <a:lnTo>
                  <a:pt x="645" y="703"/>
                </a:lnTo>
                <a:lnTo>
                  <a:pt x="649" y="704"/>
                </a:lnTo>
                <a:lnTo>
                  <a:pt x="654" y="704"/>
                </a:lnTo>
                <a:lnTo>
                  <a:pt x="657" y="705"/>
                </a:lnTo>
                <a:lnTo>
                  <a:pt x="660" y="707"/>
                </a:lnTo>
                <a:lnTo>
                  <a:pt x="661" y="711"/>
                </a:lnTo>
                <a:lnTo>
                  <a:pt x="662" y="712"/>
                </a:lnTo>
                <a:lnTo>
                  <a:pt x="664" y="712"/>
                </a:lnTo>
                <a:lnTo>
                  <a:pt x="664" y="714"/>
                </a:lnTo>
                <a:lnTo>
                  <a:pt x="665" y="715"/>
                </a:lnTo>
                <a:lnTo>
                  <a:pt x="667" y="715"/>
                </a:lnTo>
                <a:lnTo>
                  <a:pt x="670" y="710"/>
                </a:lnTo>
                <a:lnTo>
                  <a:pt x="670" y="707"/>
                </a:lnTo>
                <a:lnTo>
                  <a:pt x="669" y="704"/>
                </a:lnTo>
                <a:lnTo>
                  <a:pt x="666" y="703"/>
                </a:lnTo>
                <a:lnTo>
                  <a:pt x="664" y="701"/>
                </a:lnTo>
                <a:lnTo>
                  <a:pt x="664" y="700"/>
                </a:lnTo>
                <a:lnTo>
                  <a:pt x="672" y="700"/>
                </a:lnTo>
                <a:lnTo>
                  <a:pt x="675" y="696"/>
                </a:lnTo>
                <a:lnTo>
                  <a:pt x="672" y="691"/>
                </a:lnTo>
                <a:lnTo>
                  <a:pt x="669" y="685"/>
                </a:lnTo>
                <a:lnTo>
                  <a:pt x="677" y="690"/>
                </a:lnTo>
                <a:lnTo>
                  <a:pt x="680" y="691"/>
                </a:lnTo>
                <a:lnTo>
                  <a:pt x="685" y="691"/>
                </a:lnTo>
                <a:lnTo>
                  <a:pt x="688" y="693"/>
                </a:lnTo>
                <a:lnTo>
                  <a:pt x="690" y="694"/>
                </a:lnTo>
                <a:lnTo>
                  <a:pt x="691" y="696"/>
                </a:lnTo>
                <a:lnTo>
                  <a:pt x="694" y="700"/>
                </a:lnTo>
                <a:lnTo>
                  <a:pt x="697" y="703"/>
                </a:lnTo>
                <a:lnTo>
                  <a:pt x="694" y="706"/>
                </a:lnTo>
                <a:lnTo>
                  <a:pt x="698" y="709"/>
                </a:lnTo>
                <a:lnTo>
                  <a:pt x="703" y="714"/>
                </a:lnTo>
                <a:lnTo>
                  <a:pt x="707" y="716"/>
                </a:lnTo>
                <a:lnTo>
                  <a:pt x="708" y="715"/>
                </a:lnTo>
                <a:lnTo>
                  <a:pt x="719" y="712"/>
                </a:lnTo>
                <a:lnTo>
                  <a:pt x="722" y="710"/>
                </a:lnTo>
                <a:lnTo>
                  <a:pt x="723" y="707"/>
                </a:lnTo>
                <a:lnTo>
                  <a:pt x="724" y="704"/>
                </a:lnTo>
                <a:lnTo>
                  <a:pt x="725" y="701"/>
                </a:lnTo>
                <a:lnTo>
                  <a:pt x="728" y="700"/>
                </a:lnTo>
                <a:lnTo>
                  <a:pt x="733" y="696"/>
                </a:lnTo>
                <a:lnTo>
                  <a:pt x="734" y="695"/>
                </a:lnTo>
                <a:lnTo>
                  <a:pt x="735" y="694"/>
                </a:lnTo>
                <a:lnTo>
                  <a:pt x="736" y="693"/>
                </a:lnTo>
                <a:lnTo>
                  <a:pt x="738" y="693"/>
                </a:lnTo>
                <a:lnTo>
                  <a:pt x="739" y="694"/>
                </a:lnTo>
                <a:lnTo>
                  <a:pt x="754" y="694"/>
                </a:lnTo>
                <a:lnTo>
                  <a:pt x="769" y="696"/>
                </a:lnTo>
                <a:lnTo>
                  <a:pt x="777" y="696"/>
                </a:lnTo>
                <a:lnTo>
                  <a:pt x="778" y="696"/>
                </a:lnTo>
                <a:lnTo>
                  <a:pt x="780" y="695"/>
                </a:lnTo>
                <a:lnTo>
                  <a:pt x="781" y="695"/>
                </a:lnTo>
                <a:lnTo>
                  <a:pt x="782" y="695"/>
                </a:lnTo>
                <a:lnTo>
                  <a:pt x="783" y="695"/>
                </a:lnTo>
                <a:lnTo>
                  <a:pt x="783" y="696"/>
                </a:lnTo>
                <a:lnTo>
                  <a:pt x="783" y="698"/>
                </a:lnTo>
                <a:lnTo>
                  <a:pt x="783" y="698"/>
                </a:lnTo>
                <a:lnTo>
                  <a:pt x="785" y="699"/>
                </a:lnTo>
                <a:lnTo>
                  <a:pt x="786" y="700"/>
                </a:lnTo>
                <a:lnTo>
                  <a:pt x="788" y="700"/>
                </a:lnTo>
                <a:lnTo>
                  <a:pt x="789" y="700"/>
                </a:lnTo>
                <a:lnTo>
                  <a:pt x="792" y="698"/>
                </a:lnTo>
                <a:lnTo>
                  <a:pt x="793" y="698"/>
                </a:lnTo>
                <a:lnTo>
                  <a:pt x="793" y="700"/>
                </a:lnTo>
                <a:lnTo>
                  <a:pt x="793" y="700"/>
                </a:lnTo>
                <a:lnTo>
                  <a:pt x="788" y="703"/>
                </a:lnTo>
                <a:lnTo>
                  <a:pt x="787" y="703"/>
                </a:lnTo>
                <a:lnTo>
                  <a:pt x="787" y="704"/>
                </a:lnTo>
                <a:lnTo>
                  <a:pt x="785" y="705"/>
                </a:lnTo>
                <a:lnTo>
                  <a:pt x="782" y="705"/>
                </a:lnTo>
                <a:lnTo>
                  <a:pt x="781" y="705"/>
                </a:lnTo>
                <a:lnTo>
                  <a:pt x="776" y="701"/>
                </a:lnTo>
                <a:lnTo>
                  <a:pt x="772" y="701"/>
                </a:lnTo>
                <a:lnTo>
                  <a:pt x="756" y="700"/>
                </a:lnTo>
                <a:lnTo>
                  <a:pt x="749" y="699"/>
                </a:lnTo>
                <a:lnTo>
                  <a:pt x="745" y="698"/>
                </a:lnTo>
                <a:lnTo>
                  <a:pt x="741" y="699"/>
                </a:lnTo>
                <a:lnTo>
                  <a:pt x="738" y="700"/>
                </a:lnTo>
                <a:lnTo>
                  <a:pt x="736" y="703"/>
                </a:lnTo>
                <a:lnTo>
                  <a:pt x="736" y="714"/>
                </a:lnTo>
                <a:lnTo>
                  <a:pt x="736" y="716"/>
                </a:lnTo>
                <a:lnTo>
                  <a:pt x="736" y="717"/>
                </a:lnTo>
                <a:lnTo>
                  <a:pt x="739" y="719"/>
                </a:lnTo>
                <a:lnTo>
                  <a:pt x="740" y="720"/>
                </a:lnTo>
                <a:lnTo>
                  <a:pt x="738" y="725"/>
                </a:lnTo>
                <a:lnTo>
                  <a:pt x="731" y="730"/>
                </a:lnTo>
                <a:lnTo>
                  <a:pt x="730" y="733"/>
                </a:lnTo>
                <a:lnTo>
                  <a:pt x="733" y="736"/>
                </a:lnTo>
                <a:lnTo>
                  <a:pt x="736" y="737"/>
                </a:lnTo>
                <a:lnTo>
                  <a:pt x="741" y="737"/>
                </a:lnTo>
                <a:lnTo>
                  <a:pt x="745" y="737"/>
                </a:lnTo>
                <a:lnTo>
                  <a:pt x="746" y="740"/>
                </a:lnTo>
                <a:lnTo>
                  <a:pt x="748" y="747"/>
                </a:lnTo>
                <a:lnTo>
                  <a:pt x="748" y="748"/>
                </a:lnTo>
                <a:lnTo>
                  <a:pt x="749" y="749"/>
                </a:lnTo>
                <a:lnTo>
                  <a:pt x="759" y="757"/>
                </a:lnTo>
                <a:lnTo>
                  <a:pt x="762" y="759"/>
                </a:lnTo>
                <a:lnTo>
                  <a:pt x="765" y="761"/>
                </a:lnTo>
                <a:lnTo>
                  <a:pt x="765" y="761"/>
                </a:lnTo>
                <a:lnTo>
                  <a:pt x="772" y="759"/>
                </a:lnTo>
                <a:lnTo>
                  <a:pt x="777" y="759"/>
                </a:lnTo>
                <a:lnTo>
                  <a:pt x="781" y="762"/>
                </a:lnTo>
                <a:lnTo>
                  <a:pt x="786" y="763"/>
                </a:lnTo>
                <a:lnTo>
                  <a:pt x="787" y="765"/>
                </a:lnTo>
                <a:lnTo>
                  <a:pt x="788" y="769"/>
                </a:lnTo>
                <a:lnTo>
                  <a:pt x="792" y="772"/>
                </a:lnTo>
                <a:lnTo>
                  <a:pt x="836" y="796"/>
                </a:lnTo>
                <a:lnTo>
                  <a:pt x="844" y="799"/>
                </a:lnTo>
                <a:lnTo>
                  <a:pt x="854" y="799"/>
                </a:lnTo>
                <a:lnTo>
                  <a:pt x="865" y="795"/>
                </a:lnTo>
                <a:lnTo>
                  <a:pt x="870" y="795"/>
                </a:lnTo>
                <a:lnTo>
                  <a:pt x="881" y="794"/>
                </a:lnTo>
                <a:lnTo>
                  <a:pt x="883" y="793"/>
                </a:lnTo>
                <a:lnTo>
                  <a:pt x="886" y="794"/>
                </a:lnTo>
                <a:lnTo>
                  <a:pt x="891" y="795"/>
                </a:lnTo>
                <a:lnTo>
                  <a:pt x="914" y="799"/>
                </a:lnTo>
                <a:lnTo>
                  <a:pt x="918" y="800"/>
                </a:lnTo>
                <a:lnTo>
                  <a:pt x="919" y="801"/>
                </a:lnTo>
                <a:lnTo>
                  <a:pt x="928" y="804"/>
                </a:lnTo>
                <a:lnTo>
                  <a:pt x="936" y="804"/>
                </a:lnTo>
                <a:lnTo>
                  <a:pt x="938" y="804"/>
                </a:lnTo>
                <a:lnTo>
                  <a:pt x="941" y="805"/>
                </a:lnTo>
                <a:lnTo>
                  <a:pt x="946" y="805"/>
                </a:lnTo>
                <a:lnTo>
                  <a:pt x="951" y="805"/>
                </a:lnTo>
                <a:lnTo>
                  <a:pt x="955" y="802"/>
                </a:lnTo>
                <a:lnTo>
                  <a:pt x="961" y="806"/>
                </a:lnTo>
                <a:lnTo>
                  <a:pt x="977" y="805"/>
                </a:lnTo>
                <a:lnTo>
                  <a:pt x="986" y="806"/>
                </a:lnTo>
                <a:lnTo>
                  <a:pt x="989" y="809"/>
                </a:lnTo>
                <a:lnTo>
                  <a:pt x="998" y="820"/>
                </a:lnTo>
                <a:lnTo>
                  <a:pt x="1002" y="822"/>
                </a:lnTo>
                <a:lnTo>
                  <a:pt x="1004" y="822"/>
                </a:lnTo>
                <a:lnTo>
                  <a:pt x="1007" y="822"/>
                </a:lnTo>
                <a:lnTo>
                  <a:pt x="1010" y="823"/>
                </a:lnTo>
                <a:lnTo>
                  <a:pt x="1014" y="825"/>
                </a:lnTo>
                <a:lnTo>
                  <a:pt x="1017" y="827"/>
                </a:lnTo>
                <a:lnTo>
                  <a:pt x="1019" y="828"/>
                </a:lnTo>
                <a:lnTo>
                  <a:pt x="1023" y="828"/>
                </a:lnTo>
                <a:lnTo>
                  <a:pt x="1024" y="830"/>
                </a:lnTo>
                <a:lnTo>
                  <a:pt x="1030" y="835"/>
                </a:lnTo>
                <a:lnTo>
                  <a:pt x="1047" y="840"/>
                </a:lnTo>
                <a:lnTo>
                  <a:pt x="1063" y="840"/>
                </a:lnTo>
                <a:lnTo>
                  <a:pt x="1068" y="841"/>
                </a:lnTo>
                <a:lnTo>
                  <a:pt x="1073" y="846"/>
                </a:lnTo>
                <a:lnTo>
                  <a:pt x="1076" y="846"/>
                </a:lnTo>
                <a:lnTo>
                  <a:pt x="1079" y="846"/>
                </a:lnTo>
                <a:lnTo>
                  <a:pt x="1081" y="847"/>
                </a:lnTo>
                <a:lnTo>
                  <a:pt x="1086" y="851"/>
                </a:lnTo>
                <a:lnTo>
                  <a:pt x="1100" y="858"/>
                </a:lnTo>
                <a:lnTo>
                  <a:pt x="1118" y="867"/>
                </a:lnTo>
                <a:lnTo>
                  <a:pt x="1131" y="872"/>
                </a:lnTo>
                <a:lnTo>
                  <a:pt x="1140" y="879"/>
                </a:lnTo>
                <a:lnTo>
                  <a:pt x="1141" y="878"/>
                </a:lnTo>
                <a:lnTo>
                  <a:pt x="1144" y="877"/>
                </a:lnTo>
                <a:lnTo>
                  <a:pt x="1149" y="878"/>
                </a:lnTo>
                <a:lnTo>
                  <a:pt x="1151" y="878"/>
                </a:lnTo>
                <a:lnTo>
                  <a:pt x="1151" y="879"/>
                </a:lnTo>
                <a:lnTo>
                  <a:pt x="1151" y="881"/>
                </a:lnTo>
                <a:lnTo>
                  <a:pt x="1151" y="884"/>
                </a:lnTo>
                <a:lnTo>
                  <a:pt x="1153" y="885"/>
                </a:lnTo>
                <a:lnTo>
                  <a:pt x="1155" y="888"/>
                </a:lnTo>
                <a:lnTo>
                  <a:pt x="1157" y="888"/>
                </a:lnTo>
                <a:lnTo>
                  <a:pt x="1162" y="888"/>
                </a:lnTo>
                <a:lnTo>
                  <a:pt x="1166" y="885"/>
                </a:lnTo>
                <a:lnTo>
                  <a:pt x="1179" y="878"/>
                </a:lnTo>
                <a:lnTo>
                  <a:pt x="1183" y="877"/>
                </a:lnTo>
                <a:lnTo>
                  <a:pt x="1186" y="878"/>
                </a:lnTo>
                <a:lnTo>
                  <a:pt x="1184" y="879"/>
                </a:lnTo>
                <a:lnTo>
                  <a:pt x="1182" y="880"/>
                </a:lnTo>
                <a:lnTo>
                  <a:pt x="1181" y="881"/>
                </a:lnTo>
                <a:lnTo>
                  <a:pt x="1179" y="884"/>
                </a:lnTo>
                <a:lnTo>
                  <a:pt x="1179" y="885"/>
                </a:lnTo>
                <a:lnTo>
                  <a:pt x="1181" y="886"/>
                </a:lnTo>
                <a:lnTo>
                  <a:pt x="1192" y="890"/>
                </a:lnTo>
                <a:lnTo>
                  <a:pt x="1198" y="890"/>
                </a:lnTo>
                <a:lnTo>
                  <a:pt x="1204" y="886"/>
                </a:lnTo>
                <a:lnTo>
                  <a:pt x="1209" y="880"/>
                </a:lnTo>
                <a:lnTo>
                  <a:pt x="1210" y="880"/>
                </a:lnTo>
                <a:lnTo>
                  <a:pt x="1209" y="885"/>
                </a:lnTo>
                <a:lnTo>
                  <a:pt x="1207" y="890"/>
                </a:lnTo>
                <a:lnTo>
                  <a:pt x="1208" y="894"/>
                </a:lnTo>
                <a:lnTo>
                  <a:pt x="1213" y="896"/>
                </a:lnTo>
                <a:lnTo>
                  <a:pt x="1219" y="890"/>
                </a:lnTo>
                <a:lnTo>
                  <a:pt x="1220" y="896"/>
                </a:lnTo>
                <a:lnTo>
                  <a:pt x="1223" y="899"/>
                </a:lnTo>
                <a:lnTo>
                  <a:pt x="1232" y="904"/>
                </a:lnTo>
                <a:lnTo>
                  <a:pt x="1235" y="900"/>
                </a:lnTo>
                <a:lnTo>
                  <a:pt x="1234" y="898"/>
                </a:lnTo>
                <a:lnTo>
                  <a:pt x="1235" y="895"/>
                </a:lnTo>
                <a:lnTo>
                  <a:pt x="1244" y="889"/>
                </a:lnTo>
                <a:lnTo>
                  <a:pt x="1245" y="889"/>
                </a:lnTo>
                <a:lnTo>
                  <a:pt x="1241" y="900"/>
                </a:lnTo>
                <a:lnTo>
                  <a:pt x="1242" y="904"/>
                </a:lnTo>
                <a:lnTo>
                  <a:pt x="1244" y="905"/>
                </a:lnTo>
                <a:lnTo>
                  <a:pt x="1248" y="906"/>
                </a:lnTo>
                <a:lnTo>
                  <a:pt x="1250" y="905"/>
                </a:lnTo>
                <a:lnTo>
                  <a:pt x="1250" y="900"/>
                </a:lnTo>
                <a:lnTo>
                  <a:pt x="1255" y="907"/>
                </a:lnTo>
                <a:lnTo>
                  <a:pt x="1257" y="909"/>
                </a:lnTo>
                <a:lnTo>
                  <a:pt x="1261" y="906"/>
                </a:lnTo>
                <a:lnTo>
                  <a:pt x="1262" y="906"/>
                </a:lnTo>
                <a:lnTo>
                  <a:pt x="1262" y="909"/>
                </a:lnTo>
                <a:lnTo>
                  <a:pt x="1262" y="910"/>
                </a:lnTo>
                <a:lnTo>
                  <a:pt x="1261" y="911"/>
                </a:lnTo>
                <a:lnTo>
                  <a:pt x="1258" y="912"/>
                </a:lnTo>
                <a:lnTo>
                  <a:pt x="1263" y="916"/>
                </a:lnTo>
                <a:lnTo>
                  <a:pt x="1268" y="920"/>
                </a:lnTo>
                <a:lnTo>
                  <a:pt x="1274" y="921"/>
                </a:lnTo>
                <a:lnTo>
                  <a:pt x="1281" y="920"/>
                </a:lnTo>
                <a:lnTo>
                  <a:pt x="1281" y="922"/>
                </a:lnTo>
                <a:lnTo>
                  <a:pt x="1282" y="923"/>
                </a:lnTo>
                <a:lnTo>
                  <a:pt x="1284" y="923"/>
                </a:lnTo>
                <a:lnTo>
                  <a:pt x="1286" y="925"/>
                </a:lnTo>
                <a:lnTo>
                  <a:pt x="1289" y="928"/>
                </a:lnTo>
                <a:lnTo>
                  <a:pt x="1290" y="930"/>
                </a:lnTo>
                <a:lnTo>
                  <a:pt x="1294" y="930"/>
                </a:lnTo>
                <a:lnTo>
                  <a:pt x="1295" y="928"/>
                </a:lnTo>
                <a:lnTo>
                  <a:pt x="1298" y="925"/>
                </a:lnTo>
                <a:lnTo>
                  <a:pt x="1299" y="923"/>
                </a:lnTo>
                <a:lnTo>
                  <a:pt x="1302" y="925"/>
                </a:lnTo>
                <a:lnTo>
                  <a:pt x="1303" y="928"/>
                </a:lnTo>
                <a:lnTo>
                  <a:pt x="1305" y="930"/>
                </a:lnTo>
                <a:lnTo>
                  <a:pt x="1305" y="931"/>
                </a:lnTo>
                <a:lnTo>
                  <a:pt x="1302" y="933"/>
                </a:lnTo>
                <a:lnTo>
                  <a:pt x="1303" y="936"/>
                </a:lnTo>
                <a:lnTo>
                  <a:pt x="1306" y="938"/>
                </a:lnTo>
                <a:lnTo>
                  <a:pt x="1310" y="941"/>
                </a:lnTo>
                <a:lnTo>
                  <a:pt x="1315" y="941"/>
                </a:lnTo>
                <a:lnTo>
                  <a:pt x="1319" y="943"/>
                </a:lnTo>
                <a:lnTo>
                  <a:pt x="1321" y="942"/>
                </a:lnTo>
                <a:lnTo>
                  <a:pt x="1323" y="941"/>
                </a:lnTo>
                <a:lnTo>
                  <a:pt x="1325" y="941"/>
                </a:lnTo>
                <a:lnTo>
                  <a:pt x="1327" y="943"/>
                </a:lnTo>
                <a:lnTo>
                  <a:pt x="1329" y="951"/>
                </a:lnTo>
                <a:lnTo>
                  <a:pt x="1332" y="953"/>
                </a:lnTo>
                <a:lnTo>
                  <a:pt x="1336" y="954"/>
                </a:lnTo>
                <a:lnTo>
                  <a:pt x="1340" y="953"/>
                </a:lnTo>
                <a:lnTo>
                  <a:pt x="1347" y="949"/>
                </a:lnTo>
                <a:lnTo>
                  <a:pt x="1346" y="953"/>
                </a:lnTo>
                <a:lnTo>
                  <a:pt x="1342" y="958"/>
                </a:lnTo>
                <a:lnTo>
                  <a:pt x="1342" y="962"/>
                </a:lnTo>
                <a:lnTo>
                  <a:pt x="1342" y="962"/>
                </a:lnTo>
                <a:lnTo>
                  <a:pt x="1347" y="969"/>
                </a:lnTo>
                <a:lnTo>
                  <a:pt x="1348" y="970"/>
                </a:lnTo>
                <a:lnTo>
                  <a:pt x="1350" y="970"/>
                </a:lnTo>
                <a:lnTo>
                  <a:pt x="1356" y="970"/>
                </a:lnTo>
                <a:lnTo>
                  <a:pt x="1366" y="963"/>
                </a:lnTo>
                <a:lnTo>
                  <a:pt x="1371" y="964"/>
                </a:lnTo>
                <a:lnTo>
                  <a:pt x="1367" y="970"/>
                </a:lnTo>
                <a:lnTo>
                  <a:pt x="1368" y="975"/>
                </a:lnTo>
                <a:lnTo>
                  <a:pt x="1377" y="984"/>
                </a:lnTo>
                <a:lnTo>
                  <a:pt x="1382" y="991"/>
                </a:lnTo>
                <a:lnTo>
                  <a:pt x="1384" y="993"/>
                </a:lnTo>
                <a:lnTo>
                  <a:pt x="1389" y="994"/>
                </a:lnTo>
                <a:lnTo>
                  <a:pt x="1392" y="993"/>
                </a:lnTo>
                <a:lnTo>
                  <a:pt x="1392" y="988"/>
                </a:lnTo>
                <a:lnTo>
                  <a:pt x="1389" y="984"/>
                </a:lnTo>
                <a:lnTo>
                  <a:pt x="1393" y="985"/>
                </a:lnTo>
                <a:lnTo>
                  <a:pt x="1394" y="984"/>
                </a:lnTo>
                <a:lnTo>
                  <a:pt x="1395" y="981"/>
                </a:lnTo>
                <a:lnTo>
                  <a:pt x="1397" y="978"/>
                </a:lnTo>
                <a:lnTo>
                  <a:pt x="1399" y="979"/>
                </a:lnTo>
                <a:lnTo>
                  <a:pt x="1399" y="981"/>
                </a:lnTo>
                <a:lnTo>
                  <a:pt x="1399" y="986"/>
                </a:lnTo>
                <a:lnTo>
                  <a:pt x="1397" y="995"/>
                </a:lnTo>
                <a:lnTo>
                  <a:pt x="1397" y="999"/>
                </a:lnTo>
                <a:lnTo>
                  <a:pt x="1400" y="1000"/>
                </a:lnTo>
                <a:lnTo>
                  <a:pt x="1401" y="1001"/>
                </a:lnTo>
                <a:lnTo>
                  <a:pt x="1405" y="1002"/>
                </a:lnTo>
                <a:lnTo>
                  <a:pt x="1405" y="1004"/>
                </a:lnTo>
                <a:lnTo>
                  <a:pt x="1405" y="1005"/>
                </a:lnTo>
                <a:lnTo>
                  <a:pt x="1404" y="1006"/>
                </a:lnTo>
                <a:lnTo>
                  <a:pt x="1403" y="1006"/>
                </a:lnTo>
                <a:lnTo>
                  <a:pt x="1400" y="1007"/>
                </a:lnTo>
                <a:lnTo>
                  <a:pt x="1398" y="1010"/>
                </a:lnTo>
                <a:lnTo>
                  <a:pt x="1397" y="1011"/>
                </a:lnTo>
                <a:lnTo>
                  <a:pt x="1395" y="1015"/>
                </a:lnTo>
                <a:lnTo>
                  <a:pt x="1395" y="1019"/>
                </a:lnTo>
                <a:lnTo>
                  <a:pt x="1395" y="1027"/>
                </a:lnTo>
                <a:lnTo>
                  <a:pt x="1398" y="1035"/>
                </a:lnTo>
                <a:lnTo>
                  <a:pt x="1398" y="1037"/>
                </a:lnTo>
                <a:lnTo>
                  <a:pt x="1398" y="1039"/>
                </a:lnTo>
                <a:lnTo>
                  <a:pt x="1399" y="1041"/>
                </a:lnTo>
                <a:lnTo>
                  <a:pt x="1401" y="1042"/>
                </a:lnTo>
                <a:lnTo>
                  <a:pt x="1401" y="1043"/>
                </a:lnTo>
                <a:lnTo>
                  <a:pt x="1401" y="1043"/>
                </a:lnTo>
                <a:lnTo>
                  <a:pt x="1405" y="1041"/>
                </a:lnTo>
                <a:lnTo>
                  <a:pt x="1415" y="1039"/>
                </a:lnTo>
                <a:lnTo>
                  <a:pt x="1418" y="1038"/>
                </a:lnTo>
                <a:lnTo>
                  <a:pt x="1426" y="1033"/>
                </a:lnTo>
                <a:lnTo>
                  <a:pt x="1430" y="1032"/>
                </a:lnTo>
                <a:lnTo>
                  <a:pt x="1434" y="1031"/>
                </a:lnTo>
                <a:lnTo>
                  <a:pt x="1439" y="1031"/>
                </a:lnTo>
                <a:lnTo>
                  <a:pt x="1447" y="1030"/>
                </a:lnTo>
                <a:lnTo>
                  <a:pt x="1451" y="1030"/>
                </a:lnTo>
                <a:lnTo>
                  <a:pt x="1456" y="1031"/>
                </a:lnTo>
                <a:lnTo>
                  <a:pt x="1445" y="1035"/>
                </a:lnTo>
                <a:lnTo>
                  <a:pt x="1434" y="1039"/>
                </a:lnTo>
                <a:lnTo>
                  <a:pt x="1415" y="1049"/>
                </a:lnTo>
                <a:lnTo>
                  <a:pt x="1418" y="1052"/>
                </a:lnTo>
                <a:lnTo>
                  <a:pt x="1419" y="1054"/>
                </a:lnTo>
                <a:lnTo>
                  <a:pt x="1419" y="1056"/>
                </a:lnTo>
                <a:lnTo>
                  <a:pt x="1420" y="1057"/>
                </a:lnTo>
                <a:lnTo>
                  <a:pt x="1425" y="1059"/>
                </a:lnTo>
                <a:lnTo>
                  <a:pt x="1447" y="1064"/>
                </a:lnTo>
                <a:lnTo>
                  <a:pt x="1451" y="1064"/>
                </a:lnTo>
                <a:lnTo>
                  <a:pt x="1459" y="1062"/>
                </a:lnTo>
                <a:lnTo>
                  <a:pt x="1463" y="1062"/>
                </a:lnTo>
                <a:lnTo>
                  <a:pt x="1458" y="1065"/>
                </a:lnTo>
                <a:lnTo>
                  <a:pt x="1445" y="1068"/>
                </a:lnTo>
                <a:lnTo>
                  <a:pt x="1437" y="1072"/>
                </a:lnTo>
                <a:lnTo>
                  <a:pt x="1436" y="1077"/>
                </a:lnTo>
                <a:lnTo>
                  <a:pt x="1439" y="1083"/>
                </a:lnTo>
                <a:lnTo>
                  <a:pt x="1451" y="1102"/>
                </a:lnTo>
                <a:lnTo>
                  <a:pt x="1451" y="1105"/>
                </a:lnTo>
                <a:lnTo>
                  <a:pt x="1452" y="1107"/>
                </a:lnTo>
                <a:lnTo>
                  <a:pt x="1456" y="1111"/>
                </a:lnTo>
                <a:lnTo>
                  <a:pt x="1457" y="1114"/>
                </a:lnTo>
                <a:lnTo>
                  <a:pt x="1457" y="1117"/>
                </a:lnTo>
                <a:lnTo>
                  <a:pt x="1461" y="1127"/>
                </a:lnTo>
                <a:lnTo>
                  <a:pt x="1462" y="1130"/>
                </a:lnTo>
                <a:lnTo>
                  <a:pt x="1461" y="1138"/>
                </a:lnTo>
                <a:lnTo>
                  <a:pt x="1462" y="1142"/>
                </a:lnTo>
                <a:lnTo>
                  <a:pt x="1466" y="1149"/>
                </a:lnTo>
                <a:lnTo>
                  <a:pt x="1467" y="1156"/>
                </a:lnTo>
                <a:lnTo>
                  <a:pt x="1476" y="1172"/>
                </a:lnTo>
                <a:lnTo>
                  <a:pt x="1503" y="1195"/>
                </a:lnTo>
                <a:lnTo>
                  <a:pt x="1506" y="1196"/>
                </a:lnTo>
                <a:lnTo>
                  <a:pt x="1508" y="1199"/>
                </a:lnTo>
                <a:lnTo>
                  <a:pt x="1517" y="1210"/>
                </a:lnTo>
                <a:lnTo>
                  <a:pt x="1522" y="1215"/>
                </a:lnTo>
                <a:lnTo>
                  <a:pt x="1546" y="1230"/>
                </a:lnTo>
                <a:lnTo>
                  <a:pt x="1534" y="1222"/>
                </a:lnTo>
                <a:lnTo>
                  <a:pt x="1530" y="1222"/>
                </a:lnTo>
                <a:lnTo>
                  <a:pt x="1521" y="1218"/>
                </a:lnTo>
                <a:lnTo>
                  <a:pt x="1517" y="1218"/>
                </a:lnTo>
                <a:lnTo>
                  <a:pt x="1516" y="1223"/>
                </a:lnTo>
                <a:lnTo>
                  <a:pt x="1516" y="1227"/>
                </a:lnTo>
                <a:lnTo>
                  <a:pt x="1519" y="1232"/>
                </a:lnTo>
                <a:lnTo>
                  <a:pt x="1521" y="1235"/>
                </a:lnTo>
                <a:lnTo>
                  <a:pt x="1530" y="1237"/>
                </a:lnTo>
                <a:lnTo>
                  <a:pt x="1535" y="1239"/>
                </a:lnTo>
                <a:lnTo>
                  <a:pt x="1545" y="1249"/>
                </a:lnTo>
                <a:lnTo>
                  <a:pt x="1548" y="1251"/>
                </a:lnTo>
                <a:lnTo>
                  <a:pt x="1552" y="1252"/>
                </a:lnTo>
                <a:lnTo>
                  <a:pt x="1564" y="1253"/>
                </a:lnTo>
                <a:lnTo>
                  <a:pt x="1573" y="1254"/>
                </a:lnTo>
                <a:lnTo>
                  <a:pt x="1579" y="1258"/>
                </a:lnTo>
                <a:lnTo>
                  <a:pt x="1593" y="1270"/>
                </a:lnTo>
                <a:lnTo>
                  <a:pt x="1601" y="1275"/>
                </a:lnTo>
                <a:lnTo>
                  <a:pt x="1604" y="1276"/>
                </a:lnTo>
                <a:lnTo>
                  <a:pt x="1605" y="1278"/>
                </a:lnTo>
                <a:lnTo>
                  <a:pt x="1610" y="1278"/>
                </a:lnTo>
                <a:lnTo>
                  <a:pt x="1614" y="1279"/>
                </a:lnTo>
                <a:lnTo>
                  <a:pt x="1616" y="1281"/>
                </a:lnTo>
                <a:lnTo>
                  <a:pt x="1615" y="1281"/>
                </a:lnTo>
                <a:lnTo>
                  <a:pt x="1606" y="1281"/>
                </a:lnTo>
                <a:lnTo>
                  <a:pt x="1604" y="1281"/>
                </a:lnTo>
                <a:lnTo>
                  <a:pt x="1603" y="1280"/>
                </a:lnTo>
                <a:lnTo>
                  <a:pt x="1599" y="1279"/>
                </a:lnTo>
                <a:lnTo>
                  <a:pt x="1595" y="1278"/>
                </a:lnTo>
                <a:lnTo>
                  <a:pt x="1594" y="1276"/>
                </a:lnTo>
                <a:lnTo>
                  <a:pt x="1593" y="1275"/>
                </a:lnTo>
                <a:lnTo>
                  <a:pt x="1587" y="1270"/>
                </a:lnTo>
                <a:lnTo>
                  <a:pt x="1583" y="1269"/>
                </a:lnTo>
                <a:lnTo>
                  <a:pt x="1578" y="1260"/>
                </a:lnTo>
                <a:lnTo>
                  <a:pt x="1574" y="1258"/>
                </a:lnTo>
                <a:lnTo>
                  <a:pt x="1572" y="1258"/>
                </a:lnTo>
                <a:lnTo>
                  <a:pt x="1568" y="1257"/>
                </a:lnTo>
                <a:lnTo>
                  <a:pt x="1566" y="1255"/>
                </a:lnTo>
                <a:lnTo>
                  <a:pt x="1563" y="1255"/>
                </a:lnTo>
                <a:lnTo>
                  <a:pt x="1557" y="1257"/>
                </a:lnTo>
                <a:lnTo>
                  <a:pt x="1541" y="1259"/>
                </a:lnTo>
                <a:lnTo>
                  <a:pt x="1537" y="1260"/>
                </a:lnTo>
                <a:lnTo>
                  <a:pt x="1532" y="1265"/>
                </a:lnTo>
                <a:lnTo>
                  <a:pt x="1530" y="1267"/>
                </a:lnTo>
                <a:lnTo>
                  <a:pt x="1525" y="1267"/>
                </a:lnTo>
                <a:lnTo>
                  <a:pt x="1516" y="1264"/>
                </a:lnTo>
                <a:lnTo>
                  <a:pt x="1513" y="1263"/>
                </a:lnTo>
                <a:lnTo>
                  <a:pt x="1505" y="1263"/>
                </a:lnTo>
                <a:lnTo>
                  <a:pt x="1501" y="1264"/>
                </a:lnTo>
                <a:lnTo>
                  <a:pt x="1499" y="1265"/>
                </a:lnTo>
                <a:lnTo>
                  <a:pt x="1494" y="1270"/>
                </a:lnTo>
                <a:lnTo>
                  <a:pt x="1497" y="1275"/>
                </a:lnTo>
                <a:lnTo>
                  <a:pt x="1511" y="1286"/>
                </a:lnTo>
                <a:lnTo>
                  <a:pt x="1531" y="1306"/>
                </a:lnTo>
                <a:lnTo>
                  <a:pt x="1532" y="1307"/>
                </a:lnTo>
                <a:lnTo>
                  <a:pt x="1534" y="1309"/>
                </a:lnTo>
                <a:lnTo>
                  <a:pt x="1543" y="1311"/>
                </a:lnTo>
                <a:lnTo>
                  <a:pt x="1550" y="1315"/>
                </a:lnTo>
                <a:lnTo>
                  <a:pt x="1552" y="1315"/>
                </a:lnTo>
                <a:lnTo>
                  <a:pt x="1566" y="1316"/>
                </a:lnTo>
                <a:lnTo>
                  <a:pt x="1569" y="1317"/>
                </a:lnTo>
                <a:lnTo>
                  <a:pt x="1573" y="1318"/>
                </a:lnTo>
                <a:lnTo>
                  <a:pt x="1583" y="1325"/>
                </a:lnTo>
                <a:lnTo>
                  <a:pt x="1587" y="1327"/>
                </a:lnTo>
                <a:lnTo>
                  <a:pt x="1592" y="1327"/>
                </a:lnTo>
                <a:lnTo>
                  <a:pt x="1600" y="1326"/>
                </a:lnTo>
                <a:lnTo>
                  <a:pt x="1609" y="1326"/>
                </a:lnTo>
                <a:lnTo>
                  <a:pt x="1610" y="1326"/>
                </a:lnTo>
                <a:lnTo>
                  <a:pt x="1612" y="1325"/>
                </a:lnTo>
                <a:lnTo>
                  <a:pt x="1615" y="1320"/>
                </a:lnTo>
                <a:lnTo>
                  <a:pt x="1620" y="1315"/>
                </a:lnTo>
                <a:lnTo>
                  <a:pt x="1622" y="1314"/>
                </a:lnTo>
                <a:lnTo>
                  <a:pt x="1626" y="1315"/>
                </a:lnTo>
                <a:lnTo>
                  <a:pt x="1626" y="1317"/>
                </a:lnTo>
                <a:lnTo>
                  <a:pt x="1621" y="1318"/>
                </a:lnTo>
                <a:lnTo>
                  <a:pt x="1619" y="1323"/>
                </a:lnTo>
                <a:lnTo>
                  <a:pt x="1616" y="1327"/>
                </a:lnTo>
                <a:lnTo>
                  <a:pt x="1614" y="1332"/>
                </a:lnTo>
                <a:lnTo>
                  <a:pt x="1610" y="1333"/>
                </a:lnTo>
                <a:lnTo>
                  <a:pt x="1580" y="1333"/>
                </a:lnTo>
                <a:lnTo>
                  <a:pt x="1578" y="1332"/>
                </a:lnTo>
                <a:lnTo>
                  <a:pt x="1572" y="1327"/>
                </a:lnTo>
                <a:lnTo>
                  <a:pt x="1569" y="1326"/>
                </a:lnTo>
                <a:lnTo>
                  <a:pt x="1562" y="1326"/>
                </a:lnTo>
                <a:lnTo>
                  <a:pt x="1520" y="1325"/>
                </a:lnTo>
                <a:lnTo>
                  <a:pt x="1515" y="1326"/>
                </a:lnTo>
                <a:lnTo>
                  <a:pt x="1515" y="1327"/>
                </a:lnTo>
                <a:lnTo>
                  <a:pt x="1517" y="1330"/>
                </a:lnTo>
                <a:lnTo>
                  <a:pt x="1520" y="1332"/>
                </a:lnTo>
                <a:lnTo>
                  <a:pt x="1521" y="1332"/>
                </a:lnTo>
                <a:lnTo>
                  <a:pt x="1524" y="1333"/>
                </a:lnTo>
                <a:lnTo>
                  <a:pt x="1527" y="1333"/>
                </a:lnTo>
                <a:lnTo>
                  <a:pt x="1530" y="1333"/>
                </a:lnTo>
                <a:lnTo>
                  <a:pt x="1531" y="1336"/>
                </a:lnTo>
                <a:lnTo>
                  <a:pt x="1532" y="1337"/>
                </a:lnTo>
                <a:lnTo>
                  <a:pt x="1535" y="1338"/>
                </a:lnTo>
                <a:lnTo>
                  <a:pt x="1550" y="1347"/>
                </a:lnTo>
                <a:lnTo>
                  <a:pt x="1553" y="1352"/>
                </a:lnTo>
                <a:lnTo>
                  <a:pt x="1558" y="1357"/>
                </a:lnTo>
                <a:lnTo>
                  <a:pt x="1566" y="1369"/>
                </a:lnTo>
                <a:lnTo>
                  <a:pt x="1567" y="1373"/>
                </a:lnTo>
                <a:lnTo>
                  <a:pt x="1569" y="1383"/>
                </a:lnTo>
                <a:lnTo>
                  <a:pt x="1572" y="1385"/>
                </a:lnTo>
                <a:lnTo>
                  <a:pt x="1580" y="1385"/>
                </a:lnTo>
                <a:lnTo>
                  <a:pt x="1587" y="1386"/>
                </a:lnTo>
                <a:lnTo>
                  <a:pt x="1594" y="1389"/>
                </a:lnTo>
                <a:lnTo>
                  <a:pt x="1598" y="1395"/>
                </a:lnTo>
                <a:lnTo>
                  <a:pt x="1598" y="1401"/>
                </a:lnTo>
                <a:lnTo>
                  <a:pt x="1595" y="1404"/>
                </a:lnTo>
                <a:lnTo>
                  <a:pt x="1594" y="1405"/>
                </a:lnTo>
                <a:lnTo>
                  <a:pt x="1592" y="1407"/>
                </a:lnTo>
                <a:lnTo>
                  <a:pt x="1590" y="1409"/>
                </a:lnTo>
                <a:lnTo>
                  <a:pt x="1589" y="1416"/>
                </a:lnTo>
                <a:lnTo>
                  <a:pt x="1589" y="1417"/>
                </a:lnTo>
                <a:lnTo>
                  <a:pt x="1587" y="1420"/>
                </a:lnTo>
                <a:lnTo>
                  <a:pt x="1582" y="1432"/>
                </a:lnTo>
                <a:lnTo>
                  <a:pt x="1580" y="1448"/>
                </a:lnTo>
                <a:lnTo>
                  <a:pt x="1579" y="1454"/>
                </a:lnTo>
                <a:lnTo>
                  <a:pt x="1574" y="1458"/>
                </a:lnTo>
                <a:lnTo>
                  <a:pt x="1566" y="1460"/>
                </a:lnTo>
                <a:lnTo>
                  <a:pt x="1564" y="1462"/>
                </a:lnTo>
                <a:lnTo>
                  <a:pt x="1563" y="1465"/>
                </a:lnTo>
                <a:lnTo>
                  <a:pt x="1563" y="1481"/>
                </a:lnTo>
                <a:lnTo>
                  <a:pt x="1562" y="1486"/>
                </a:lnTo>
                <a:lnTo>
                  <a:pt x="1563" y="1489"/>
                </a:lnTo>
                <a:lnTo>
                  <a:pt x="1566" y="1490"/>
                </a:lnTo>
                <a:lnTo>
                  <a:pt x="1566" y="1491"/>
                </a:lnTo>
                <a:lnTo>
                  <a:pt x="1566" y="1494"/>
                </a:lnTo>
                <a:lnTo>
                  <a:pt x="1566" y="1495"/>
                </a:lnTo>
                <a:lnTo>
                  <a:pt x="1562" y="1497"/>
                </a:lnTo>
                <a:lnTo>
                  <a:pt x="1553" y="1500"/>
                </a:lnTo>
                <a:lnTo>
                  <a:pt x="1551" y="1504"/>
                </a:lnTo>
                <a:lnTo>
                  <a:pt x="1550" y="1506"/>
                </a:lnTo>
                <a:lnTo>
                  <a:pt x="1551" y="1511"/>
                </a:lnTo>
                <a:lnTo>
                  <a:pt x="1552" y="1516"/>
                </a:lnTo>
                <a:lnTo>
                  <a:pt x="1557" y="1522"/>
                </a:lnTo>
                <a:lnTo>
                  <a:pt x="1564" y="1537"/>
                </a:lnTo>
                <a:lnTo>
                  <a:pt x="1566" y="1537"/>
                </a:lnTo>
                <a:lnTo>
                  <a:pt x="1568" y="1537"/>
                </a:lnTo>
                <a:lnTo>
                  <a:pt x="1569" y="1536"/>
                </a:lnTo>
                <a:lnTo>
                  <a:pt x="1572" y="1534"/>
                </a:lnTo>
                <a:lnTo>
                  <a:pt x="1573" y="1533"/>
                </a:lnTo>
                <a:lnTo>
                  <a:pt x="1573" y="1532"/>
                </a:lnTo>
                <a:lnTo>
                  <a:pt x="1574" y="1527"/>
                </a:lnTo>
                <a:lnTo>
                  <a:pt x="1575" y="1525"/>
                </a:lnTo>
                <a:lnTo>
                  <a:pt x="1598" y="1505"/>
                </a:lnTo>
                <a:lnTo>
                  <a:pt x="1604" y="1502"/>
                </a:lnTo>
                <a:lnTo>
                  <a:pt x="1620" y="1499"/>
                </a:lnTo>
                <a:lnTo>
                  <a:pt x="1624" y="1494"/>
                </a:lnTo>
                <a:lnTo>
                  <a:pt x="1625" y="1485"/>
                </a:lnTo>
                <a:lnTo>
                  <a:pt x="1625" y="1484"/>
                </a:lnTo>
                <a:lnTo>
                  <a:pt x="1625" y="1483"/>
                </a:lnTo>
                <a:lnTo>
                  <a:pt x="1625" y="1481"/>
                </a:lnTo>
                <a:lnTo>
                  <a:pt x="1624" y="1481"/>
                </a:lnTo>
                <a:lnTo>
                  <a:pt x="1622" y="1481"/>
                </a:lnTo>
                <a:lnTo>
                  <a:pt x="1621" y="1480"/>
                </a:lnTo>
                <a:lnTo>
                  <a:pt x="1621" y="1479"/>
                </a:lnTo>
                <a:lnTo>
                  <a:pt x="1620" y="1475"/>
                </a:lnTo>
                <a:lnTo>
                  <a:pt x="1620" y="1473"/>
                </a:lnTo>
                <a:lnTo>
                  <a:pt x="1622" y="1470"/>
                </a:lnTo>
                <a:lnTo>
                  <a:pt x="1627" y="1472"/>
                </a:lnTo>
                <a:lnTo>
                  <a:pt x="1636" y="1475"/>
                </a:lnTo>
                <a:lnTo>
                  <a:pt x="1632" y="1476"/>
                </a:lnTo>
                <a:lnTo>
                  <a:pt x="1629" y="1476"/>
                </a:lnTo>
                <a:lnTo>
                  <a:pt x="1626" y="1475"/>
                </a:lnTo>
                <a:lnTo>
                  <a:pt x="1622" y="1475"/>
                </a:lnTo>
                <a:lnTo>
                  <a:pt x="1626" y="1480"/>
                </a:lnTo>
                <a:lnTo>
                  <a:pt x="1627" y="1483"/>
                </a:lnTo>
                <a:lnTo>
                  <a:pt x="1629" y="1490"/>
                </a:lnTo>
                <a:lnTo>
                  <a:pt x="1629" y="1492"/>
                </a:lnTo>
                <a:lnTo>
                  <a:pt x="1629" y="1494"/>
                </a:lnTo>
                <a:lnTo>
                  <a:pt x="1627" y="1495"/>
                </a:lnTo>
                <a:lnTo>
                  <a:pt x="1627" y="1497"/>
                </a:lnTo>
                <a:lnTo>
                  <a:pt x="1626" y="1500"/>
                </a:lnTo>
                <a:lnTo>
                  <a:pt x="1626" y="1501"/>
                </a:lnTo>
                <a:lnTo>
                  <a:pt x="1630" y="1507"/>
                </a:lnTo>
                <a:lnTo>
                  <a:pt x="1636" y="1513"/>
                </a:lnTo>
                <a:lnTo>
                  <a:pt x="1642" y="1517"/>
                </a:lnTo>
                <a:lnTo>
                  <a:pt x="1650" y="1518"/>
                </a:lnTo>
                <a:lnTo>
                  <a:pt x="1657" y="1518"/>
                </a:lnTo>
                <a:lnTo>
                  <a:pt x="1664" y="1518"/>
                </a:lnTo>
                <a:lnTo>
                  <a:pt x="1680" y="1515"/>
                </a:lnTo>
                <a:lnTo>
                  <a:pt x="1685" y="1512"/>
                </a:lnTo>
                <a:lnTo>
                  <a:pt x="1696" y="1505"/>
                </a:lnTo>
                <a:lnTo>
                  <a:pt x="1703" y="1504"/>
                </a:lnTo>
                <a:lnTo>
                  <a:pt x="1728" y="1501"/>
                </a:lnTo>
                <a:lnTo>
                  <a:pt x="1761" y="1500"/>
                </a:lnTo>
                <a:lnTo>
                  <a:pt x="1768" y="1497"/>
                </a:lnTo>
                <a:lnTo>
                  <a:pt x="1777" y="1494"/>
                </a:lnTo>
                <a:lnTo>
                  <a:pt x="1780" y="1490"/>
                </a:lnTo>
                <a:lnTo>
                  <a:pt x="1782" y="1489"/>
                </a:lnTo>
                <a:lnTo>
                  <a:pt x="1782" y="1475"/>
                </a:lnTo>
                <a:lnTo>
                  <a:pt x="1784" y="1467"/>
                </a:lnTo>
                <a:lnTo>
                  <a:pt x="1785" y="1464"/>
                </a:lnTo>
                <a:lnTo>
                  <a:pt x="1788" y="1464"/>
                </a:lnTo>
                <a:lnTo>
                  <a:pt x="1793" y="1463"/>
                </a:lnTo>
                <a:lnTo>
                  <a:pt x="1796" y="1463"/>
                </a:lnTo>
                <a:lnTo>
                  <a:pt x="1800" y="1459"/>
                </a:lnTo>
                <a:lnTo>
                  <a:pt x="1803" y="1457"/>
                </a:lnTo>
                <a:lnTo>
                  <a:pt x="1798" y="1467"/>
                </a:lnTo>
                <a:lnTo>
                  <a:pt x="1795" y="1469"/>
                </a:lnTo>
                <a:lnTo>
                  <a:pt x="1789" y="1467"/>
                </a:lnTo>
                <a:lnTo>
                  <a:pt x="1785" y="1469"/>
                </a:lnTo>
                <a:lnTo>
                  <a:pt x="1784" y="1474"/>
                </a:lnTo>
                <a:lnTo>
                  <a:pt x="1784" y="1479"/>
                </a:lnTo>
                <a:lnTo>
                  <a:pt x="1786" y="1485"/>
                </a:lnTo>
                <a:lnTo>
                  <a:pt x="1785" y="1491"/>
                </a:lnTo>
                <a:lnTo>
                  <a:pt x="1785" y="1495"/>
                </a:lnTo>
                <a:lnTo>
                  <a:pt x="1783" y="1496"/>
                </a:lnTo>
                <a:lnTo>
                  <a:pt x="1780" y="1496"/>
                </a:lnTo>
                <a:lnTo>
                  <a:pt x="1778" y="1496"/>
                </a:lnTo>
                <a:lnTo>
                  <a:pt x="1773" y="1500"/>
                </a:lnTo>
                <a:lnTo>
                  <a:pt x="1769" y="1502"/>
                </a:lnTo>
                <a:lnTo>
                  <a:pt x="1768" y="1506"/>
                </a:lnTo>
                <a:lnTo>
                  <a:pt x="1768" y="1511"/>
                </a:lnTo>
                <a:lnTo>
                  <a:pt x="1772" y="1517"/>
                </a:lnTo>
                <a:lnTo>
                  <a:pt x="1779" y="1527"/>
                </a:lnTo>
                <a:lnTo>
                  <a:pt x="1822" y="1558"/>
                </a:lnTo>
                <a:lnTo>
                  <a:pt x="1825" y="1563"/>
                </a:lnTo>
                <a:lnTo>
                  <a:pt x="1831" y="1569"/>
                </a:lnTo>
                <a:lnTo>
                  <a:pt x="1842" y="1574"/>
                </a:lnTo>
                <a:lnTo>
                  <a:pt x="1843" y="1574"/>
                </a:lnTo>
                <a:lnTo>
                  <a:pt x="1844" y="1578"/>
                </a:lnTo>
                <a:lnTo>
                  <a:pt x="1846" y="1580"/>
                </a:lnTo>
                <a:lnTo>
                  <a:pt x="1859" y="1591"/>
                </a:lnTo>
                <a:lnTo>
                  <a:pt x="1861" y="1592"/>
                </a:lnTo>
                <a:lnTo>
                  <a:pt x="1872" y="1602"/>
                </a:lnTo>
                <a:lnTo>
                  <a:pt x="1893" y="1636"/>
                </a:lnTo>
                <a:lnTo>
                  <a:pt x="1938" y="1683"/>
                </a:lnTo>
                <a:lnTo>
                  <a:pt x="1951" y="1688"/>
                </a:lnTo>
                <a:lnTo>
                  <a:pt x="1953" y="1688"/>
                </a:lnTo>
                <a:lnTo>
                  <a:pt x="1962" y="1692"/>
                </a:lnTo>
                <a:lnTo>
                  <a:pt x="1968" y="1696"/>
                </a:lnTo>
                <a:lnTo>
                  <a:pt x="1988" y="1715"/>
                </a:lnTo>
                <a:lnTo>
                  <a:pt x="1995" y="1717"/>
                </a:lnTo>
                <a:lnTo>
                  <a:pt x="2005" y="1716"/>
                </a:lnTo>
                <a:lnTo>
                  <a:pt x="2010" y="1713"/>
                </a:lnTo>
                <a:lnTo>
                  <a:pt x="2026" y="1702"/>
                </a:lnTo>
                <a:lnTo>
                  <a:pt x="2032" y="1700"/>
                </a:lnTo>
                <a:lnTo>
                  <a:pt x="2039" y="1700"/>
                </a:lnTo>
                <a:lnTo>
                  <a:pt x="2047" y="1701"/>
                </a:lnTo>
                <a:lnTo>
                  <a:pt x="2053" y="1705"/>
                </a:lnTo>
                <a:lnTo>
                  <a:pt x="2062" y="1710"/>
                </a:lnTo>
                <a:lnTo>
                  <a:pt x="2064" y="1713"/>
                </a:lnTo>
                <a:lnTo>
                  <a:pt x="2068" y="1715"/>
                </a:lnTo>
                <a:lnTo>
                  <a:pt x="2072" y="1715"/>
                </a:lnTo>
                <a:lnTo>
                  <a:pt x="2074" y="1715"/>
                </a:lnTo>
                <a:lnTo>
                  <a:pt x="2078" y="1713"/>
                </a:lnTo>
                <a:lnTo>
                  <a:pt x="2080" y="1715"/>
                </a:lnTo>
                <a:lnTo>
                  <a:pt x="2083" y="1717"/>
                </a:lnTo>
                <a:lnTo>
                  <a:pt x="2085" y="1717"/>
                </a:lnTo>
                <a:lnTo>
                  <a:pt x="2088" y="1717"/>
                </a:lnTo>
                <a:lnTo>
                  <a:pt x="2091" y="1716"/>
                </a:lnTo>
                <a:lnTo>
                  <a:pt x="2094" y="1715"/>
                </a:lnTo>
                <a:lnTo>
                  <a:pt x="2095" y="1713"/>
                </a:lnTo>
                <a:lnTo>
                  <a:pt x="2100" y="1713"/>
                </a:lnTo>
                <a:lnTo>
                  <a:pt x="2116" y="1711"/>
                </a:lnTo>
                <a:lnTo>
                  <a:pt x="2121" y="1712"/>
                </a:lnTo>
                <a:lnTo>
                  <a:pt x="2128" y="1715"/>
                </a:lnTo>
                <a:lnTo>
                  <a:pt x="2133" y="1715"/>
                </a:lnTo>
                <a:lnTo>
                  <a:pt x="2138" y="1715"/>
                </a:lnTo>
                <a:lnTo>
                  <a:pt x="2142" y="1713"/>
                </a:lnTo>
                <a:lnTo>
                  <a:pt x="2153" y="1710"/>
                </a:lnTo>
                <a:lnTo>
                  <a:pt x="2157" y="1710"/>
                </a:lnTo>
                <a:lnTo>
                  <a:pt x="2184" y="1707"/>
                </a:lnTo>
                <a:lnTo>
                  <a:pt x="2190" y="1707"/>
                </a:lnTo>
                <a:lnTo>
                  <a:pt x="2192" y="1707"/>
                </a:lnTo>
                <a:lnTo>
                  <a:pt x="2196" y="1704"/>
                </a:lnTo>
                <a:lnTo>
                  <a:pt x="2199" y="1704"/>
                </a:lnTo>
                <a:lnTo>
                  <a:pt x="2201" y="1704"/>
                </a:lnTo>
                <a:lnTo>
                  <a:pt x="2211" y="1707"/>
                </a:lnTo>
                <a:lnTo>
                  <a:pt x="2220" y="1712"/>
                </a:lnTo>
                <a:lnTo>
                  <a:pt x="2222" y="1712"/>
                </a:lnTo>
                <a:lnTo>
                  <a:pt x="2227" y="1713"/>
                </a:lnTo>
                <a:lnTo>
                  <a:pt x="2229" y="1715"/>
                </a:lnTo>
                <a:lnTo>
                  <a:pt x="2234" y="1717"/>
                </a:lnTo>
                <a:lnTo>
                  <a:pt x="2241" y="1716"/>
                </a:lnTo>
                <a:lnTo>
                  <a:pt x="2247" y="1720"/>
                </a:lnTo>
                <a:lnTo>
                  <a:pt x="2254" y="1725"/>
                </a:lnTo>
                <a:lnTo>
                  <a:pt x="2263" y="1732"/>
                </a:lnTo>
                <a:lnTo>
                  <a:pt x="2269" y="1736"/>
                </a:lnTo>
                <a:lnTo>
                  <a:pt x="2275" y="1738"/>
                </a:lnTo>
                <a:lnTo>
                  <a:pt x="2284" y="1737"/>
                </a:lnTo>
                <a:lnTo>
                  <a:pt x="2294" y="1731"/>
                </a:lnTo>
                <a:lnTo>
                  <a:pt x="2295" y="1728"/>
                </a:lnTo>
                <a:lnTo>
                  <a:pt x="2299" y="1727"/>
                </a:lnTo>
                <a:lnTo>
                  <a:pt x="2320" y="1720"/>
                </a:lnTo>
                <a:lnTo>
                  <a:pt x="2326" y="1713"/>
                </a:lnTo>
                <a:lnTo>
                  <a:pt x="2334" y="1711"/>
                </a:lnTo>
                <a:lnTo>
                  <a:pt x="2339" y="1708"/>
                </a:lnTo>
                <a:lnTo>
                  <a:pt x="2341" y="1706"/>
                </a:lnTo>
                <a:lnTo>
                  <a:pt x="2342" y="1704"/>
                </a:lnTo>
                <a:lnTo>
                  <a:pt x="2344" y="1701"/>
                </a:lnTo>
                <a:lnTo>
                  <a:pt x="2347" y="1700"/>
                </a:lnTo>
                <a:lnTo>
                  <a:pt x="2348" y="1700"/>
                </a:lnTo>
                <a:lnTo>
                  <a:pt x="2353" y="1697"/>
                </a:lnTo>
                <a:lnTo>
                  <a:pt x="2358" y="1694"/>
                </a:lnTo>
                <a:lnTo>
                  <a:pt x="2360" y="1691"/>
                </a:lnTo>
                <a:lnTo>
                  <a:pt x="2378" y="1686"/>
                </a:lnTo>
                <a:lnTo>
                  <a:pt x="2380" y="1686"/>
                </a:lnTo>
                <a:lnTo>
                  <a:pt x="2381" y="1685"/>
                </a:lnTo>
                <a:lnTo>
                  <a:pt x="2382" y="1684"/>
                </a:lnTo>
                <a:lnTo>
                  <a:pt x="2384" y="1683"/>
                </a:lnTo>
                <a:lnTo>
                  <a:pt x="2384" y="1683"/>
                </a:lnTo>
                <a:lnTo>
                  <a:pt x="2385" y="1683"/>
                </a:lnTo>
                <a:lnTo>
                  <a:pt x="2387" y="1683"/>
                </a:lnTo>
                <a:lnTo>
                  <a:pt x="2390" y="1681"/>
                </a:lnTo>
                <a:lnTo>
                  <a:pt x="2394" y="1681"/>
                </a:lnTo>
                <a:lnTo>
                  <a:pt x="2396" y="1681"/>
                </a:lnTo>
                <a:lnTo>
                  <a:pt x="2394" y="1680"/>
                </a:lnTo>
                <a:lnTo>
                  <a:pt x="2400" y="1679"/>
                </a:lnTo>
                <a:lnTo>
                  <a:pt x="2411" y="1679"/>
                </a:lnTo>
                <a:lnTo>
                  <a:pt x="2417" y="1676"/>
                </a:lnTo>
                <a:lnTo>
                  <a:pt x="2421" y="1675"/>
                </a:lnTo>
                <a:lnTo>
                  <a:pt x="2422" y="1674"/>
                </a:lnTo>
                <a:lnTo>
                  <a:pt x="2427" y="1669"/>
                </a:lnTo>
                <a:lnTo>
                  <a:pt x="2428" y="1667"/>
                </a:lnTo>
                <a:lnTo>
                  <a:pt x="2428" y="1663"/>
                </a:lnTo>
                <a:lnTo>
                  <a:pt x="2427" y="1657"/>
                </a:lnTo>
                <a:lnTo>
                  <a:pt x="2428" y="1632"/>
                </a:lnTo>
                <a:lnTo>
                  <a:pt x="2427" y="1629"/>
                </a:lnTo>
                <a:lnTo>
                  <a:pt x="2424" y="1626"/>
                </a:lnTo>
                <a:lnTo>
                  <a:pt x="2418" y="1617"/>
                </a:lnTo>
                <a:lnTo>
                  <a:pt x="2412" y="1609"/>
                </a:lnTo>
                <a:lnTo>
                  <a:pt x="2401" y="1595"/>
                </a:lnTo>
                <a:lnTo>
                  <a:pt x="2376" y="1574"/>
                </a:lnTo>
                <a:lnTo>
                  <a:pt x="2370" y="1570"/>
                </a:lnTo>
                <a:lnTo>
                  <a:pt x="2364" y="1568"/>
                </a:lnTo>
                <a:lnTo>
                  <a:pt x="2339" y="1563"/>
                </a:lnTo>
                <a:lnTo>
                  <a:pt x="2332" y="1560"/>
                </a:lnTo>
                <a:lnTo>
                  <a:pt x="2320" y="1552"/>
                </a:lnTo>
                <a:lnTo>
                  <a:pt x="2316" y="1551"/>
                </a:lnTo>
                <a:lnTo>
                  <a:pt x="2313" y="1549"/>
                </a:lnTo>
                <a:lnTo>
                  <a:pt x="2306" y="1543"/>
                </a:lnTo>
                <a:lnTo>
                  <a:pt x="2299" y="1541"/>
                </a:lnTo>
                <a:lnTo>
                  <a:pt x="2296" y="1542"/>
                </a:lnTo>
                <a:lnTo>
                  <a:pt x="2280" y="1539"/>
                </a:lnTo>
                <a:lnTo>
                  <a:pt x="2274" y="1542"/>
                </a:lnTo>
                <a:lnTo>
                  <a:pt x="2260" y="1551"/>
                </a:lnTo>
                <a:lnTo>
                  <a:pt x="2254" y="1553"/>
                </a:lnTo>
                <a:lnTo>
                  <a:pt x="2245" y="1552"/>
                </a:lnTo>
                <a:lnTo>
                  <a:pt x="2239" y="1548"/>
                </a:lnTo>
                <a:lnTo>
                  <a:pt x="2234" y="1543"/>
                </a:lnTo>
                <a:lnTo>
                  <a:pt x="2229" y="1525"/>
                </a:lnTo>
                <a:lnTo>
                  <a:pt x="2229" y="1520"/>
                </a:lnTo>
                <a:lnTo>
                  <a:pt x="2227" y="1516"/>
                </a:lnTo>
                <a:lnTo>
                  <a:pt x="2222" y="1515"/>
                </a:lnTo>
                <a:lnTo>
                  <a:pt x="2217" y="1516"/>
                </a:lnTo>
                <a:lnTo>
                  <a:pt x="2208" y="1518"/>
                </a:lnTo>
                <a:lnTo>
                  <a:pt x="2206" y="1518"/>
                </a:lnTo>
                <a:lnTo>
                  <a:pt x="2204" y="1517"/>
                </a:lnTo>
                <a:lnTo>
                  <a:pt x="2202" y="1518"/>
                </a:lnTo>
                <a:lnTo>
                  <a:pt x="2201" y="1520"/>
                </a:lnTo>
                <a:lnTo>
                  <a:pt x="2200" y="1520"/>
                </a:lnTo>
                <a:lnTo>
                  <a:pt x="2196" y="1520"/>
                </a:lnTo>
                <a:lnTo>
                  <a:pt x="2194" y="1522"/>
                </a:lnTo>
                <a:lnTo>
                  <a:pt x="2189" y="1526"/>
                </a:lnTo>
                <a:lnTo>
                  <a:pt x="2186" y="1525"/>
                </a:lnTo>
                <a:lnTo>
                  <a:pt x="2186" y="1523"/>
                </a:lnTo>
                <a:lnTo>
                  <a:pt x="2186" y="1521"/>
                </a:lnTo>
                <a:lnTo>
                  <a:pt x="2189" y="1520"/>
                </a:lnTo>
                <a:lnTo>
                  <a:pt x="2191" y="1518"/>
                </a:lnTo>
                <a:lnTo>
                  <a:pt x="2194" y="1518"/>
                </a:lnTo>
                <a:lnTo>
                  <a:pt x="2196" y="1518"/>
                </a:lnTo>
                <a:lnTo>
                  <a:pt x="2199" y="1516"/>
                </a:lnTo>
                <a:lnTo>
                  <a:pt x="2200" y="1515"/>
                </a:lnTo>
                <a:lnTo>
                  <a:pt x="2201" y="1513"/>
                </a:lnTo>
                <a:lnTo>
                  <a:pt x="2201" y="1513"/>
                </a:lnTo>
                <a:lnTo>
                  <a:pt x="2208" y="1512"/>
                </a:lnTo>
                <a:lnTo>
                  <a:pt x="2220" y="1510"/>
                </a:lnTo>
                <a:lnTo>
                  <a:pt x="2228" y="1512"/>
                </a:lnTo>
                <a:lnTo>
                  <a:pt x="2232" y="1517"/>
                </a:lnTo>
                <a:lnTo>
                  <a:pt x="2237" y="1536"/>
                </a:lnTo>
                <a:lnTo>
                  <a:pt x="2238" y="1539"/>
                </a:lnTo>
                <a:lnTo>
                  <a:pt x="2242" y="1542"/>
                </a:lnTo>
                <a:lnTo>
                  <a:pt x="2245" y="1543"/>
                </a:lnTo>
                <a:lnTo>
                  <a:pt x="2254" y="1544"/>
                </a:lnTo>
                <a:lnTo>
                  <a:pt x="2258" y="1544"/>
                </a:lnTo>
                <a:lnTo>
                  <a:pt x="2262" y="1542"/>
                </a:lnTo>
                <a:lnTo>
                  <a:pt x="2273" y="1534"/>
                </a:lnTo>
                <a:lnTo>
                  <a:pt x="2276" y="1534"/>
                </a:lnTo>
                <a:lnTo>
                  <a:pt x="2280" y="1534"/>
                </a:lnTo>
                <a:lnTo>
                  <a:pt x="2290" y="1532"/>
                </a:lnTo>
                <a:lnTo>
                  <a:pt x="2294" y="1531"/>
                </a:lnTo>
                <a:lnTo>
                  <a:pt x="2295" y="1532"/>
                </a:lnTo>
                <a:lnTo>
                  <a:pt x="2296" y="1532"/>
                </a:lnTo>
                <a:lnTo>
                  <a:pt x="2321" y="1536"/>
                </a:lnTo>
                <a:lnTo>
                  <a:pt x="2339" y="1544"/>
                </a:lnTo>
                <a:lnTo>
                  <a:pt x="2343" y="1546"/>
                </a:lnTo>
                <a:lnTo>
                  <a:pt x="2348" y="1546"/>
                </a:lnTo>
                <a:lnTo>
                  <a:pt x="2392" y="1533"/>
                </a:lnTo>
                <a:lnTo>
                  <a:pt x="2408" y="1532"/>
                </a:lnTo>
                <a:lnTo>
                  <a:pt x="2415" y="1530"/>
                </a:lnTo>
                <a:lnTo>
                  <a:pt x="2417" y="1528"/>
                </a:lnTo>
                <a:lnTo>
                  <a:pt x="2465" y="1527"/>
                </a:lnTo>
                <a:lnTo>
                  <a:pt x="2469" y="1527"/>
                </a:lnTo>
                <a:lnTo>
                  <a:pt x="2473" y="1525"/>
                </a:lnTo>
                <a:lnTo>
                  <a:pt x="2474" y="1521"/>
                </a:lnTo>
                <a:lnTo>
                  <a:pt x="2473" y="1517"/>
                </a:lnTo>
                <a:lnTo>
                  <a:pt x="2461" y="1497"/>
                </a:lnTo>
                <a:lnTo>
                  <a:pt x="2459" y="1490"/>
                </a:lnTo>
                <a:lnTo>
                  <a:pt x="2456" y="1486"/>
                </a:lnTo>
                <a:lnTo>
                  <a:pt x="2442" y="1479"/>
                </a:lnTo>
                <a:lnTo>
                  <a:pt x="2438" y="1476"/>
                </a:lnTo>
                <a:lnTo>
                  <a:pt x="2437" y="1474"/>
                </a:lnTo>
                <a:lnTo>
                  <a:pt x="2436" y="1469"/>
                </a:lnTo>
                <a:lnTo>
                  <a:pt x="2434" y="1467"/>
                </a:lnTo>
                <a:lnTo>
                  <a:pt x="2426" y="1465"/>
                </a:lnTo>
                <a:lnTo>
                  <a:pt x="2423" y="1465"/>
                </a:lnTo>
                <a:lnTo>
                  <a:pt x="2423" y="1464"/>
                </a:lnTo>
                <a:lnTo>
                  <a:pt x="2422" y="1463"/>
                </a:lnTo>
                <a:lnTo>
                  <a:pt x="2421" y="1462"/>
                </a:lnTo>
                <a:lnTo>
                  <a:pt x="2422" y="1460"/>
                </a:lnTo>
                <a:lnTo>
                  <a:pt x="2423" y="1460"/>
                </a:lnTo>
                <a:lnTo>
                  <a:pt x="2426" y="1462"/>
                </a:lnTo>
                <a:lnTo>
                  <a:pt x="2427" y="1462"/>
                </a:lnTo>
                <a:lnTo>
                  <a:pt x="2432" y="1462"/>
                </a:lnTo>
                <a:lnTo>
                  <a:pt x="2436" y="1463"/>
                </a:lnTo>
                <a:lnTo>
                  <a:pt x="2438" y="1464"/>
                </a:lnTo>
                <a:lnTo>
                  <a:pt x="2440" y="1469"/>
                </a:lnTo>
                <a:lnTo>
                  <a:pt x="2444" y="1475"/>
                </a:lnTo>
                <a:lnTo>
                  <a:pt x="2445" y="1478"/>
                </a:lnTo>
                <a:lnTo>
                  <a:pt x="2449" y="1479"/>
                </a:lnTo>
                <a:lnTo>
                  <a:pt x="2460" y="1480"/>
                </a:lnTo>
                <a:lnTo>
                  <a:pt x="2473" y="1476"/>
                </a:lnTo>
                <a:lnTo>
                  <a:pt x="2477" y="1476"/>
                </a:lnTo>
                <a:lnTo>
                  <a:pt x="2481" y="1479"/>
                </a:lnTo>
                <a:lnTo>
                  <a:pt x="2482" y="1480"/>
                </a:lnTo>
                <a:lnTo>
                  <a:pt x="2490" y="1483"/>
                </a:lnTo>
                <a:lnTo>
                  <a:pt x="2491" y="1484"/>
                </a:lnTo>
                <a:lnTo>
                  <a:pt x="2495" y="1486"/>
                </a:lnTo>
                <a:lnTo>
                  <a:pt x="2496" y="1488"/>
                </a:lnTo>
                <a:lnTo>
                  <a:pt x="2500" y="1489"/>
                </a:lnTo>
                <a:lnTo>
                  <a:pt x="2517" y="1489"/>
                </a:lnTo>
                <a:lnTo>
                  <a:pt x="2522" y="1489"/>
                </a:lnTo>
                <a:lnTo>
                  <a:pt x="2524" y="1486"/>
                </a:lnTo>
                <a:lnTo>
                  <a:pt x="2528" y="1483"/>
                </a:lnTo>
                <a:lnTo>
                  <a:pt x="2521" y="1475"/>
                </a:lnTo>
                <a:lnTo>
                  <a:pt x="2517" y="1473"/>
                </a:lnTo>
                <a:lnTo>
                  <a:pt x="2516" y="1473"/>
                </a:lnTo>
                <a:lnTo>
                  <a:pt x="2512" y="1473"/>
                </a:lnTo>
                <a:lnTo>
                  <a:pt x="2511" y="1472"/>
                </a:lnTo>
                <a:lnTo>
                  <a:pt x="2510" y="1472"/>
                </a:lnTo>
                <a:lnTo>
                  <a:pt x="2508" y="1469"/>
                </a:lnTo>
                <a:lnTo>
                  <a:pt x="2507" y="1468"/>
                </a:lnTo>
                <a:lnTo>
                  <a:pt x="2518" y="1468"/>
                </a:lnTo>
                <a:lnTo>
                  <a:pt x="2521" y="1469"/>
                </a:lnTo>
                <a:lnTo>
                  <a:pt x="2524" y="1472"/>
                </a:lnTo>
                <a:lnTo>
                  <a:pt x="2527" y="1475"/>
                </a:lnTo>
                <a:lnTo>
                  <a:pt x="2529" y="1479"/>
                </a:lnTo>
                <a:lnTo>
                  <a:pt x="2533" y="1480"/>
                </a:lnTo>
                <a:lnTo>
                  <a:pt x="2533" y="1479"/>
                </a:lnTo>
                <a:lnTo>
                  <a:pt x="2537" y="1475"/>
                </a:lnTo>
                <a:lnTo>
                  <a:pt x="2533" y="1468"/>
                </a:lnTo>
                <a:lnTo>
                  <a:pt x="2524" y="1453"/>
                </a:lnTo>
                <a:lnTo>
                  <a:pt x="2519" y="1447"/>
                </a:lnTo>
                <a:lnTo>
                  <a:pt x="2517" y="1444"/>
                </a:lnTo>
                <a:lnTo>
                  <a:pt x="2516" y="1439"/>
                </a:lnTo>
                <a:lnTo>
                  <a:pt x="2516" y="1434"/>
                </a:lnTo>
                <a:lnTo>
                  <a:pt x="2514" y="1431"/>
                </a:lnTo>
                <a:lnTo>
                  <a:pt x="2513" y="1427"/>
                </a:lnTo>
                <a:lnTo>
                  <a:pt x="2498" y="1400"/>
                </a:lnTo>
                <a:lnTo>
                  <a:pt x="2496" y="1393"/>
                </a:lnTo>
                <a:lnTo>
                  <a:pt x="2496" y="1391"/>
                </a:lnTo>
                <a:lnTo>
                  <a:pt x="2496" y="1389"/>
                </a:lnTo>
                <a:lnTo>
                  <a:pt x="2496" y="1389"/>
                </a:lnTo>
                <a:lnTo>
                  <a:pt x="2491" y="1388"/>
                </a:lnTo>
                <a:lnTo>
                  <a:pt x="2487" y="1386"/>
                </a:lnTo>
                <a:lnTo>
                  <a:pt x="2485" y="1385"/>
                </a:lnTo>
                <a:lnTo>
                  <a:pt x="2484" y="1384"/>
                </a:lnTo>
                <a:lnTo>
                  <a:pt x="2477" y="1378"/>
                </a:lnTo>
                <a:lnTo>
                  <a:pt x="2475" y="1374"/>
                </a:lnTo>
                <a:lnTo>
                  <a:pt x="2477" y="1372"/>
                </a:lnTo>
                <a:lnTo>
                  <a:pt x="2477" y="1374"/>
                </a:lnTo>
                <a:lnTo>
                  <a:pt x="2479" y="1374"/>
                </a:lnTo>
                <a:lnTo>
                  <a:pt x="2480" y="1376"/>
                </a:lnTo>
                <a:lnTo>
                  <a:pt x="2486" y="1381"/>
                </a:lnTo>
                <a:lnTo>
                  <a:pt x="2490" y="1383"/>
                </a:lnTo>
                <a:lnTo>
                  <a:pt x="2491" y="1383"/>
                </a:lnTo>
                <a:lnTo>
                  <a:pt x="2496" y="1384"/>
                </a:lnTo>
                <a:lnTo>
                  <a:pt x="2497" y="1384"/>
                </a:lnTo>
                <a:lnTo>
                  <a:pt x="2500" y="1385"/>
                </a:lnTo>
                <a:lnTo>
                  <a:pt x="2501" y="1386"/>
                </a:lnTo>
                <a:lnTo>
                  <a:pt x="2502" y="1389"/>
                </a:lnTo>
                <a:lnTo>
                  <a:pt x="2510" y="1402"/>
                </a:lnTo>
                <a:lnTo>
                  <a:pt x="2510" y="1406"/>
                </a:lnTo>
                <a:lnTo>
                  <a:pt x="2512" y="1410"/>
                </a:lnTo>
                <a:lnTo>
                  <a:pt x="2516" y="1413"/>
                </a:lnTo>
                <a:lnTo>
                  <a:pt x="2531" y="1422"/>
                </a:lnTo>
                <a:lnTo>
                  <a:pt x="2566" y="1434"/>
                </a:lnTo>
                <a:lnTo>
                  <a:pt x="2570" y="1437"/>
                </a:lnTo>
                <a:lnTo>
                  <a:pt x="2571" y="1438"/>
                </a:lnTo>
                <a:lnTo>
                  <a:pt x="2574" y="1438"/>
                </a:lnTo>
                <a:lnTo>
                  <a:pt x="2576" y="1437"/>
                </a:lnTo>
                <a:lnTo>
                  <a:pt x="2579" y="1437"/>
                </a:lnTo>
                <a:lnTo>
                  <a:pt x="2581" y="1437"/>
                </a:lnTo>
                <a:lnTo>
                  <a:pt x="2582" y="1438"/>
                </a:lnTo>
                <a:lnTo>
                  <a:pt x="2586" y="1442"/>
                </a:lnTo>
                <a:lnTo>
                  <a:pt x="2589" y="1441"/>
                </a:lnTo>
                <a:lnTo>
                  <a:pt x="2596" y="1438"/>
                </a:lnTo>
                <a:lnTo>
                  <a:pt x="2598" y="1437"/>
                </a:lnTo>
                <a:lnTo>
                  <a:pt x="2598" y="1434"/>
                </a:lnTo>
                <a:lnTo>
                  <a:pt x="2596" y="1431"/>
                </a:lnTo>
                <a:lnTo>
                  <a:pt x="2593" y="1430"/>
                </a:lnTo>
                <a:lnTo>
                  <a:pt x="2591" y="1428"/>
                </a:lnTo>
                <a:lnTo>
                  <a:pt x="2593" y="1425"/>
                </a:lnTo>
                <a:lnTo>
                  <a:pt x="2595" y="1420"/>
                </a:lnTo>
                <a:lnTo>
                  <a:pt x="2593" y="1417"/>
                </a:lnTo>
                <a:lnTo>
                  <a:pt x="2589" y="1416"/>
                </a:lnTo>
                <a:lnTo>
                  <a:pt x="2589" y="1416"/>
                </a:lnTo>
                <a:lnTo>
                  <a:pt x="2591" y="1415"/>
                </a:lnTo>
                <a:lnTo>
                  <a:pt x="2593" y="1413"/>
                </a:lnTo>
                <a:lnTo>
                  <a:pt x="2596" y="1412"/>
                </a:lnTo>
                <a:lnTo>
                  <a:pt x="2597" y="1410"/>
                </a:lnTo>
                <a:lnTo>
                  <a:pt x="2600" y="1413"/>
                </a:lnTo>
                <a:lnTo>
                  <a:pt x="2605" y="1422"/>
                </a:lnTo>
                <a:lnTo>
                  <a:pt x="2607" y="1423"/>
                </a:lnTo>
                <a:lnTo>
                  <a:pt x="2609" y="1421"/>
                </a:lnTo>
                <a:lnTo>
                  <a:pt x="2608" y="1416"/>
                </a:lnTo>
                <a:lnTo>
                  <a:pt x="2606" y="1411"/>
                </a:lnTo>
                <a:lnTo>
                  <a:pt x="2605" y="1406"/>
                </a:lnTo>
                <a:lnTo>
                  <a:pt x="2612" y="1416"/>
                </a:lnTo>
                <a:lnTo>
                  <a:pt x="2613" y="1421"/>
                </a:lnTo>
                <a:lnTo>
                  <a:pt x="2614" y="1427"/>
                </a:lnTo>
                <a:lnTo>
                  <a:pt x="2616" y="1432"/>
                </a:lnTo>
                <a:lnTo>
                  <a:pt x="2619" y="1433"/>
                </a:lnTo>
                <a:lnTo>
                  <a:pt x="2623" y="1432"/>
                </a:lnTo>
                <a:lnTo>
                  <a:pt x="2624" y="1428"/>
                </a:lnTo>
                <a:lnTo>
                  <a:pt x="2627" y="1430"/>
                </a:lnTo>
                <a:lnTo>
                  <a:pt x="2629" y="1431"/>
                </a:lnTo>
                <a:lnTo>
                  <a:pt x="2632" y="1434"/>
                </a:lnTo>
                <a:lnTo>
                  <a:pt x="2633" y="1436"/>
                </a:lnTo>
                <a:lnTo>
                  <a:pt x="2633" y="1437"/>
                </a:lnTo>
                <a:lnTo>
                  <a:pt x="2638" y="1443"/>
                </a:lnTo>
                <a:lnTo>
                  <a:pt x="2638" y="1444"/>
                </a:lnTo>
                <a:lnTo>
                  <a:pt x="2643" y="1443"/>
                </a:lnTo>
                <a:lnTo>
                  <a:pt x="2642" y="1438"/>
                </a:lnTo>
                <a:lnTo>
                  <a:pt x="2638" y="1433"/>
                </a:lnTo>
                <a:lnTo>
                  <a:pt x="2635" y="1431"/>
                </a:lnTo>
                <a:lnTo>
                  <a:pt x="2634" y="1428"/>
                </a:lnTo>
                <a:lnTo>
                  <a:pt x="2633" y="1426"/>
                </a:lnTo>
                <a:lnTo>
                  <a:pt x="2630" y="1423"/>
                </a:lnTo>
                <a:lnTo>
                  <a:pt x="2630" y="1421"/>
                </a:lnTo>
                <a:lnTo>
                  <a:pt x="2629" y="1416"/>
                </a:lnTo>
                <a:lnTo>
                  <a:pt x="2629" y="1410"/>
                </a:lnTo>
                <a:lnTo>
                  <a:pt x="2628" y="1406"/>
                </a:lnTo>
                <a:lnTo>
                  <a:pt x="2626" y="1401"/>
                </a:lnTo>
                <a:lnTo>
                  <a:pt x="2626" y="1399"/>
                </a:lnTo>
                <a:lnTo>
                  <a:pt x="2624" y="1391"/>
                </a:lnTo>
                <a:lnTo>
                  <a:pt x="2624" y="1388"/>
                </a:lnTo>
                <a:lnTo>
                  <a:pt x="2626" y="1388"/>
                </a:lnTo>
                <a:lnTo>
                  <a:pt x="2627" y="1390"/>
                </a:lnTo>
                <a:lnTo>
                  <a:pt x="2629" y="1396"/>
                </a:lnTo>
                <a:lnTo>
                  <a:pt x="2630" y="1400"/>
                </a:lnTo>
                <a:lnTo>
                  <a:pt x="2630" y="1401"/>
                </a:lnTo>
                <a:lnTo>
                  <a:pt x="2632" y="1401"/>
                </a:lnTo>
                <a:lnTo>
                  <a:pt x="2633" y="1401"/>
                </a:lnTo>
                <a:lnTo>
                  <a:pt x="2634" y="1402"/>
                </a:lnTo>
                <a:lnTo>
                  <a:pt x="2634" y="1404"/>
                </a:lnTo>
                <a:lnTo>
                  <a:pt x="2635" y="1407"/>
                </a:lnTo>
                <a:lnTo>
                  <a:pt x="2635" y="1409"/>
                </a:lnTo>
                <a:lnTo>
                  <a:pt x="2638" y="1411"/>
                </a:lnTo>
                <a:lnTo>
                  <a:pt x="2643" y="1416"/>
                </a:lnTo>
                <a:lnTo>
                  <a:pt x="2644" y="1417"/>
                </a:lnTo>
                <a:lnTo>
                  <a:pt x="2644" y="1418"/>
                </a:lnTo>
                <a:lnTo>
                  <a:pt x="2645" y="1417"/>
                </a:lnTo>
                <a:lnTo>
                  <a:pt x="2648" y="1416"/>
                </a:lnTo>
                <a:lnTo>
                  <a:pt x="2649" y="1415"/>
                </a:lnTo>
                <a:lnTo>
                  <a:pt x="2645" y="1411"/>
                </a:lnTo>
                <a:lnTo>
                  <a:pt x="2644" y="1409"/>
                </a:lnTo>
                <a:lnTo>
                  <a:pt x="2644" y="1406"/>
                </a:lnTo>
                <a:lnTo>
                  <a:pt x="2645" y="1401"/>
                </a:lnTo>
                <a:lnTo>
                  <a:pt x="2645" y="1386"/>
                </a:lnTo>
                <a:lnTo>
                  <a:pt x="2645" y="1385"/>
                </a:lnTo>
                <a:lnTo>
                  <a:pt x="2649" y="1388"/>
                </a:lnTo>
                <a:lnTo>
                  <a:pt x="2649" y="1390"/>
                </a:lnTo>
                <a:lnTo>
                  <a:pt x="2649" y="1395"/>
                </a:lnTo>
                <a:lnTo>
                  <a:pt x="2649" y="1396"/>
                </a:lnTo>
                <a:lnTo>
                  <a:pt x="2650" y="1397"/>
                </a:lnTo>
                <a:lnTo>
                  <a:pt x="2651" y="1400"/>
                </a:lnTo>
                <a:lnTo>
                  <a:pt x="2651" y="1401"/>
                </a:lnTo>
                <a:lnTo>
                  <a:pt x="2651" y="1402"/>
                </a:lnTo>
                <a:lnTo>
                  <a:pt x="2653" y="1406"/>
                </a:lnTo>
                <a:lnTo>
                  <a:pt x="2654" y="1410"/>
                </a:lnTo>
                <a:lnTo>
                  <a:pt x="2656" y="1412"/>
                </a:lnTo>
                <a:lnTo>
                  <a:pt x="2658" y="1415"/>
                </a:lnTo>
                <a:lnTo>
                  <a:pt x="2661" y="1416"/>
                </a:lnTo>
                <a:lnTo>
                  <a:pt x="2666" y="1416"/>
                </a:lnTo>
                <a:lnTo>
                  <a:pt x="2671" y="1415"/>
                </a:lnTo>
                <a:lnTo>
                  <a:pt x="2672" y="1411"/>
                </a:lnTo>
                <a:lnTo>
                  <a:pt x="2672" y="1407"/>
                </a:lnTo>
                <a:lnTo>
                  <a:pt x="2671" y="1404"/>
                </a:lnTo>
                <a:lnTo>
                  <a:pt x="2670" y="1401"/>
                </a:lnTo>
                <a:lnTo>
                  <a:pt x="2671" y="1397"/>
                </a:lnTo>
                <a:lnTo>
                  <a:pt x="2676" y="1401"/>
                </a:lnTo>
                <a:lnTo>
                  <a:pt x="2679" y="1404"/>
                </a:lnTo>
                <a:lnTo>
                  <a:pt x="2680" y="1407"/>
                </a:lnTo>
                <a:lnTo>
                  <a:pt x="2687" y="1413"/>
                </a:lnTo>
                <a:lnTo>
                  <a:pt x="2691" y="1418"/>
                </a:lnTo>
                <a:lnTo>
                  <a:pt x="2693" y="1421"/>
                </a:lnTo>
                <a:lnTo>
                  <a:pt x="2697" y="1421"/>
                </a:lnTo>
                <a:lnTo>
                  <a:pt x="2701" y="1421"/>
                </a:lnTo>
                <a:lnTo>
                  <a:pt x="2705" y="1421"/>
                </a:lnTo>
                <a:lnTo>
                  <a:pt x="2707" y="1420"/>
                </a:lnTo>
                <a:lnTo>
                  <a:pt x="2706" y="1416"/>
                </a:lnTo>
                <a:lnTo>
                  <a:pt x="2707" y="1412"/>
                </a:lnTo>
                <a:lnTo>
                  <a:pt x="2708" y="1402"/>
                </a:lnTo>
                <a:lnTo>
                  <a:pt x="2709" y="1399"/>
                </a:lnTo>
                <a:lnTo>
                  <a:pt x="2712" y="1402"/>
                </a:lnTo>
                <a:lnTo>
                  <a:pt x="2713" y="1406"/>
                </a:lnTo>
                <a:lnTo>
                  <a:pt x="2712" y="1426"/>
                </a:lnTo>
                <a:lnTo>
                  <a:pt x="2711" y="1430"/>
                </a:lnTo>
                <a:lnTo>
                  <a:pt x="2707" y="1433"/>
                </a:lnTo>
                <a:lnTo>
                  <a:pt x="2707" y="1434"/>
                </a:lnTo>
                <a:lnTo>
                  <a:pt x="2709" y="1436"/>
                </a:lnTo>
                <a:lnTo>
                  <a:pt x="2711" y="1437"/>
                </a:lnTo>
                <a:lnTo>
                  <a:pt x="2713" y="1437"/>
                </a:lnTo>
                <a:lnTo>
                  <a:pt x="2713" y="1438"/>
                </a:lnTo>
                <a:lnTo>
                  <a:pt x="2714" y="1439"/>
                </a:lnTo>
                <a:lnTo>
                  <a:pt x="2714" y="1441"/>
                </a:lnTo>
                <a:lnTo>
                  <a:pt x="2716" y="1441"/>
                </a:lnTo>
                <a:lnTo>
                  <a:pt x="2718" y="1439"/>
                </a:lnTo>
                <a:lnTo>
                  <a:pt x="2719" y="1439"/>
                </a:lnTo>
                <a:lnTo>
                  <a:pt x="2722" y="1441"/>
                </a:lnTo>
                <a:lnTo>
                  <a:pt x="2724" y="1442"/>
                </a:lnTo>
                <a:lnTo>
                  <a:pt x="2727" y="1443"/>
                </a:lnTo>
                <a:lnTo>
                  <a:pt x="2729" y="1439"/>
                </a:lnTo>
                <a:lnTo>
                  <a:pt x="2734" y="1446"/>
                </a:lnTo>
                <a:lnTo>
                  <a:pt x="2737" y="1447"/>
                </a:lnTo>
                <a:lnTo>
                  <a:pt x="2749" y="1447"/>
                </a:lnTo>
                <a:lnTo>
                  <a:pt x="2750" y="1446"/>
                </a:lnTo>
                <a:lnTo>
                  <a:pt x="2751" y="1446"/>
                </a:lnTo>
                <a:lnTo>
                  <a:pt x="2751" y="1442"/>
                </a:lnTo>
                <a:lnTo>
                  <a:pt x="2753" y="1439"/>
                </a:lnTo>
                <a:lnTo>
                  <a:pt x="2754" y="1441"/>
                </a:lnTo>
                <a:lnTo>
                  <a:pt x="2755" y="1442"/>
                </a:lnTo>
                <a:lnTo>
                  <a:pt x="2755" y="1444"/>
                </a:lnTo>
                <a:lnTo>
                  <a:pt x="2758" y="1447"/>
                </a:lnTo>
                <a:lnTo>
                  <a:pt x="2763" y="1451"/>
                </a:lnTo>
                <a:lnTo>
                  <a:pt x="2766" y="1452"/>
                </a:lnTo>
                <a:lnTo>
                  <a:pt x="2770" y="1452"/>
                </a:lnTo>
                <a:lnTo>
                  <a:pt x="2770" y="1451"/>
                </a:lnTo>
                <a:lnTo>
                  <a:pt x="2771" y="1447"/>
                </a:lnTo>
                <a:lnTo>
                  <a:pt x="2774" y="1446"/>
                </a:lnTo>
                <a:lnTo>
                  <a:pt x="2775" y="1448"/>
                </a:lnTo>
                <a:lnTo>
                  <a:pt x="2777" y="1449"/>
                </a:lnTo>
                <a:lnTo>
                  <a:pt x="2779" y="1452"/>
                </a:lnTo>
                <a:lnTo>
                  <a:pt x="2783" y="1455"/>
                </a:lnTo>
                <a:lnTo>
                  <a:pt x="2785" y="1457"/>
                </a:lnTo>
                <a:lnTo>
                  <a:pt x="2787" y="1458"/>
                </a:lnTo>
                <a:lnTo>
                  <a:pt x="2790" y="1457"/>
                </a:lnTo>
                <a:lnTo>
                  <a:pt x="2791" y="1457"/>
                </a:lnTo>
                <a:lnTo>
                  <a:pt x="2793" y="1455"/>
                </a:lnTo>
                <a:lnTo>
                  <a:pt x="2800" y="1457"/>
                </a:lnTo>
                <a:lnTo>
                  <a:pt x="2806" y="1460"/>
                </a:lnTo>
                <a:lnTo>
                  <a:pt x="2817" y="1470"/>
                </a:lnTo>
                <a:lnTo>
                  <a:pt x="2819" y="1472"/>
                </a:lnTo>
                <a:lnTo>
                  <a:pt x="2823" y="1473"/>
                </a:lnTo>
                <a:lnTo>
                  <a:pt x="2828" y="1473"/>
                </a:lnTo>
                <a:lnTo>
                  <a:pt x="2840" y="1472"/>
                </a:lnTo>
                <a:lnTo>
                  <a:pt x="2844" y="1473"/>
                </a:lnTo>
                <a:lnTo>
                  <a:pt x="2844" y="1472"/>
                </a:lnTo>
                <a:lnTo>
                  <a:pt x="2848" y="1473"/>
                </a:lnTo>
                <a:lnTo>
                  <a:pt x="2850" y="1472"/>
                </a:lnTo>
                <a:lnTo>
                  <a:pt x="2853" y="1472"/>
                </a:lnTo>
                <a:lnTo>
                  <a:pt x="2856" y="1472"/>
                </a:lnTo>
                <a:lnTo>
                  <a:pt x="2859" y="1473"/>
                </a:lnTo>
                <a:lnTo>
                  <a:pt x="2862" y="1475"/>
                </a:lnTo>
                <a:lnTo>
                  <a:pt x="2865" y="1476"/>
                </a:lnTo>
                <a:lnTo>
                  <a:pt x="2876" y="1476"/>
                </a:lnTo>
                <a:lnTo>
                  <a:pt x="2880" y="1475"/>
                </a:lnTo>
                <a:lnTo>
                  <a:pt x="2877" y="1472"/>
                </a:lnTo>
                <a:lnTo>
                  <a:pt x="2881" y="1469"/>
                </a:lnTo>
                <a:lnTo>
                  <a:pt x="2883" y="1470"/>
                </a:lnTo>
                <a:lnTo>
                  <a:pt x="2887" y="1470"/>
                </a:lnTo>
                <a:lnTo>
                  <a:pt x="2890" y="1468"/>
                </a:lnTo>
                <a:lnTo>
                  <a:pt x="2891" y="1468"/>
                </a:lnTo>
                <a:lnTo>
                  <a:pt x="2888" y="1472"/>
                </a:lnTo>
                <a:lnTo>
                  <a:pt x="2888" y="1474"/>
                </a:lnTo>
                <a:lnTo>
                  <a:pt x="2888" y="1474"/>
                </a:lnTo>
                <a:lnTo>
                  <a:pt x="2890" y="1475"/>
                </a:lnTo>
                <a:lnTo>
                  <a:pt x="2891" y="1475"/>
                </a:lnTo>
                <a:lnTo>
                  <a:pt x="2891" y="1476"/>
                </a:lnTo>
                <a:lnTo>
                  <a:pt x="2890" y="1478"/>
                </a:lnTo>
                <a:lnTo>
                  <a:pt x="2887" y="1478"/>
                </a:lnTo>
                <a:lnTo>
                  <a:pt x="2886" y="1479"/>
                </a:lnTo>
                <a:lnTo>
                  <a:pt x="2887" y="1480"/>
                </a:lnTo>
                <a:lnTo>
                  <a:pt x="2887" y="1481"/>
                </a:lnTo>
                <a:lnTo>
                  <a:pt x="2888" y="1481"/>
                </a:lnTo>
                <a:lnTo>
                  <a:pt x="2890" y="1483"/>
                </a:lnTo>
                <a:lnTo>
                  <a:pt x="2892" y="1486"/>
                </a:lnTo>
                <a:lnTo>
                  <a:pt x="2904" y="1490"/>
                </a:lnTo>
                <a:lnTo>
                  <a:pt x="2908" y="1492"/>
                </a:lnTo>
                <a:lnTo>
                  <a:pt x="2912" y="1491"/>
                </a:lnTo>
                <a:lnTo>
                  <a:pt x="2919" y="1491"/>
                </a:lnTo>
                <a:lnTo>
                  <a:pt x="2930" y="1494"/>
                </a:lnTo>
                <a:lnTo>
                  <a:pt x="2940" y="1500"/>
                </a:lnTo>
                <a:lnTo>
                  <a:pt x="2946" y="1502"/>
                </a:lnTo>
                <a:lnTo>
                  <a:pt x="2950" y="1501"/>
                </a:lnTo>
                <a:lnTo>
                  <a:pt x="2951" y="1504"/>
                </a:lnTo>
                <a:lnTo>
                  <a:pt x="2950" y="1505"/>
                </a:lnTo>
                <a:lnTo>
                  <a:pt x="2949" y="1506"/>
                </a:lnTo>
                <a:lnTo>
                  <a:pt x="2948" y="1506"/>
                </a:lnTo>
                <a:lnTo>
                  <a:pt x="2950" y="1509"/>
                </a:lnTo>
                <a:lnTo>
                  <a:pt x="2951" y="1512"/>
                </a:lnTo>
                <a:lnTo>
                  <a:pt x="2953" y="1515"/>
                </a:lnTo>
                <a:lnTo>
                  <a:pt x="2950" y="1517"/>
                </a:lnTo>
                <a:lnTo>
                  <a:pt x="2953" y="1523"/>
                </a:lnTo>
                <a:lnTo>
                  <a:pt x="2955" y="1526"/>
                </a:lnTo>
                <a:lnTo>
                  <a:pt x="2959" y="1527"/>
                </a:lnTo>
                <a:lnTo>
                  <a:pt x="2961" y="1528"/>
                </a:lnTo>
                <a:lnTo>
                  <a:pt x="2967" y="1533"/>
                </a:lnTo>
                <a:lnTo>
                  <a:pt x="2972" y="1536"/>
                </a:lnTo>
                <a:lnTo>
                  <a:pt x="2976" y="1538"/>
                </a:lnTo>
                <a:lnTo>
                  <a:pt x="2977" y="1542"/>
                </a:lnTo>
                <a:lnTo>
                  <a:pt x="2978" y="1546"/>
                </a:lnTo>
                <a:lnTo>
                  <a:pt x="2978" y="1552"/>
                </a:lnTo>
                <a:lnTo>
                  <a:pt x="2978" y="1552"/>
                </a:lnTo>
                <a:lnTo>
                  <a:pt x="2981" y="1554"/>
                </a:lnTo>
                <a:lnTo>
                  <a:pt x="2981" y="1557"/>
                </a:lnTo>
                <a:lnTo>
                  <a:pt x="2981" y="1564"/>
                </a:lnTo>
                <a:lnTo>
                  <a:pt x="2983" y="1570"/>
                </a:lnTo>
                <a:lnTo>
                  <a:pt x="2999" y="1595"/>
                </a:lnTo>
                <a:lnTo>
                  <a:pt x="3004" y="1599"/>
                </a:lnTo>
                <a:lnTo>
                  <a:pt x="3013" y="1605"/>
                </a:lnTo>
                <a:lnTo>
                  <a:pt x="3015" y="1607"/>
                </a:lnTo>
                <a:lnTo>
                  <a:pt x="3015" y="1609"/>
                </a:lnTo>
                <a:lnTo>
                  <a:pt x="3018" y="1612"/>
                </a:lnTo>
                <a:lnTo>
                  <a:pt x="3027" y="1623"/>
                </a:lnTo>
                <a:lnTo>
                  <a:pt x="3028" y="1625"/>
                </a:lnTo>
                <a:lnTo>
                  <a:pt x="3029" y="1627"/>
                </a:lnTo>
                <a:lnTo>
                  <a:pt x="3029" y="1629"/>
                </a:lnTo>
                <a:lnTo>
                  <a:pt x="3029" y="1631"/>
                </a:lnTo>
                <a:lnTo>
                  <a:pt x="3029" y="1633"/>
                </a:lnTo>
                <a:lnTo>
                  <a:pt x="3030" y="1634"/>
                </a:lnTo>
                <a:lnTo>
                  <a:pt x="3030" y="1634"/>
                </a:lnTo>
                <a:lnTo>
                  <a:pt x="3033" y="1634"/>
                </a:lnTo>
                <a:lnTo>
                  <a:pt x="3035" y="1636"/>
                </a:lnTo>
                <a:lnTo>
                  <a:pt x="3036" y="1638"/>
                </a:lnTo>
                <a:lnTo>
                  <a:pt x="3036" y="1638"/>
                </a:lnTo>
                <a:lnTo>
                  <a:pt x="3038" y="1641"/>
                </a:lnTo>
                <a:lnTo>
                  <a:pt x="3039" y="1641"/>
                </a:lnTo>
                <a:lnTo>
                  <a:pt x="3039" y="1642"/>
                </a:lnTo>
                <a:lnTo>
                  <a:pt x="3038" y="1646"/>
                </a:lnTo>
                <a:lnTo>
                  <a:pt x="3040" y="1646"/>
                </a:lnTo>
                <a:lnTo>
                  <a:pt x="3044" y="1644"/>
                </a:lnTo>
                <a:lnTo>
                  <a:pt x="3045" y="1642"/>
                </a:lnTo>
                <a:lnTo>
                  <a:pt x="3046" y="1646"/>
                </a:lnTo>
                <a:lnTo>
                  <a:pt x="3045" y="1648"/>
                </a:lnTo>
                <a:lnTo>
                  <a:pt x="3044" y="1650"/>
                </a:lnTo>
                <a:lnTo>
                  <a:pt x="3040" y="1653"/>
                </a:lnTo>
                <a:lnTo>
                  <a:pt x="3038" y="1652"/>
                </a:lnTo>
                <a:lnTo>
                  <a:pt x="3036" y="1654"/>
                </a:lnTo>
                <a:lnTo>
                  <a:pt x="3035" y="1658"/>
                </a:lnTo>
                <a:lnTo>
                  <a:pt x="3034" y="1659"/>
                </a:lnTo>
                <a:lnTo>
                  <a:pt x="3035" y="1660"/>
                </a:lnTo>
                <a:lnTo>
                  <a:pt x="3036" y="1663"/>
                </a:lnTo>
                <a:lnTo>
                  <a:pt x="3038" y="1667"/>
                </a:lnTo>
                <a:lnTo>
                  <a:pt x="3036" y="1669"/>
                </a:lnTo>
                <a:lnTo>
                  <a:pt x="3039" y="1673"/>
                </a:lnTo>
                <a:lnTo>
                  <a:pt x="3041" y="1678"/>
                </a:lnTo>
                <a:lnTo>
                  <a:pt x="3045" y="1683"/>
                </a:lnTo>
                <a:lnTo>
                  <a:pt x="3049" y="1685"/>
                </a:lnTo>
                <a:lnTo>
                  <a:pt x="3052" y="1686"/>
                </a:lnTo>
                <a:lnTo>
                  <a:pt x="3066" y="1690"/>
                </a:lnTo>
                <a:lnTo>
                  <a:pt x="3069" y="1691"/>
                </a:lnTo>
                <a:lnTo>
                  <a:pt x="3071" y="1692"/>
                </a:lnTo>
                <a:lnTo>
                  <a:pt x="3072" y="1692"/>
                </a:lnTo>
                <a:lnTo>
                  <a:pt x="3076" y="1691"/>
                </a:lnTo>
                <a:lnTo>
                  <a:pt x="3078" y="1692"/>
                </a:lnTo>
                <a:lnTo>
                  <a:pt x="3085" y="1696"/>
                </a:lnTo>
                <a:lnTo>
                  <a:pt x="3091" y="1700"/>
                </a:lnTo>
                <a:lnTo>
                  <a:pt x="3097" y="1702"/>
                </a:lnTo>
                <a:lnTo>
                  <a:pt x="3103" y="1701"/>
                </a:lnTo>
                <a:lnTo>
                  <a:pt x="3106" y="1700"/>
                </a:lnTo>
                <a:lnTo>
                  <a:pt x="3112" y="1694"/>
                </a:lnTo>
                <a:lnTo>
                  <a:pt x="3112" y="1692"/>
                </a:lnTo>
                <a:lnTo>
                  <a:pt x="3112" y="1692"/>
                </a:lnTo>
                <a:lnTo>
                  <a:pt x="3112" y="1690"/>
                </a:lnTo>
                <a:lnTo>
                  <a:pt x="3113" y="1688"/>
                </a:lnTo>
                <a:lnTo>
                  <a:pt x="3115" y="1688"/>
                </a:lnTo>
                <a:lnTo>
                  <a:pt x="3117" y="1689"/>
                </a:lnTo>
                <a:lnTo>
                  <a:pt x="3118" y="1690"/>
                </a:lnTo>
                <a:lnTo>
                  <a:pt x="3118" y="1692"/>
                </a:lnTo>
                <a:lnTo>
                  <a:pt x="3118" y="1695"/>
                </a:lnTo>
                <a:lnTo>
                  <a:pt x="3117" y="1697"/>
                </a:lnTo>
                <a:lnTo>
                  <a:pt x="3110" y="1701"/>
                </a:lnTo>
                <a:lnTo>
                  <a:pt x="3109" y="1702"/>
                </a:lnTo>
                <a:lnTo>
                  <a:pt x="3109" y="1702"/>
                </a:lnTo>
                <a:lnTo>
                  <a:pt x="3104" y="1706"/>
                </a:lnTo>
                <a:lnTo>
                  <a:pt x="3101" y="1706"/>
                </a:lnTo>
                <a:lnTo>
                  <a:pt x="3099" y="1707"/>
                </a:lnTo>
                <a:lnTo>
                  <a:pt x="3101" y="1708"/>
                </a:lnTo>
                <a:lnTo>
                  <a:pt x="3102" y="1711"/>
                </a:lnTo>
                <a:lnTo>
                  <a:pt x="3102" y="1712"/>
                </a:lnTo>
                <a:lnTo>
                  <a:pt x="3103" y="1712"/>
                </a:lnTo>
                <a:lnTo>
                  <a:pt x="3101" y="1717"/>
                </a:lnTo>
                <a:lnTo>
                  <a:pt x="3101" y="1723"/>
                </a:lnTo>
                <a:lnTo>
                  <a:pt x="3103" y="1727"/>
                </a:lnTo>
                <a:lnTo>
                  <a:pt x="3104" y="1728"/>
                </a:lnTo>
                <a:lnTo>
                  <a:pt x="3104" y="1731"/>
                </a:lnTo>
                <a:lnTo>
                  <a:pt x="3104" y="1732"/>
                </a:lnTo>
                <a:lnTo>
                  <a:pt x="3103" y="1733"/>
                </a:lnTo>
                <a:lnTo>
                  <a:pt x="3101" y="1733"/>
                </a:lnTo>
                <a:lnTo>
                  <a:pt x="3102" y="1737"/>
                </a:lnTo>
                <a:lnTo>
                  <a:pt x="3110" y="1734"/>
                </a:lnTo>
                <a:lnTo>
                  <a:pt x="3114" y="1736"/>
                </a:lnTo>
                <a:lnTo>
                  <a:pt x="3117" y="1741"/>
                </a:lnTo>
                <a:lnTo>
                  <a:pt x="3119" y="1744"/>
                </a:lnTo>
                <a:lnTo>
                  <a:pt x="3120" y="1754"/>
                </a:lnTo>
                <a:lnTo>
                  <a:pt x="3123" y="1758"/>
                </a:lnTo>
                <a:lnTo>
                  <a:pt x="3128" y="1765"/>
                </a:lnTo>
                <a:lnTo>
                  <a:pt x="3130" y="1771"/>
                </a:lnTo>
                <a:lnTo>
                  <a:pt x="3134" y="1774"/>
                </a:lnTo>
                <a:lnTo>
                  <a:pt x="3136" y="1775"/>
                </a:lnTo>
                <a:lnTo>
                  <a:pt x="3139" y="1776"/>
                </a:lnTo>
                <a:lnTo>
                  <a:pt x="3140" y="1775"/>
                </a:lnTo>
                <a:lnTo>
                  <a:pt x="3140" y="1774"/>
                </a:lnTo>
                <a:lnTo>
                  <a:pt x="3141" y="1773"/>
                </a:lnTo>
                <a:lnTo>
                  <a:pt x="3140" y="1770"/>
                </a:lnTo>
                <a:lnTo>
                  <a:pt x="3139" y="1769"/>
                </a:lnTo>
                <a:lnTo>
                  <a:pt x="3136" y="1768"/>
                </a:lnTo>
                <a:lnTo>
                  <a:pt x="3135" y="1767"/>
                </a:lnTo>
                <a:lnTo>
                  <a:pt x="3139" y="1765"/>
                </a:lnTo>
                <a:lnTo>
                  <a:pt x="3141" y="1765"/>
                </a:lnTo>
                <a:lnTo>
                  <a:pt x="3144" y="1767"/>
                </a:lnTo>
                <a:lnTo>
                  <a:pt x="3146" y="1768"/>
                </a:lnTo>
                <a:lnTo>
                  <a:pt x="3147" y="1770"/>
                </a:lnTo>
                <a:lnTo>
                  <a:pt x="3147" y="1776"/>
                </a:lnTo>
                <a:lnTo>
                  <a:pt x="3149" y="1779"/>
                </a:lnTo>
                <a:lnTo>
                  <a:pt x="3152" y="1783"/>
                </a:lnTo>
                <a:lnTo>
                  <a:pt x="3159" y="1785"/>
                </a:lnTo>
                <a:lnTo>
                  <a:pt x="3165" y="1787"/>
                </a:lnTo>
                <a:lnTo>
                  <a:pt x="3170" y="1786"/>
                </a:lnTo>
                <a:lnTo>
                  <a:pt x="3167" y="1784"/>
                </a:lnTo>
                <a:lnTo>
                  <a:pt x="3167" y="1781"/>
                </a:lnTo>
                <a:lnTo>
                  <a:pt x="3170" y="1781"/>
                </a:lnTo>
                <a:lnTo>
                  <a:pt x="3173" y="1784"/>
                </a:lnTo>
                <a:lnTo>
                  <a:pt x="3177" y="1786"/>
                </a:lnTo>
                <a:lnTo>
                  <a:pt x="3180" y="1787"/>
                </a:lnTo>
                <a:lnTo>
                  <a:pt x="3181" y="1791"/>
                </a:lnTo>
                <a:lnTo>
                  <a:pt x="3181" y="1795"/>
                </a:lnTo>
                <a:lnTo>
                  <a:pt x="3182" y="1794"/>
                </a:lnTo>
                <a:lnTo>
                  <a:pt x="3186" y="1796"/>
                </a:lnTo>
                <a:lnTo>
                  <a:pt x="3188" y="1799"/>
                </a:lnTo>
                <a:lnTo>
                  <a:pt x="3189" y="1802"/>
                </a:lnTo>
                <a:lnTo>
                  <a:pt x="3192" y="1805"/>
                </a:lnTo>
                <a:lnTo>
                  <a:pt x="3197" y="1810"/>
                </a:lnTo>
                <a:lnTo>
                  <a:pt x="3213" y="1833"/>
                </a:lnTo>
                <a:lnTo>
                  <a:pt x="3215" y="1837"/>
                </a:lnTo>
                <a:lnTo>
                  <a:pt x="3215" y="1841"/>
                </a:lnTo>
                <a:lnTo>
                  <a:pt x="3217" y="1849"/>
                </a:lnTo>
                <a:lnTo>
                  <a:pt x="3217" y="1852"/>
                </a:lnTo>
                <a:lnTo>
                  <a:pt x="3218" y="1855"/>
                </a:lnTo>
                <a:lnTo>
                  <a:pt x="3220" y="1857"/>
                </a:lnTo>
                <a:lnTo>
                  <a:pt x="3224" y="1859"/>
                </a:lnTo>
                <a:lnTo>
                  <a:pt x="3226" y="1862"/>
                </a:lnTo>
                <a:lnTo>
                  <a:pt x="3226" y="1865"/>
                </a:lnTo>
                <a:lnTo>
                  <a:pt x="3229" y="1868"/>
                </a:lnTo>
                <a:lnTo>
                  <a:pt x="3235" y="1875"/>
                </a:lnTo>
                <a:lnTo>
                  <a:pt x="3238" y="1876"/>
                </a:lnTo>
                <a:lnTo>
                  <a:pt x="3240" y="1876"/>
                </a:lnTo>
                <a:lnTo>
                  <a:pt x="3242" y="1876"/>
                </a:lnTo>
                <a:lnTo>
                  <a:pt x="3245" y="1876"/>
                </a:lnTo>
                <a:lnTo>
                  <a:pt x="3245" y="1879"/>
                </a:lnTo>
                <a:lnTo>
                  <a:pt x="3246" y="1879"/>
                </a:lnTo>
                <a:lnTo>
                  <a:pt x="3249" y="1880"/>
                </a:lnTo>
                <a:lnTo>
                  <a:pt x="3251" y="1881"/>
                </a:lnTo>
                <a:lnTo>
                  <a:pt x="3252" y="1881"/>
                </a:lnTo>
                <a:lnTo>
                  <a:pt x="3256" y="1899"/>
                </a:lnTo>
                <a:lnTo>
                  <a:pt x="3257" y="1899"/>
                </a:lnTo>
                <a:lnTo>
                  <a:pt x="3265" y="1891"/>
                </a:lnTo>
                <a:lnTo>
                  <a:pt x="3268" y="1890"/>
                </a:lnTo>
                <a:lnTo>
                  <a:pt x="3277" y="1891"/>
                </a:lnTo>
                <a:lnTo>
                  <a:pt x="3280" y="1894"/>
                </a:lnTo>
                <a:lnTo>
                  <a:pt x="3281" y="1895"/>
                </a:lnTo>
                <a:lnTo>
                  <a:pt x="3281" y="1891"/>
                </a:lnTo>
                <a:lnTo>
                  <a:pt x="3282" y="1890"/>
                </a:lnTo>
                <a:lnTo>
                  <a:pt x="3283" y="1889"/>
                </a:lnTo>
                <a:lnTo>
                  <a:pt x="3284" y="1889"/>
                </a:lnTo>
                <a:lnTo>
                  <a:pt x="3287" y="1890"/>
                </a:lnTo>
                <a:lnTo>
                  <a:pt x="3288" y="1892"/>
                </a:lnTo>
                <a:lnTo>
                  <a:pt x="3286" y="1896"/>
                </a:lnTo>
                <a:lnTo>
                  <a:pt x="3282" y="1897"/>
                </a:lnTo>
                <a:lnTo>
                  <a:pt x="3282" y="1899"/>
                </a:lnTo>
                <a:lnTo>
                  <a:pt x="3287" y="1899"/>
                </a:lnTo>
                <a:lnTo>
                  <a:pt x="3291" y="1897"/>
                </a:lnTo>
                <a:lnTo>
                  <a:pt x="3294" y="1897"/>
                </a:lnTo>
                <a:lnTo>
                  <a:pt x="3297" y="1899"/>
                </a:lnTo>
                <a:lnTo>
                  <a:pt x="3298" y="1902"/>
                </a:lnTo>
                <a:lnTo>
                  <a:pt x="3300" y="1906"/>
                </a:lnTo>
                <a:lnTo>
                  <a:pt x="3302" y="1910"/>
                </a:lnTo>
                <a:lnTo>
                  <a:pt x="3305" y="1912"/>
                </a:lnTo>
                <a:lnTo>
                  <a:pt x="3309" y="1911"/>
                </a:lnTo>
                <a:lnTo>
                  <a:pt x="3310" y="1908"/>
                </a:lnTo>
                <a:lnTo>
                  <a:pt x="3314" y="1905"/>
                </a:lnTo>
                <a:lnTo>
                  <a:pt x="3321" y="1906"/>
                </a:lnTo>
                <a:lnTo>
                  <a:pt x="3330" y="1906"/>
                </a:lnTo>
                <a:lnTo>
                  <a:pt x="3338" y="1901"/>
                </a:lnTo>
                <a:lnTo>
                  <a:pt x="3340" y="1895"/>
                </a:lnTo>
                <a:lnTo>
                  <a:pt x="3341" y="1896"/>
                </a:lnTo>
                <a:lnTo>
                  <a:pt x="3342" y="1899"/>
                </a:lnTo>
                <a:lnTo>
                  <a:pt x="3344" y="1900"/>
                </a:lnTo>
                <a:lnTo>
                  <a:pt x="3346" y="1900"/>
                </a:lnTo>
                <a:lnTo>
                  <a:pt x="3350" y="1900"/>
                </a:lnTo>
                <a:lnTo>
                  <a:pt x="3351" y="1900"/>
                </a:lnTo>
                <a:lnTo>
                  <a:pt x="3355" y="1902"/>
                </a:lnTo>
                <a:lnTo>
                  <a:pt x="3357" y="1905"/>
                </a:lnTo>
                <a:lnTo>
                  <a:pt x="3360" y="1906"/>
                </a:lnTo>
                <a:lnTo>
                  <a:pt x="3362" y="1908"/>
                </a:lnTo>
                <a:lnTo>
                  <a:pt x="3365" y="1906"/>
                </a:lnTo>
                <a:lnTo>
                  <a:pt x="3368" y="1906"/>
                </a:lnTo>
                <a:lnTo>
                  <a:pt x="3371" y="1910"/>
                </a:lnTo>
                <a:lnTo>
                  <a:pt x="3373" y="1913"/>
                </a:lnTo>
                <a:lnTo>
                  <a:pt x="3375" y="1916"/>
                </a:lnTo>
                <a:lnTo>
                  <a:pt x="3387" y="1921"/>
                </a:lnTo>
                <a:lnTo>
                  <a:pt x="3392" y="1920"/>
                </a:lnTo>
                <a:lnTo>
                  <a:pt x="3407" y="1921"/>
                </a:lnTo>
                <a:lnTo>
                  <a:pt x="3409" y="1920"/>
                </a:lnTo>
                <a:lnTo>
                  <a:pt x="3412" y="1918"/>
                </a:lnTo>
                <a:lnTo>
                  <a:pt x="3413" y="1917"/>
                </a:lnTo>
                <a:lnTo>
                  <a:pt x="3414" y="1916"/>
                </a:lnTo>
                <a:lnTo>
                  <a:pt x="3416" y="1917"/>
                </a:lnTo>
                <a:lnTo>
                  <a:pt x="3420" y="1918"/>
                </a:lnTo>
                <a:lnTo>
                  <a:pt x="3430" y="1918"/>
                </a:lnTo>
                <a:lnTo>
                  <a:pt x="3431" y="1920"/>
                </a:lnTo>
                <a:lnTo>
                  <a:pt x="3433" y="1920"/>
                </a:lnTo>
                <a:lnTo>
                  <a:pt x="3434" y="1920"/>
                </a:lnTo>
                <a:lnTo>
                  <a:pt x="3436" y="1917"/>
                </a:lnTo>
                <a:lnTo>
                  <a:pt x="3440" y="1916"/>
                </a:lnTo>
                <a:lnTo>
                  <a:pt x="3441" y="1911"/>
                </a:lnTo>
                <a:lnTo>
                  <a:pt x="3442" y="1904"/>
                </a:lnTo>
                <a:lnTo>
                  <a:pt x="3444" y="1904"/>
                </a:lnTo>
                <a:lnTo>
                  <a:pt x="3445" y="1910"/>
                </a:lnTo>
                <a:lnTo>
                  <a:pt x="3446" y="1912"/>
                </a:lnTo>
                <a:lnTo>
                  <a:pt x="3447" y="1912"/>
                </a:lnTo>
                <a:lnTo>
                  <a:pt x="3450" y="1913"/>
                </a:lnTo>
                <a:lnTo>
                  <a:pt x="3451" y="1915"/>
                </a:lnTo>
                <a:lnTo>
                  <a:pt x="3452" y="1912"/>
                </a:lnTo>
                <a:lnTo>
                  <a:pt x="3455" y="1910"/>
                </a:lnTo>
                <a:lnTo>
                  <a:pt x="3457" y="1911"/>
                </a:lnTo>
                <a:lnTo>
                  <a:pt x="3458" y="1915"/>
                </a:lnTo>
                <a:lnTo>
                  <a:pt x="3457" y="1916"/>
                </a:lnTo>
                <a:lnTo>
                  <a:pt x="3455" y="1916"/>
                </a:lnTo>
                <a:lnTo>
                  <a:pt x="3452" y="1917"/>
                </a:lnTo>
                <a:lnTo>
                  <a:pt x="3451" y="1918"/>
                </a:lnTo>
                <a:lnTo>
                  <a:pt x="3450" y="1920"/>
                </a:lnTo>
                <a:lnTo>
                  <a:pt x="3450" y="1920"/>
                </a:lnTo>
                <a:lnTo>
                  <a:pt x="3452" y="1920"/>
                </a:lnTo>
                <a:lnTo>
                  <a:pt x="3452" y="1921"/>
                </a:lnTo>
                <a:lnTo>
                  <a:pt x="3451" y="1922"/>
                </a:lnTo>
                <a:lnTo>
                  <a:pt x="3451" y="1922"/>
                </a:lnTo>
                <a:lnTo>
                  <a:pt x="3452" y="1923"/>
                </a:lnTo>
                <a:lnTo>
                  <a:pt x="3452" y="1928"/>
                </a:lnTo>
                <a:lnTo>
                  <a:pt x="3455" y="1929"/>
                </a:lnTo>
                <a:lnTo>
                  <a:pt x="3457" y="1929"/>
                </a:lnTo>
                <a:lnTo>
                  <a:pt x="3460" y="1931"/>
                </a:lnTo>
                <a:lnTo>
                  <a:pt x="3462" y="1931"/>
                </a:lnTo>
                <a:lnTo>
                  <a:pt x="3473" y="1929"/>
                </a:lnTo>
                <a:lnTo>
                  <a:pt x="3476" y="1929"/>
                </a:lnTo>
                <a:lnTo>
                  <a:pt x="3478" y="1931"/>
                </a:lnTo>
                <a:lnTo>
                  <a:pt x="3491" y="1937"/>
                </a:lnTo>
                <a:lnTo>
                  <a:pt x="3494" y="1938"/>
                </a:lnTo>
                <a:lnTo>
                  <a:pt x="3498" y="1938"/>
                </a:lnTo>
                <a:lnTo>
                  <a:pt x="3500" y="1937"/>
                </a:lnTo>
                <a:lnTo>
                  <a:pt x="3503" y="1936"/>
                </a:lnTo>
                <a:lnTo>
                  <a:pt x="3504" y="1934"/>
                </a:lnTo>
                <a:lnTo>
                  <a:pt x="3507" y="1933"/>
                </a:lnTo>
                <a:lnTo>
                  <a:pt x="3509" y="1933"/>
                </a:lnTo>
                <a:lnTo>
                  <a:pt x="3511" y="1933"/>
                </a:lnTo>
                <a:lnTo>
                  <a:pt x="3516" y="1931"/>
                </a:lnTo>
                <a:lnTo>
                  <a:pt x="3518" y="1932"/>
                </a:lnTo>
                <a:lnTo>
                  <a:pt x="3519" y="1932"/>
                </a:lnTo>
                <a:lnTo>
                  <a:pt x="3523" y="1931"/>
                </a:lnTo>
                <a:lnTo>
                  <a:pt x="3524" y="1932"/>
                </a:lnTo>
                <a:lnTo>
                  <a:pt x="3528" y="1932"/>
                </a:lnTo>
                <a:lnTo>
                  <a:pt x="3532" y="1933"/>
                </a:lnTo>
                <a:lnTo>
                  <a:pt x="3535" y="1934"/>
                </a:lnTo>
                <a:lnTo>
                  <a:pt x="3548" y="1942"/>
                </a:lnTo>
                <a:lnTo>
                  <a:pt x="3552" y="1943"/>
                </a:lnTo>
                <a:lnTo>
                  <a:pt x="3556" y="1943"/>
                </a:lnTo>
                <a:lnTo>
                  <a:pt x="3560" y="1944"/>
                </a:lnTo>
                <a:lnTo>
                  <a:pt x="3563" y="1945"/>
                </a:lnTo>
                <a:lnTo>
                  <a:pt x="3566" y="1947"/>
                </a:lnTo>
                <a:lnTo>
                  <a:pt x="3567" y="1945"/>
                </a:lnTo>
                <a:lnTo>
                  <a:pt x="3572" y="1942"/>
                </a:lnTo>
                <a:lnTo>
                  <a:pt x="3574" y="1941"/>
                </a:lnTo>
                <a:lnTo>
                  <a:pt x="3582" y="1944"/>
                </a:lnTo>
                <a:lnTo>
                  <a:pt x="3583" y="1947"/>
                </a:lnTo>
                <a:lnTo>
                  <a:pt x="3583" y="1948"/>
                </a:lnTo>
                <a:lnTo>
                  <a:pt x="3584" y="1949"/>
                </a:lnTo>
                <a:lnTo>
                  <a:pt x="3589" y="1950"/>
                </a:lnTo>
                <a:lnTo>
                  <a:pt x="3590" y="1952"/>
                </a:lnTo>
                <a:lnTo>
                  <a:pt x="3590" y="1953"/>
                </a:lnTo>
                <a:lnTo>
                  <a:pt x="3588" y="1954"/>
                </a:lnTo>
                <a:lnTo>
                  <a:pt x="3592" y="1955"/>
                </a:lnTo>
                <a:lnTo>
                  <a:pt x="3593" y="1955"/>
                </a:lnTo>
                <a:lnTo>
                  <a:pt x="3595" y="1953"/>
                </a:lnTo>
                <a:lnTo>
                  <a:pt x="3598" y="1953"/>
                </a:lnTo>
                <a:lnTo>
                  <a:pt x="3599" y="1954"/>
                </a:lnTo>
                <a:lnTo>
                  <a:pt x="3599" y="1958"/>
                </a:lnTo>
                <a:lnTo>
                  <a:pt x="3600" y="1959"/>
                </a:lnTo>
                <a:lnTo>
                  <a:pt x="3606" y="1959"/>
                </a:lnTo>
                <a:lnTo>
                  <a:pt x="3606" y="1958"/>
                </a:lnTo>
                <a:lnTo>
                  <a:pt x="3604" y="1955"/>
                </a:lnTo>
                <a:lnTo>
                  <a:pt x="3605" y="1954"/>
                </a:lnTo>
                <a:lnTo>
                  <a:pt x="3608" y="1955"/>
                </a:lnTo>
                <a:lnTo>
                  <a:pt x="3611" y="1954"/>
                </a:lnTo>
                <a:lnTo>
                  <a:pt x="3613" y="1953"/>
                </a:lnTo>
                <a:lnTo>
                  <a:pt x="3618" y="1955"/>
                </a:lnTo>
                <a:lnTo>
                  <a:pt x="3621" y="1955"/>
                </a:lnTo>
                <a:lnTo>
                  <a:pt x="3627" y="1954"/>
                </a:lnTo>
                <a:lnTo>
                  <a:pt x="3641" y="1953"/>
                </a:lnTo>
                <a:lnTo>
                  <a:pt x="3647" y="1954"/>
                </a:lnTo>
                <a:lnTo>
                  <a:pt x="3651" y="1957"/>
                </a:lnTo>
                <a:lnTo>
                  <a:pt x="3655" y="1959"/>
                </a:lnTo>
                <a:lnTo>
                  <a:pt x="3666" y="1964"/>
                </a:lnTo>
                <a:lnTo>
                  <a:pt x="3671" y="1966"/>
                </a:lnTo>
                <a:lnTo>
                  <a:pt x="3673" y="1969"/>
                </a:lnTo>
                <a:lnTo>
                  <a:pt x="3673" y="1970"/>
                </a:lnTo>
                <a:lnTo>
                  <a:pt x="3676" y="1975"/>
                </a:lnTo>
                <a:lnTo>
                  <a:pt x="3676" y="1976"/>
                </a:lnTo>
                <a:lnTo>
                  <a:pt x="3677" y="1976"/>
                </a:lnTo>
                <a:lnTo>
                  <a:pt x="3678" y="1978"/>
                </a:lnTo>
                <a:lnTo>
                  <a:pt x="3678" y="1979"/>
                </a:lnTo>
                <a:lnTo>
                  <a:pt x="3678" y="1980"/>
                </a:lnTo>
                <a:lnTo>
                  <a:pt x="3678" y="1983"/>
                </a:lnTo>
                <a:lnTo>
                  <a:pt x="3679" y="1984"/>
                </a:lnTo>
                <a:lnTo>
                  <a:pt x="3681" y="1985"/>
                </a:lnTo>
                <a:lnTo>
                  <a:pt x="3682" y="1983"/>
                </a:lnTo>
                <a:lnTo>
                  <a:pt x="3683" y="1980"/>
                </a:lnTo>
                <a:lnTo>
                  <a:pt x="3683" y="1978"/>
                </a:lnTo>
                <a:lnTo>
                  <a:pt x="3683" y="1975"/>
                </a:lnTo>
                <a:lnTo>
                  <a:pt x="3684" y="1975"/>
                </a:lnTo>
                <a:lnTo>
                  <a:pt x="3685" y="1974"/>
                </a:lnTo>
                <a:lnTo>
                  <a:pt x="3687" y="1973"/>
                </a:lnTo>
                <a:lnTo>
                  <a:pt x="3688" y="1973"/>
                </a:lnTo>
                <a:lnTo>
                  <a:pt x="3690" y="1974"/>
                </a:lnTo>
                <a:lnTo>
                  <a:pt x="3694" y="1975"/>
                </a:lnTo>
                <a:lnTo>
                  <a:pt x="3698" y="1978"/>
                </a:lnTo>
                <a:lnTo>
                  <a:pt x="3700" y="1979"/>
                </a:lnTo>
                <a:lnTo>
                  <a:pt x="3703" y="1979"/>
                </a:lnTo>
                <a:lnTo>
                  <a:pt x="3706" y="1979"/>
                </a:lnTo>
                <a:lnTo>
                  <a:pt x="3709" y="1980"/>
                </a:lnTo>
                <a:lnTo>
                  <a:pt x="3710" y="1980"/>
                </a:lnTo>
                <a:lnTo>
                  <a:pt x="3706" y="1981"/>
                </a:lnTo>
                <a:lnTo>
                  <a:pt x="3705" y="1981"/>
                </a:lnTo>
                <a:lnTo>
                  <a:pt x="3705" y="1983"/>
                </a:lnTo>
                <a:lnTo>
                  <a:pt x="3704" y="1986"/>
                </a:lnTo>
                <a:lnTo>
                  <a:pt x="3704" y="1987"/>
                </a:lnTo>
                <a:lnTo>
                  <a:pt x="3703" y="1987"/>
                </a:lnTo>
                <a:lnTo>
                  <a:pt x="3693" y="1990"/>
                </a:lnTo>
                <a:lnTo>
                  <a:pt x="3684" y="1987"/>
                </a:lnTo>
                <a:lnTo>
                  <a:pt x="3679" y="1989"/>
                </a:lnTo>
                <a:lnTo>
                  <a:pt x="3678" y="1989"/>
                </a:lnTo>
                <a:lnTo>
                  <a:pt x="3677" y="1986"/>
                </a:lnTo>
                <a:lnTo>
                  <a:pt x="3674" y="1986"/>
                </a:lnTo>
                <a:lnTo>
                  <a:pt x="3673" y="1987"/>
                </a:lnTo>
                <a:lnTo>
                  <a:pt x="3672" y="1989"/>
                </a:lnTo>
                <a:lnTo>
                  <a:pt x="3671" y="1990"/>
                </a:lnTo>
                <a:lnTo>
                  <a:pt x="3673" y="1989"/>
                </a:lnTo>
                <a:lnTo>
                  <a:pt x="3674" y="1989"/>
                </a:lnTo>
                <a:lnTo>
                  <a:pt x="3674" y="1992"/>
                </a:lnTo>
                <a:lnTo>
                  <a:pt x="3672" y="1994"/>
                </a:lnTo>
                <a:lnTo>
                  <a:pt x="3668" y="1995"/>
                </a:lnTo>
                <a:lnTo>
                  <a:pt x="3666" y="1996"/>
                </a:lnTo>
                <a:lnTo>
                  <a:pt x="3668" y="1996"/>
                </a:lnTo>
                <a:lnTo>
                  <a:pt x="3671" y="1997"/>
                </a:lnTo>
                <a:lnTo>
                  <a:pt x="3673" y="1999"/>
                </a:lnTo>
                <a:lnTo>
                  <a:pt x="3674" y="2000"/>
                </a:lnTo>
                <a:lnTo>
                  <a:pt x="3674" y="1999"/>
                </a:lnTo>
                <a:lnTo>
                  <a:pt x="3676" y="1999"/>
                </a:lnTo>
                <a:lnTo>
                  <a:pt x="3676" y="1997"/>
                </a:lnTo>
                <a:lnTo>
                  <a:pt x="3674" y="1995"/>
                </a:lnTo>
                <a:lnTo>
                  <a:pt x="3681" y="1997"/>
                </a:lnTo>
                <a:lnTo>
                  <a:pt x="3682" y="1999"/>
                </a:lnTo>
                <a:lnTo>
                  <a:pt x="3683" y="2001"/>
                </a:lnTo>
                <a:lnTo>
                  <a:pt x="3684" y="2001"/>
                </a:lnTo>
                <a:lnTo>
                  <a:pt x="3685" y="2000"/>
                </a:lnTo>
                <a:lnTo>
                  <a:pt x="3688" y="1999"/>
                </a:lnTo>
                <a:lnTo>
                  <a:pt x="3687" y="2001"/>
                </a:lnTo>
                <a:lnTo>
                  <a:pt x="3687" y="2002"/>
                </a:lnTo>
                <a:lnTo>
                  <a:pt x="3689" y="2005"/>
                </a:lnTo>
                <a:lnTo>
                  <a:pt x="3692" y="2006"/>
                </a:lnTo>
                <a:lnTo>
                  <a:pt x="3693" y="2006"/>
                </a:lnTo>
                <a:lnTo>
                  <a:pt x="3695" y="2002"/>
                </a:lnTo>
                <a:lnTo>
                  <a:pt x="3697" y="2000"/>
                </a:lnTo>
                <a:lnTo>
                  <a:pt x="3697" y="2001"/>
                </a:lnTo>
                <a:lnTo>
                  <a:pt x="3698" y="2004"/>
                </a:lnTo>
                <a:lnTo>
                  <a:pt x="3700" y="2005"/>
                </a:lnTo>
                <a:lnTo>
                  <a:pt x="3700" y="2007"/>
                </a:lnTo>
                <a:lnTo>
                  <a:pt x="3697" y="2010"/>
                </a:lnTo>
                <a:lnTo>
                  <a:pt x="3698" y="2011"/>
                </a:lnTo>
                <a:lnTo>
                  <a:pt x="3700" y="2011"/>
                </a:lnTo>
                <a:lnTo>
                  <a:pt x="3702" y="2011"/>
                </a:lnTo>
                <a:lnTo>
                  <a:pt x="3703" y="2011"/>
                </a:lnTo>
                <a:lnTo>
                  <a:pt x="3705" y="2012"/>
                </a:lnTo>
                <a:lnTo>
                  <a:pt x="3708" y="2015"/>
                </a:lnTo>
                <a:lnTo>
                  <a:pt x="3709" y="2016"/>
                </a:lnTo>
                <a:lnTo>
                  <a:pt x="3710" y="2015"/>
                </a:lnTo>
                <a:lnTo>
                  <a:pt x="3710" y="2015"/>
                </a:lnTo>
                <a:lnTo>
                  <a:pt x="3713" y="2016"/>
                </a:lnTo>
                <a:lnTo>
                  <a:pt x="3713" y="2016"/>
                </a:lnTo>
                <a:lnTo>
                  <a:pt x="3716" y="2021"/>
                </a:lnTo>
                <a:lnTo>
                  <a:pt x="3720" y="2020"/>
                </a:lnTo>
                <a:lnTo>
                  <a:pt x="3725" y="2017"/>
                </a:lnTo>
                <a:lnTo>
                  <a:pt x="3729" y="2017"/>
                </a:lnTo>
                <a:lnTo>
                  <a:pt x="3731" y="2018"/>
                </a:lnTo>
                <a:lnTo>
                  <a:pt x="3730" y="2020"/>
                </a:lnTo>
                <a:lnTo>
                  <a:pt x="3729" y="2021"/>
                </a:lnTo>
                <a:lnTo>
                  <a:pt x="3729" y="2022"/>
                </a:lnTo>
                <a:lnTo>
                  <a:pt x="3729" y="2023"/>
                </a:lnTo>
                <a:lnTo>
                  <a:pt x="3734" y="2026"/>
                </a:lnTo>
                <a:lnTo>
                  <a:pt x="3735" y="2028"/>
                </a:lnTo>
                <a:lnTo>
                  <a:pt x="3739" y="2024"/>
                </a:lnTo>
                <a:lnTo>
                  <a:pt x="3740" y="2024"/>
                </a:lnTo>
                <a:lnTo>
                  <a:pt x="3742" y="2023"/>
                </a:lnTo>
                <a:lnTo>
                  <a:pt x="3743" y="2024"/>
                </a:lnTo>
                <a:lnTo>
                  <a:pt x="3745" y="2026"/>
                </a:lnTo>
                <a:lnTo>
                  <a:pt x="3747" y="2026"/>
                </a:lnTo>
                <a:lnTo>
                  <a:pt x="3756" y="2021"/>
                </a:lnTo>
                <a:lnTo>
                  <a:pt x="3759" y="2021"/>
                </a:lnTo>
                <a:lnTo>
                  <a:pt x="3763" y="2022"/>
                </a:lnTo>
                <a:lnTo>
                  <a:pt x="3766" y="2026"/>
                </a:lnTo>
                <a:lnTo>
                  <a:pt x="3768" y="2026"/>
                </a:lnTo>
                <a:lnTo>
                  <a:pt x="3771" y="2024"/>
                </a:lnTo>
                <a:lnTo>
                  <a:pt x="3774" y="2026"/>
                </a:lnTo>
                <a:lnTo>
                  <a:pt x="3777" y="2027"/>
                </a:lnTo>
                <a:lnTo>
                  <a:pt x="3777" y="2024"/>
                </a:lnTo>
                <a:lnTo>
                  <a:pt x="3778" y="2023"/>
                </a:lnTo>
                <a:lnTo>
                  <a:pt x="3779" y="2022"/>
                </a:lnTo>
                <a:lnTo>
                  <a:pt x="3780" y="2021"/>
                </a:lnTo>
                <a:lnTo>
                  <a:pt x="3782" y="2021"/>
                </a:lnTo>
                <a:lnTo>
                  <a:pt x="3783" y="2020"/>
                </a:lnTo>
                <a:lnTo>
                  <a:pt x="3784" y="2017"/>
                </a:lnTo>
                <a:lnTo>
                  <a:pt x="3785" y="2016"/>
                </a:lnTo>
                <a:lnTo>
                  <a:pt x="3788" y="2015"/>
                </a:lnTo>
                <a:lnTo>
                  <a:pt x="3790" y="2013"/>
                </a:lnTo>
                <a:lnTo>
                  <a:pt x="3793" y="2013"/>
                </a:lnTo>
                <a:lnTo>
                  <a:pt x="3798" y="2012"/>
                </a:lnTo>
                <a:lnTo>
                  <a:pt x="3799" y="2013"/>
                </a:lnTo>
                <a:lnTo>
                  <a:pt x="3800" y="2015"/>
                </a:lnTo>
                <a:lnTo>
                  <a:pt x="3825" y="2007"/>
                </a:lnTo>
                <a:lnTo>
                  <a:pt x="3827" y="2005"/>
                </a:lnTo>
                <a:lnTo>
                  <a:pt x="3829" y="2002"/>
                </a:lnTo>
                <a:lnTo>
                  <a:pt x="3829" y="2001"/>
                </a:lnTo>
                <a:lnTo>
                  <a:pt x="3826" y="1997"/>
                </a:lnTo>
                <a:lnTo>
                  <a:pt x="3825" y="1991"/>
                </a:lnTo>
                <a:lnTo>
                  <a:pt x="3820" y="1986"/>
                </a:lnTo>
                <a:lnTo>
                  <a:pt x="3798" y="1979"/>
                </a:lnTo>
                <a:lnTo>
                  <a:pt x="3794" y="1976"/>
                </a:lnTo>
                <a:lnTo>
                  <a:pt x="3793" y="1975"/>
                </a:lnTo>
                <a:lnTo>
                  <a:pt x="3785" y="1974"/>
                </a:lnTo>
                <a:lnTo>
                  <a:pt x="3784" y="1974"/>
                </a:lnTo>
                <a:lnTo>
                  <a:pt x="3783" y="1973"/>
                </a:lnTo>
                <a:lnTo>
                  <a:pt x="3779" y="1970"/>
                </a:lnTo>
                <a:lnTo>
                  <a:pt x="3769" y="1970"/>
                </a:lnTo>
                <a:lnTo>
                  <a:pt x="3767" y="1969"/>
                </a:lnTo>
                <a:lnTo>
                  <a:pt x="3767" y="1970"/>
                </a:lnTo>
                <a:lnTo>
                  <a:pt x="3767" y="1970"/>
                </a:lnTo>
                <a:lnTo>
                  <a:pt x="3766" y="1970"/>
                </a:lnTo>
                <a:lnTo>
                  <a:pt x="3763" y="1963"/>
                </a:lnTo>
                <a:lnTo>
                  <a:pt x="3767" y="1955"/>
                </a:lnTo>
                <a:lnTo>
                  <a:pt x="3773" y="1950"/>
                </a:lnTo>
                <a:lnTo>
                  <a:pt x="3779" y="1950"/>
                </a:lnTo>
                <a:lnTo>
                  <a:pt x="3782" y="1953"/>
                </a:lnTo>
                <a:lnTo>
                  <a:pt x="3785" y="1953"/>
                </a:lnTo>
                <a:lnTo>
                  <a:pt x="3793" y="1954"/>
                </a:lnTo>
                <a:lnTo>
                  <a:pt x="3798" y="1955"/>
                </a:lnTo>
                <a:lnTo>
                  <a:pt x="3806" y="1959"/>
                </a:lnTo>
                <a:lnTo>
                  <a:pt x="3810" y="1959"/>
                </a:lnTo>
                <a:lnTo>
                  <a:pt x="3811" y="1960"/>
                </a:lnTo>
                <a:lnTo>
                  <a:pt x="3813" y="1960"/>
                </a:lnTo>
                <a:lnTo>
                  <a:pt x="3815" y="1960"/>
                </a:lnTo>
                <a:lnTo>
                  <a:pt x="3822" y="1960"/>
                </a:lnTo>
                <a:lnTo>
                  <a:pt x="3829" y="1958"/>
                </a:lnTo>
                <a:lnTo>
                  <a:pt x="3855" y="1945"/>
                </a:lnTo>
                <a:lnTo>
                  <a:pt x="3862" y="1943"/>
                </a:lnTo>
                <a:lnTo>
                  <a:pt x="3866" y="1941"/>
                </a:lnTo>
                <a:lnTo>
                  <a:pt x="3866" y="1938"/>
                </a:lnTo>
                <a:lnTo>
                  <a:pt x="3861" y="1938"/>
                </a:lnTo>
                <a:close/>
              </a:path>
            </a:pathLst>
          </a:custGeom>
          <a:solidFill>
            <a:srgbClr val="C3B996"/>
          </a:solidFill>
          <a:ln w="6350" cap="rnd">
            <a:solidFill>
              <a:schemeClr val="bg1"/>
            </a:solidFill>
            <a:prstDash val="solid"/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622358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0A6242B4-D1C9-A360-17E5-A11D00C3A66B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598093-51EF-E636-D802-8608758E0AA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/>
          </a:bodyPr>
          <a:lstStyle/>
          <a:p>
            <a:r>
              <a:rPr lang="en-US" altLang="zh-CN" sz="3200" dirty="0"/>
              <a:t>New Guinea </a:t>
            </a:r>
            <a:r>
              <a:rPr lang="zh-CN" altLang="zh-CN" sz="3200" dirty="0"/>
              <a:t>map</a:t>
            </a:r>
            <a:r>
              <a:rPr lang="en-US" altLang="zh-CN" sz="3200" dirty="0"/>
              <a:t>-3</a:t>
            </a:r>
            <a:endParaRPr lang="en-US" altLang="zh-CN" sz="3100" dirty="0"/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44B76FDA-CEE1-46DC-4CC1-5A7E59265FE9}"/>
              </a:ext>
            </a:extLst>
          </p:cNvPr>
          <p:cNvGrpSpPr/>
          <p:nvPr/>
        </p:nvGrpSpPr>
        <p:grpSpPr>
          <a:xfrm>
            <a:off x="1503362" y="1347614"/>
            <a:ext cx="6137275" cy="3219451"/>
            <a:chOff x="1379538" y="1493838"/>
            <a:chExt cx="6137275" cy="3219451"/>
          </a:xfrm>
        </p:grpSpPr>
        <p:sp>
          <p:nvSpPr>
            <p:cNvPr id="9" name="Freeform 5">
              <a:extLst>
                <a:ext uri="{FF2B5EF4-FFF2-40B4-BE49-F238E27FC236}">
                  <a16:creationId xmlns:a16="http://schemas.microsoft.com/office/drawing/2014/main" id="{C5CF30D1-70F8-4A63-B7A7-69A5B0C39F63}"/>
                </a:ext>
              </a:extLst>
            </p:cNvPr>
            <p:cNvSpPr>
              <a:spLocks/>
            </p:cNvSpPr>
            <p:nvPr/>
          </p:nvSpPr>
          <p:spPr bwMode="auto">
            <a:xfrm>
              <a:off x="4454525" y="2181226"/>
              <a:ext cx="3062288" cy="2532063"/>
            </a:xfrm>
            <a:custGeom>
              <a:avLst/>
              <a:gdLst>
                <a:gd name="T0" fmla="*/ 201 w 1929"/>
                <a:gd name="T1" fmla="*/ 72 h 1595"/>
                <a:gd name="T2" fmla="*/ 400 w 1929"/>
                <a:gd name="T3" fmla="*/ 140 h 1595"/>
                <a:gd name="T4" fmla="*/ 557 w 1929"/>
                <a:gd name="T5" fmla="*/ 188 h 1595"/>
                <a:gd name="T6" fmla="*/ 644 w 1929"/>
                <a:gd name="T7" fmla="*/ 244 h 1595"/>
                <a:gd name="T8" fmla="*/ 724 w 1929"/>
                <a:gd name="T9" fmla="*/ 273 h 1595"/>
                <a:gd name="T10" fmla="*/ 821 w 1929"/>
                <a:gd name="T11" fmla="*/ 344 h 1595"/>
                <a:gd name="T12" fmla="*/ 958 w 1929"/>
                <a:gd name="T13" fmla="*/ 458 h 1595"/>
                <a:gd name="T14" fmla="*/ 975 w 1929"/>
                <a:gd name="T15" fmla="*/ 563 h 1595"/>
                <a:gd name="T16" fmla="*/ 1039 w 1929"/>
                <a:gd name="T17" fmla="*/ 578 h 1595"/>
                <a:gd name="T18" fmla="*/ 1145 w 1929"/>
                <a:gd name="T19" fmla="*/ 624 h 1595"/>
                <a:gd name="T20" fmla="*/ 1218 w 1929"/>
                <a:gd name="T21" fmla="*/ 657 h 1595"/>
                <a:gd name="T22" fmla="*/ 1299 w 1929"/>
                <a:gd name="T23" fmla="*/ 674 h 1595"/>
                <a:gd name="T24" fmla="*/ 1359 w 1929"/>
                <a:gd name="T25" fmla="*/ 782 h 1595"/>
                <a:gd name="T26" fmla="*/ 1207 w 1929"/>
                <a:gd name="T27" fmla="*/ 804 h 1595"/>
                <a:gd name="T28" fmla="*/ 1202 w 1929"/>
                <a:gd name="T29" fmla="*/ 885 h 1595"/>
                <a:gd name="T30" fmla="*/ 1229 w 1929"/>
                <a:gd name="T31" fmla="*/ 952 h 1595"/>
                <a:gd name="T32" fmla="*/ 1286 w 1929"/>
                <a:gd name="T33" fmla="*/ 985 h 1595"/>
                <a:gd name="T34" fmla="*/ 1349 w 1929"/>
                <a:gd name="T35" fmla="*/ 1046 h 1595"/>
                <a:gd name="T36" fmla="*/ 1421 w 1929"/>
                <a:gd name="T37" fmla="*/ 1118 h 1595"/>
                <a:gd name="T38" fmla="*/ 1472 w 1929"/>
                <a:gd name="T39" fmla="*/ 1219 h 1595"/>
                <a:gd name="T40" fmla="*/ 1552 w 1929"/>
                <a:gd name="T41" fmla="*/ 1264 h 1595"/>
                <a:gd name="T42" fmla="*/ 1634 w 1929"/>
                <a:gd name="T43" fmla="*/ 1269 h 1595"/>
                <a:gd name="T44" fmla="*/ 1610 w 1929"/>
                <a:gd name="T45" fmla="*/ 1346 h 1595"/>
                <a:gd name="T46" fmla="*/ 1723 w 1929"/>
                <a:gd name="T47" fmla="*/ 1380 h 1595"/>
                <a:gd name="T48" fmla="*/ 1732 w 1929"/>
                <a:gd name="T49" fmla="*/ 1451 h 1595"/>
                <a:gd name="T50" fmla="*/ 1842 w 1929"/>
                <a:gd name="T51" fmla="*/ 1499 h 1595"/>
                <a:gd name="T52" fmla="*/ 1885 w 1929"/>
                <a:gd name="T53" fmla="*/ 1527 h 1595"/>
                <a:gd name="T54" fmla="*/ 1892 w 1929"/>
                <a:gd name="T55" fmla="*/ 1568 h 1595"/>
                <a:gd name="T56" fmla="*/ 1805 w 1929"/>
                <a:gd name="T57" fmla="*/ 1590 h 1595"/>
                <a:gd name="T58" fmla="*/ 1760 w 1929"/>
                <a:gd name="T59" fmla="*/ 1568 h 1595"/>
                <a:gd name="T60" fmla="*/ 1735 w 1929"/>
                <a:gd name="T61" fmla="*/ 1556 h 1595"/>
                <a:gd name="T62" fmla="*/ 1745 w 1929"/>
                <a:gd name="T63" fmla="*/ 1550 h 1595"/>
                <a:gd name="T64" fmla="*/ 1662 w 1929"/>
                <a:gd name="T65" fmla="*/ 1525 h 1595"/>
                <a:gd name="T66" fmla="*/ 1581 w 1929"/>
                <a:gd name="T67" fmla="*/ 1499 h 1595"/>
                <a:gd name="T68" fmla="*/ 1520 w 1929"/>
                <a:gd name="T69" fmla="*/ 1483 h 1595"/>
                <a:gd name="T70" fmla="*/ 1436 w 1929"/>
                <a:gd name="T71" fmla="*/ 1480 h 1595"/>
                <a:gd name="T72" fmla="*/ 1345 w 1929"/>
                <a:gd name="T73" fmla="*/ 1466 h 1595"/>
                <a:gd name="T74" fmla="*/ 1287 w 1929"/>
                <a:gd name="T75" fmla="*/ 1426 h 1595"/>
                <a:gd name="T76" fmla="*/ 1209 w 1929"/>
                <a:gd name="T77" fmla="*/ 1335 h 1595"/>
                <a:gd name="T78" fmla="*/ 1164 w 1929"/>
                <a:gd name="T79" fmla="*/ 1290 h 1595"/>
                <a:gd name="T80" fmla="*/ 1139 w 1929"/>
                <a:gd name="T81" fmla="*/ 1258 h 1595"/>
                <a:gd name="T82" fmla="*/ 1099 w 1929"/>
                <a:gd name="T83" fmla="*/ 1205 h 1595"/>
                <a:gd name="T84" fmla="*/ 1024 w 1929"/>
                <a:gd name="T85" fmla="*/ 1095 h 1595"/>
                <a:gd name="T86" fmla="*/ 954 w 1929"/>
                <a:gd name="T87" fmla="*/ 1042 h 1595"/>
                <a:gd name="T88" fmla="*/ 856 w 1929"/>
                <a:gd name="T89" fmla="*/ 1022 h 1595"/>
                <a:gd name="T90" fmla="*/ 785 w 1929"/>
                <a:gd name="T91" fmla="*/ 1008 h 1595"/>
                <a:gd name="T92" fmla="*/ 739 w 1929"/>
                <a:gd name="T93" fmla="*/ 968 h 1595"/>
                <a:gd name="T94" fmla="*/ 708 w 1929"/>
                <a:gd name="T95" fmla="*/ 984 h 1595"/>
                <a:gd name="T96" fmla="*/ 705 w 1929"/>
                <a:gd name="T97" fmla="*/ 1005 h 1595"/>
                <a:gd name="T98" fmla="*/ 656 w 1929"/>
                <a:gd name="T99" fmla="*/ 984 h 1595"/>
                <a:gd name="T100" fmla="*/ 554 w 1929"/>
                <a:gd name="T101" fmla="*/ 950 h 1595"/>
                <a:gd name="T102" fmla="*/ 592 w 1929"/>
                <a:gd name="T103" fmla="*/ 1046 h 1595"/>
                <a:gd name="T104" fmla="*/ 507 w 1929"/>
                <a:gd name="T105" fmla="*/ 1042 h 1595"/>
                <a:gd name="T106" fmla="*/ 471 w 1929"/>
                <a:gd name="T107" fmla="*/ 1099 h 1595"/>
                <a:gd name="T108" fmla="*/ 257 w 1929"/>
                <a:gd name="T109" fmla="*/ 1085 h 1595"/>
                <a:gd name="T110" fmla="*/ 369 w 1929"/>
                <a:gd name="T111" fmla="*/ 1110 h 1595"/>
                <a:gd name="T112" fmla="*/ 448 w 1929"/>
                <a:gd name="T113" fmla="*/ 1250 h 1595"/>
                <a:gd name="T114" fmla="*/ 297 w 1929"/>
                <a:gd name="T115" fmla="*/ 1284 h 1595"/>
                <a:gd name="T116" fmla="*/ 137 w 1929"/>
                <a:gd name="T117" fmla="*/ 1282 h 1595"/>
                <a:gd name="T118" fmla="*/ 25 w 1929"/>
                <a:gd name="T119" fmla="*/ 832 h 1595"/>
                <a:gd name="T120" fmla="*/ 9 w 1929"/>
                <a:gd name="T121" fmla="*/ 768 h 1595"/>
                <a:gd name="T122" fmla="*/ 21 w 1929"/>
                <a:gd name="T123" fmla="*/ 730 h 15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929" h="1595">
                  <a:moveTo>
                    <a:pt x="25" y="2"/>
                  </a:moveTo>
                  <a:lnTo>
                    <a:pt x="27" y="2"/>
                  </a:lnTo>
                  <a:lnTo>
                    <a:pt x="31" y="3"/>
                  </a:lnTo>
                  <a:lnTo>
                    <a:pt x="37" y="0"/>
                  </a:lnTo>
                  <a:lnTo>
                    <a:pt x="44" y="0"/>
                  </a:lnTo>
                  <a:lnTo>
                    <a:pt x="53" y="3"/>
                  </a:lnTo>
                  <a:lnTo>
                    <a:pt x="60" y="4"/>
                  </a:lnTo>
                  <a:lnTo>
                    <a:pt x="67" y="4"/>
                  </a:lnTo>
                  <a:lnTo>
                    <a:pt x="69" y="5"/>
                  </a:lnTo>
                  <a:lnTo>
                    <a:pt x="70" y="7"/>
                  </a:lnTo>
                  <a:lnTo>
                    <a:pt x="72" y="8"/>
                  </a:lnTo>
                  <a:lnTo>
                    <a:pt x="73" y="8"/>
                  </a:lnTo>
                  <a:lnTo>
                    <a:pt x="75" y="9"/>
                  </a:lnTo>
                  <a:lnTo>
                    <a:pt x="80" y="9"/>
                  </a:lnTo>
                  <a:lnTo>
                    <a:pt x="83" y="10"/>
                  </a:lnTo>
                  <a:lnTo>
                    <a:pt x="84" y="12"/>
                  </a:lnTo>
                  <a:lnTo>
                    <a:pt x="86" y="15"/>
                  </a:lnTo>
                  <a:lnTo>
                    <a:pt x="86" y="16"/>
                  </a:lnTo>
                  <a:lnTo>
                    <a:pt x="89" y="15"/>
                  </a:lnTo>
                  <a:lnTo>
                    <a:pt x="95" y="21"/>
                  </a:lnTo>
                  <a:lnTo>
                    <a:pt x="99" y="23"/>
                  </a:lnTo>
                  <a:lnTo>
                    <a:pt x="104" y="24"/>
                  </a:lnTo>
                  <a:lnTo>
                    <a:pt x="141" y="39"/>
                  </a:lnTo>
                  <a:lnTo>
                    <a:pt x="185" y="60"/>
                  </a:lnTo>
                  <a:lnTo>
                    <a:pt x="190" y="61"/>
                  </a:lnTo>
                  <a:lnTo>
                    <a:pt x="191" y="62"/>
                  </a:lnTo>
                  <a:lnTo>
                    <a:pt x="191" y="63"/>
                  </a:lnTo>
                  <a:lnTo>
                    <a:pt x="193" y="66"/>
                  </a:lnTo>
                  <a:lnTo>
                    <a:pt x="201" y="72"/>
                  </a:lnTo>
                  <a:lnTo>
                    <a:pt x="205" y="73"/>
                  </a:lnTo>
                  <a:lnTo>
                    <a:pt x="212" y="72"/>
                  </a:lnTo>
                  <a:lnTo>
                    <a:pt x="223" y="71"/>
                  </a:lnTo>
                  <a:lnTo>
                    <a:pt x="226" y="72"/>
                  </a:lnTo>
                  <a:lnTo>
                    <a:pt x="236" y="81"/>
                  </a:lnTo>
                  <a:lnTo>
                    <a:pt x="237" y="83"/>
                  </a:lnTo>
                  <a:lnTo>
                    <a:pt x="237" y="84"/>
                  </a:lnTo>
                  <a:lnTo>
                    <a:pt x="236" y="87"/>
                  </a:lnTo>
                  <a:lnTo>
                    <a:pt x="234" y="89"/>
                  </a:lnTo>
                  <a:lnTo>
                    <a:pt x="236" y="91"/>
                  </a:lnTo>
                  <a:lnTo>
                    <a:pt x="237" y="92"/>
                  </a:lnTo>
                  <a:lnTo>
                    <a:pt x="242" y="92"/>
                  </a:lnTo>
                  <a:lnTo>
                    <a:pt x="243" y="92"/>
                  </a:lnTo>
                  <a:lnTo>
                    <a:pt x="249" y="91"/>
                  </a:lnTo>
                  <a:lnTo>
                    <a:pt x="254" y="92"/>
                  </a:lnTo>
                  <a:lnTo>
                    <a:pt x="259" y="94"/>
                  </a:lnTo>
                  <a:lnTo>
                    <a:pt x="263" y="95"/>
                  </a:lnTo>
                  <a:lnTo>
                    <a:pt x="268" y="97"/>
                  </a:lnTo>
                  <a:lnTo>
                    <a:pt x="270" y="97"/>
                  </a:lnTo>
                  <a:lnTo>
                    <a:pt x="276" y="100"/>
                  </a:lnTo>
                  <a:lnTo>
                    <a:pt x="300" y="107"/>
                  </a:lnTo>
                  <a:lnTo>
                    <a:pt x="321" y="118"/>
                  </a:lnTo>
                  <a:lnTo>
                    <a:pt x="343" y="124"/>
                  </a:lnTo>
                  <a:lnTo>
                    <a:pt x="381" y="136"/>
                  </a:lnTo>
                  <a:lnTo>
                    <a:pt x="385" y="136"/>
                  </a:lnTo>
                  <a:lnTo>
                    <a:pt x="387" y="136"/>
                  </a:lnTo>
                  <a:lnTo>
                    <a:pt x="395" y="140"/>
                  </a:lnTo>
                  <a:lnTo>
                    <a:pt x="397" y="140"/>
                  </a:lnTo>
                  <a:lnTo>
                    <a:pt x="400" y="140"/>
                  </a:lnTo>
                  <a:lnTo>
                    <a:pt x="402" y="141"/>
                  </a:lnTo>
                  <a:lnTo>
                    <a:pt x="407" y="144"/>
                  </a:lnTo>
                  <a:lnTo>
                    <a:pt x="423" y="149"/>
                  </a:lnTo>
                  <a:lnTo>
                    <a:pt x="427" y="149"/>
                  </a:lnTo>
                  <a:lnTo>
                    <a:pt x="434" y="147"/>
                  </a:lnTo>
                  <a:lnTo>
                    <a:pt x="438" y="147"/>
                  </a:lnTo>
                  <a:lnTo>
                    <a:pt x="441" y="149"/>
                  </a:lnTo>
                  <a:lnTo>
                    <a:pt x="442" y="147"/>
                  </a:lnTo>
                  <a:lnTo>
                    <a:pt x="445" y="149"/>
                  </a:lnTo>
                  <a:lnTo>
                    <a:pt x="459" y="150"/>
                  </a:lnTo>
                  <a:lnTo>
                    <a:pt x="460" y="150"/>
                  </a:lnTo>
                  <a:lnTo>
                    <a:pt x="464" y="152"/>
                  </a:lnTo>
                  <a:lnTo>
                    <a:pt x="466" y="153"/>
                  </a:lnTo>
                  <a:lnTo>
                    <a:pt x="469" y="153"/>
                  </a:lnTo>
                  <a:lnTo>
                    <a:pt x="511" y="161"/>
                  </a:lnTo>
                  <a:lnTo>
                    <a:pt x="519" y="165"/>
                  </a:lnTo>
                  <a:lnTo>
                    <a:pt x="523" y="166"/>
                  </a:lnTo>
                  <a:lnTo>
                    <a:pt x="533" y="177"/>
                  </a:lnTo>
                  <a:lnTo>
                    <a:pt x="536" y="183"/>
                  </a:lnTo>
                  <a:lnTo>
                    <a:pt x="537" y="184"/>
                  </a:lnTo>
                  <a:lnTo>
                    <a:pt x="538" y="184"/>
                  </a:lnTo>
                  <a:lnTo>
                    <a:pt x="540" y="187"/>
                  </a:lnTo>
                  <a:lnTo>
                    <a:pt x="543" y="187"/>
                  </a:lnTo>
                  <a:lnTo>
                    <a:pt x="544" y="188"/>
                  </a:lnTo>
                  <a:lnTo>
                    <a:pt x="549" y="191"/>
                  </a:lnTo>
                  <a:lnTo>
                    <a:pt x="550" y="191"/>
                  </a:lnTo>
                  <a:lnTo>
                    <a:pt x="553" y="191"/>
                  </a:lnTo>
                  <a:lnTo>
                    <a:pt x="555" y="188"/>
                  </a:lnTo>
                  <a:lnTo>
                    <a:pt x="557" y="188"/>
                  </a:lnTo>
                  <a:lnTo>
                    <a:pt x="558" y="188"/>
                  </a:lnTo>
                  <a:lnTo>
                    <a:pt x="558" y="189"/>
                  </a:lnTo>
                  <a:lnTo>
                    <a:pt x="557" y="192"/>
                  </a:lnTo>
                  <a:lnTo>
                    <a:pt x="559" y="194"/>
                  </a:lnTo>
                  <a:lnTo>
                    <a:pt x="560" y="195"/>
                  </a:lnTo>
                  <a:lnTo>
                    <a:pt x="563" y="197"/>
                  </a:lnTo>
                  <a:lnTo>
                    <a:pt x="570" y="198"/>
                  </a:lnTo>
                  <a:lnTo>
                    <a:pt x="574" y="198"/>
                  </a:lnTo>
                  <a:lnTo>
                    <a:pt x="576" y="200"/>
                  </a:lnTo>
                  <a:lnTo>
                    <a:pt x="584" y="211"/>
                  </a:lnTo>
                  <a:lnTo>
                    <a:pt x="586" y="213"/>
                  </a:lnTo>
                  <a:lnTo>
                    <a:pt x="594" y="216"/>
                  </a:lnTo>
                  <a:lnTo>
                    <a:pt x="597" y="218"/>
                  </a:lnTo>
                  <a:lnTo>
                    <a:pt x="602" y="220"/>
                  </a:lnTo>
                  <a:lnTo>
                    <a:pt x="611" y="234"/>
                  </a:lnTo>
                  <a:lnTo>
                    <a:pt x="616" y="235"/>
                  </a:lnTo>
                  <a:lnTo>
                    <a:pt x="622" y="236"/>
                  </a:lnTo>
                  <a:lnTo>
                    <a:pt x="634" y="235"/>
                  </a:lnTo>
                  <a:lnTo>
                    <a:pt x="637" y="235"/>
                  </a:lnTo>
                  <a:lnTo>
                    <a:pt x="639" y="235"/>
                  </a:lnTo>
                  <a:lnTo>
                    <a:pt x="644" y="235"/>
                  </a:lnTo>
                  <a:lnTo>
                    <a:pt x="643" y="236"/>
                  </a:lnTo>
                  <a:lnTo>
                    <a:pt x="640" y="237"/>
                  </a:lnTo>
                  <a:lnTo>
                    <a:pt x="638" y="237"/>
                  </a:lnTo>
                  <a:lnTo>
                    <a:pt x="635" y="237"/>
                  </a:lnTo>
                  <a:lnTo>
                    <a:pt x="638" y="240"/>
                  </a:lnTo>
                  <a:lnTo>
                    <a:pt x="639" y="241"/>
                  </a:lnTo>
                  <a:lnTo>
                    <a:pt x="642" y="241"/>
                  </a:lnTo>
                  <a:lnTo>
                    <a:pt x="644" y="244"/>
                  </a:lnTo>
                  <a:lnTo>
                    <a:pt x="647" y="245"/>
                  </a:lnTo>
                  <a:lnTo>
                    <a:pt x="652" y="242"/>
                  </a:lnTo>
                  <a:lnTo>
                    <a:pt x="654" y="244"/>
                  </a:lnTo>
                  <a:lnTo>
                    <a:pt x="655" y="246"/>
                  </a:lnTo>
                  <a:lnTo>
                    <a:pt x="656" y="247"/>
                  </a:lnTo>
                  <a:lnTo>
                    <a:pt x="658" y="249"/>
                  </a:lnTo>
                  <a:lnTo>
                    <a:pt x="660" y="249"/>
                  </a:lnTo>
                  <a:lnTo>
                    <a:pt x="661" y="247"/>
                  </a:lnTo>
                  <a:lnTo>
                    <a:pt x="661" y="246"/>
                  </a:lnTo>
                  <a:lnTo>
                    <a:pt x="661" y="246"/>
                  </a:lnTo>
                  <a:lnTo>
                    <a:pt x="664" y="244"/>
                  </a:lnTo>
                  <a:lnTo>
                    <a:pt x="665" y="241"/>
                  </a:lnTo>
                  <a:lnTo>
                    <a:pt x="666" y="239"/>
                  </a:lnTo>
                  <a:lnTo>
                    <a:pt x="665" y="236"/>
                  </a:lnTo>
                  <a:lnTo>
                    <a:pt x="672" y="235"/>
                  </a:lnTo>
                  <a:lnTo>
                    <a:pt x="681" y="235"/>
                  </a:lnTo>
                  <a:lnTo>
                    <a:pt x="690" y="236"/>
                  </a:lnTo>
                  <a:lnTo>
                    <a:pt x="696" y="237"/>
                  </a:lnTo>
                  <a:lnTo>
                    <a:pt x="698" y="237"/>
                  </a:lnTo>
                  <a:lnTo>
                    <a:pt x="708" y="237"/>
                  </a:lnTo>
                  <a:lnTo>
                    <a:pt x="712" y="239"/>
                  </a:lnTo>
                  <a:lnTo>
                    <a:pt x="714" y="241"/>
                  </a:lnTo>
                  <a:lnTo>
                    <a:pt x="717" y="244"/>
                  </a:lnTo>
                  <a:lnTo>
                    <a:pt x="718" y="247"/>
                  </a:lnTo>
                  <a:lnTo>
                    <a:pt x="719" y="251"/>
                  </a:lnTo>
                  <a:lnTo>
                    <a:pt x="719" y="268"/>
                  </a:lnTo>
                  <a:lnTo>
                    <a:pt x="721" y="270"/>
                  </a:lnTo>
                  <a:lnTo>
                    <a:pt x="723" y="272"/>
                  </a:lnTo>
                  <a:lnTo>
                    <a:pt x="724" y="273"/>
                  </a:lnTo>
                  <a:lnTo>
                    <a:pt x="727" y="274"/>
                  </a:lnTo>
                  <a:lnTo>
                    <a:pt x="729" y="276"/>
                  </a:lnTo>
                  <a:lnTo>
                    <a:pt x="754" y="279"/>
                  </a:lnTo>
                  <a:lnTo>
                    <a:pt x="761" y="282"/>
                  </a:lnTo>
                  <a:lnTo>
                    <a:pt x="766" y="287"/>
                  </a:lnTo>
                  <a:lnTo>
                    <a:pt x="770" y="289"/>
                  </a:lnTo>
                  <a:lnTo>
                    <a:pt x="776" y="290"/>
                  </a:lnTo>
                  <a:lnTo>
                    <a:pt x="781" y="293"/>
                  </a:lnTo>
                  <a:lnTo>
                    <a:pt x="781" y="294"/>
                  </a:lnTo>
                  <a:lnTo>
                    <a:pt x="782" y="295"/>
                  </a:lnTo>
                  <a:lnTo>
                    <a:pt x="782" y="295"/>
                  </a:lnTo>
                  <a:lnTo>
                    <a:pt x="782" y="297"/>
                  </a:lnTo>
                  <a:lnTo>
                    <a:pt x="782" y="298"/>
                  </a:lnTo>
                  <a:lnTo>
                    <a:pt x="782" y="299"/>
                  </a:lnTo>
                  <a:lnTo>
                    <a:pt x="780" y="299"/>
                  </a:lnTo>
                  <a:lnTo>
                    <a:pt x="779" y="300"/>
                  </a:lnTo>
                  <a:lnTo>
                    <a:pt x="779" y="303"/>
                  </a:lnTo>
                  <a:lnTo>
                    <a:pt x="780" y="305"/>
                  </a:lnTo>
                  <a:lnTo>
                    <a:pt x="782" y="308"/>
                  </a:lnTo>
                  <a:lnTo>
                    <a:pt x="791" y="309"/>
                  </a:lnTo>
                  <a:lnTo>
                    <a:pt x="795" y="311"/>
                  </a:lnTo>
                  <a:lnTo>
                    <a:pt x="800" y="316"/>
                  </a:lnTo>
                  <a:lnTo>
                    <a:pt x="805" y="319"/>
                  </a:lnTo>
                  <a:lnTo>
                    <a:pt x="806" y="320"/>
                  </a:lnTo>
                  <a:lnTo>
                    <a:pt x="805" y="328"/>
                  </a:lnTo>
                  <a:lnTo>
                    <a:pt x="806" y="329"/>
                  </a:lnTo>
                  <a:lnTo>
                    <a:pt x="808" y="330"/>
                  </a:lnTo>
                  <a:lnTo>
                    <a:pt x="816" y="341"/>
                  </a:lnTo>
                  <a:lnTo>
                    <a:pt x="821" y="344"/>
                  </a:lnTo>
                  <a:lnTo>
                    <a:pt x="842" y="350"/>
                  </a:lnTo>
                  <a:lnTo>
                    <a:pt x="849" y="350"/>
                  </a:lnTo>
                  <a:lnTo>
                    <a:pt x="856" y="349"/>
                  </a:lnTo>
                  <a:lnTo>
                    <a:pt x="865" y="347"/>
                  </a:lnTo>
                  <a:lnTo>
                    <a:pt x="872" y="350"/>
                  </a:lnTo>
                  <a:lnTo>
                    <a:pt x="881" y="360"/>
                  </a:lnTo>
                  <a:lnTo>
                    <a:pt x="893" y="371"/>
                  </a:lnTo>
                  <a:lnTo>
                    <a:pt x="900" y="378"/>
                  </a:lnTo>
                  <a:lnTo>
                    <a:pt x="901" y="382"/>
                  </a:lnTo>
                  <a:lnTo>
                    <a:pt x="906" y="387"/>
                  </a:lnTo>
                  <a:lnTo>
                    <a:pt x="907" y="388"/>
                  </a:lnTo>
                  <a:lnTo>
                    <a:pt x="909" y="388"/>
                  </a:lnTo>
                  <a:lnTo>
                    <a:pt x="911" y="388"/>
                  </a:lnTo>
                  <a:lnTo>
                    <a:pt x="912" y="388"/>
                  </a:lnTo>
                  <a:lnTo>
                    <a:pt x="914" y="390"/>
                  </a:lnTo>
                  <a:lnTo>
                    <a:pt x="918" y="400"/>
                  </a:lnTo>
                  <a:lnTo>
                    <a:pt x="940" y="424"/>
                  </a:lnTo>
                  <a:lnTo>
                    <a:pt x="943" y="426"/>
                  </a:lnTo>
                  <a:lnTo>
                    <a:pt x="946" y="429"/>
                  </a:lnTo>
                  <a:lnTo>
                    <a:pt x="949" y="430"/>
                  </a:lnTo>
                  <a:lnTo>
                    <a:pt x="950" y="431"/>
                  </a:lnTo>
                  <a:lnTo>
                    <a:pt x="956" y="434"/>
                  </a:lnTo>
                  <a:lnTo>
                    <a:pt x="959" y="435"/>
                  </a:lnTo>
                  <a:lnTo>
                    <a:pt x="961" y="439"/>
                  </a:lnTo>
                  <a:lnTo>
                    <a:pt x="962" y="442"/>
                  </a:lnTo>
                  <a:lnTo>
                    <a:pt x="962" y="444"/>
                  </a:lnTo>
                  <a:lnTo>
                    <a:pt x="960" y="446"/>
                  </a:lnTo>
                  <a:lnTo>
                    <a:pt x="959" y="450"/>
                  </a:lnTo>
                  <a:lnTo>
                    <a:pt x="958" y="458"/>
                  </a:lnTo>
                  <a:lnTo>
                    <a:pt x="958" y="463"/>
                  </a:lnTo>
                  <a:lnTo>
                    <a:pt x="960" y="471"/>
                  </a:lnTo>
                  <a:lnTo>
                    <a:pt x="960" y="476"/>
                  </a:lnTo>
                  <a:lnTo>
                    <a:pt x="960" y="477"/>
                  </a:lnTo>
                  <a:lnTo>
                    <a:pt x="962" y="478"/>
                  </a:lnTo>
                  <a:lnTo>
                    <a:pt x="962" y="481"/>
                  </a:lnTo>
                  <a:lnTo>
                    <a:pt x="962" y="482"/>
                  </a:lnTo>
                  <a:lnTo>
                    <a:pt x="961" y="484"/>
                  </a:lnTo>
                  <a:lnTo>
                    <a:pt x="960" y="487"/>
                  </a:lnTo>
                  <a:lnTo>
                    <a:pt x="960" y="487"/>
                  </a:lnTo>
                  <a:lnTo>
                    <a:pt x="960" y="494"/>
                  </a:lnTo>
                  <a:lnTo>
                    <a:pt x="959" y="498"/>
                  </a:lnTo>
                  <a:lnTo>
                    <a:pt x="959" y="500"/>
                  </a:lnTo>
                  <a:lnTo>
                    <a:pt x="959" y="508"/>
                  </a:lnTo>
                  <a:lnTo>
                    <a:pt x="959" y="511"/>
                  </a:lnTo>
                  <a:lnTo>
                    <a:pt x="958" y="515"/>
                  </a:lnTo>
                  <a:lnTo>
                    <a:pt x="950" y="525"/>
                  </a:lnTo>
                  <a:lnTo>
                    <a:pt x="949" y="530"/>
                  </a:lnTo>
                  <a:lnTo>
                    <a:pt x="949" y="531"/>
                  </a:lnTo>
                  <a:lnTo>
                    <a:pt x="950" y="534"/>
                  </a:lnTo>
                  <a:lnTo>
                    <a:pt x="950" y="536"/>
                  </a:lnTo>
                  <a:lnTo>
                    <a:pt x="950" y="539"/>
                  </a:lnTo>
                  <a:lnTo>
                    <a:pt x="946" y="545"/>
                  </a:lnTo>
                  <a:lnTo>
                    <a:pt x="945" y="551"/>
                  </a:lnTo>
                  <a:lnTo>
                    <a:pt x="948" y="557"/>
                  </a:lnTo>
                  <a:lnTo>
                    <a:pt x="953" y="562"/>
                  </a:lnTo>
                  <a:lnTo>
                    <a:pt x="958" y="563"/>
                  </a:lnTo>
                  <a:lnTo>
                    <a:pt x="970" y="562"/>
                  </a:lnTo>
                  <a:lnTo>
                    <a:pt x="975" y="563"/>
                  </a:lnTo>
                  <a:lnTo>
                    <a:pt x="976" y="568"/>
                  </a:lnTo>
                  <a:lnTo>
                    <a:pt x="979" y="568"/>
                  </a:lnTo>
                  <a:lnTo>
                    <a:pt x="979" y="567"/>
                  </a:lnTo>
                  <a:lnTo>
                    <a:pt x="979" y="566"/>
                  </a:lnTo>
                  <a:lnTo>
                    <a:pt x="980" y="565"/>
                  </a:lnTo>
                  <a:lnTo>
                    <a:pt x="981" y="565"/>
                  </a:lnTo>
                  <a:lnTo>
                    <a:pt x="981" y="565"/>
                  </a:lnTo>
                  <a:lnTo>
                    <a:pt x="982" y="566"/>
                  </a:lnTo>
                  <a:lnTo>
                    <a:pt x="985" y="562"/>
                  </a:lnTo>
                  <a:lnTo>
                    <a:pt x="987" y="562"/>
                  </a:lnTo>
                  <a:lnTo>
                    <a:pt x="990" y="562"/>
                  </a:lnTo>
                  <a:lnTo>
                    <a:pt x="993" y="560"/>
                  </a:lnTo>
                  <a:lnTo>
                    <a:pt x="996" y="563"/>
                  </a:lnTo>
                  <a:lnTo>
                    <a:pt x="999" y="565"/>
                  </a:lnTo>
                  <a:lnTo>
                    <a:pt x="1003" y="566"/>
                  </a:lnTo>
                  <a:lnTo>
                    <a:pt x="1007" y="568"/>
                  </a:lnTo>
                  <a:lnTo>
                    <a:pt x="1009" y="567"/>
                  </a:lnTo>
                  <a:lnTo>
                    <a:pt x="1009" y="567"/>
                  </a:lnTo>
                  <a:lnTo>
                    <a:pt x="1011" y="567"/>
                  </a:lnTo>
                  <a:lnTo>
                    <a:pt x="1012" y="568"/>
                  </a:lnTo>
                  <a:lnTo>
                    <a:pt x="1013" y="568"/>
                  </a:lnTo>
                  <a:lnTo>
                    <a:pt x="1019" y="571"/>
                  </a:lnTo>
                  <a:lnTo>
                    <a:pt x="1023" y="572"/>
                  </a:lnTo>
                  <a:lnTo>
                    <a:pt x="1028" y="572"/>
                  </a:lnTo>
                  <a:lnTo>
                    <a:pt x="1030" y="572"/>
                  </a:lnTo>
                  <a:lnTo>
                    <a:pt x="1032" y="574"/>
                  </a:lnTo>
                  <a:lnTo>
                    <a:pt x="1033" y="577"/>
                  </a:lnTo>
                  <a:lnTo>
                    <a:pt x="1034" y="577"/>
                  </a:lnTo>
                  <a:lnTo>
                    <a:pt x="1039" y="578"/>
                  </a:lnTo>
                  <a:lnTo>
                    <a:pt x="1043" y="579"/>
                  </a:lnTo>
                  <a:lnTo>
                    <a:pt x="1045" y="581"/>
                  </a:lnTo>
                  <a:lnTo>
                    <a:pt x="1049" y="579"/>
                  </a:lnTo>
                  <a:lnTo>
                    <a:pt x="1050" y="581"/>
                  </a:lnTo>
                  <a:lnTo>
                    <a:pt x="1053" y="582"/>
                  </a:lnTo>
                  <a:lnTo>
                    <a:pt x="1054" y="583"/>
                  </a:lnTo>
                  <a:lnTo>
                    <a:pt x="1056" y="583"/>
                  </a:lnTo>
                  <a:lnTo>
                    <a:pt x="1060" y="582"/>
                  </a:lnTo>
                  <a:lnTo>
                    <a:pt x="1062" y="582"/>
                  </a:lnTo>
                  <a:lnTo>
                    <a:pt x="1065" y="582"/>
                  </a:lnTo>
                  <a:lnTo>
                    <a:pt x="1066" y="582"/>
                  </a:lnTo>
                  <a:lnTo>
                    <a:pt x="1070" y="584"/>
                  </a:lnTo>
                  <a:lnTo>
                    <a:pt x="1071" y="586"/>
                  </a:lnTo>
                  <a:lnTo>
                    <a:pt x="1074" y="587"/>
                  </a:lnTo>
                  <a:lnTo>
                    <a:pt x="1075" y="587"/>
                  </a:lnTo>
                  <a:lnTo>
                    <a:pt x="1078" y="587"/>
                  </a:lnTo>
                  <a:lnTo>
                    <a:pt x="1077" y="587"/>
                  </a:lnTo>
                  <a:lnTo>
                    <a:pt x="1081" y="587"/>
                  </a:lnTo>
                  <a:lnTo>
                    <a:pt x="1085" y="587"/>
                  </a:lnTo>
                  <a:lnTo>
                    <a:pt x="1088" y="587"/>
                  </a:lnTo>
                  <a:lnTo>
                    <a:pt x="1092" y="589"/>
                  </a:lnTo>
                  <a:lnTo>
                    <a:pt x="1093" y="592"/>
                  </a:lnTo>
                  <a:lnTo>
                    <a:pt x="1093" y="593"/>
                  </a:lnTo>
                  <a:lnTo>
                    <a:pt x="1094" y="595"/>
                  </a:lnTo>
                  <a:lnTo>
                    <a:pt x="1099" y="595"/>
                  </a:lnTo>
                  <a:lnTo>
                    <a:pt x="1102" y="597"/>
                  </a:lnTo>
                  <a:lnTo>
                    <a:pt x="1125" y="616"/>
                  </a:lnTo>
                  <a:lnTo>
                    <a:pt x="1139" y="620"/>
                  </a:lnTo>
                  <a:lnTo>
                    <a:pt x="1145" y="624"/>
                  </a:lnTo>
                  <a:lnTo>
                    <a:pt x="1150" y="625"/>
                  </a:lnTo>
                  <a:lnTo>
                    <a:pt x="1151" y="626"/>
                  </a:lnTo>
                  <a:lnTo>
                    <a:pt x="1152" y="629"/>
                  </a:lnTo>
                  <a:lnTo>
                    <a:pt x="1152" y="632"/>
                  </a:lnTo>
                  <a:lnTo>
                    <a:pt x="1156" y="634"/>
                  </a:lnTo>
                  <a:lnTo>
                    <a:pt x="1160" y="632"/>
                  </a:lnTo>
                  <a:lnTo>
                    <a:pt x="1162" y="631"/>
                  </a:lnTo>
                  <a:lnTo>
                    <a:pt x="1167" y="631"/>
                  </a:lnTo>
                  <a:lnTo>
                    <a:pt x="1171" y="632"/>
                  </a:lnTo>
                  <a:lnTo>
                    <a:pt x="1173" y="632"/>
                  </a:lnTo>
                  <a:lnTo>
                    <a:pt x="1177" y="634"/>
                  </a:lnTo>
                  <a:lnTo>
                    <a:pt x="1180" y="635"/>
                  </a:lnTo>
                  <a:lnTo>
                    <a:pt x="1181" y="637"/>
                  </a:lnTo>
                  <a:lnTo>
                    <a:pt x="1182" y="641"/>
                  </a:lnTo>
                  <a:lnTo>
                    <a:pt x="1183" y="644"/>
                  </a:lnTo>
                  <a:lnTo>
                    <a:pt x="1194" y="651"/>
                  </a:lnTo>
                  <a:lnTo>
                    <a:pt x="1196" y="651"/>
                  </a:lnTo>
                  <a:lnTo>
                    <a:pt x="1197" y="652"/>
                  </a:lnTo>
                  <a:lnTo>
                    <a:pt x="1199" y="652"/>
                  </a:lnTo>
                  <a:lnTo>
                    <a:pt x="1201" y="653"/>
                  </a:lnTo>
                  <a:lnTo>
                    <a:pt x="1202" y="653"/>
                  </a:lnTo>
                  <a:lnTo>
                    <a:pt x="1206" y="651"/>
                  </a:lnTo>
                  <a:lnTo>
                    <a:pt x="1208" y="651"/>
                  </a:lnTo>
                  <a:lnTo>
                    <a:pt x="1209" y="651"/>
                  </a:lnTo>
                  <a:lnTo>
                    <a:pt x="1210" y="653"/>
                  </a:lnTo>
                  <a:lnTo>
                    <a:pt x="1213" y="657"/>
                  </a:lnTo>
                  <a:lnTo>
                    <a:pt x="1215" y="660"/>
                  </a:lnTo>
                  <a:lnTo>
                    <a:pt x="1215" y="658"/>
                  </a:lnTo>
                  <a:lnTo>
                    <a:pt x="1218" y="657"/>
                  </a:lnTo>
                  <a:lnTo>
                    <a:pt x="1236" y="660"/>
                  </a:lnTo>
                  <a:lnTo>
                    <a:pt x="1238" y="660"/>
                  </a:lnTo>
                  <a:lnTo>
                    <a:pt x="1240" y="660"/>
                  </a:lnTo>
                  <a:lnTo>
                    <a:pt x="1241" y="657"/>
                  </a:lnTo>
                  <a:lnTo>
                    <a:pt x="1244" y="656"/>
                  </a:lnTo>
                  <a:lnTo>
                    <a:pt x="1246" y="653"/>
                  </a:lnTo>
                  <a:lnTo>
                    <a:pt x="1249" y="653"/>
                  </a:lnTo>
                  <a:lnTo>
                    <a:pt x="1250" y="653"/>
                  </a:lnTo>
                  <a:lnTo>
                    <a:pt x="1256" y="656"/>
                  </a:lnTo>
                  <a:lnTo>
                    <a:pt x="1256" y="656"/>
                  </a:lnTo>
                  <a:lnTo>
                    <a:pt x="1257" y="656"/>
                  </a:lnTo>
                  <a:lnTo>
                    <a:pt x="1257" y="655"/>
                  </a:lnTo>
                  <a:lnTo>
                    <a:pt x="1257" y="653"/>
                  </a:lnTo>
                  <a:lnTo>
                    <a:pt x="1259" y="653"/>
                  </a:lnTo>
                  <a:lnTo>
                    <a:pt x="1260" y="653"/>
                  </a:lnTo>
                  <a:lnTo>
                    <a:pt x="1261" y="655"/>
                  </a:lnTo>
                  <a:lnTo>
                    <a:pt x="1271" y="657"/>
                  </a:lnTo>
                  <a:lnTo>
                    <a:pt x="1280" y="658"/>
                  </a:lnTo>
                  <a:lnTo>
                    <a:pt x="1283" y="661"/>
                  </a:lnTo>
                  <a:lnTo>
                    <a:pt x="1286" y="663"/>
                  </a:lnTo>
                  <a:lnTo>
                    <a:pt x="1288" y="666"/>
                  </a:lnTo>
                  <a:lnTo>
                    <a:pt x="1288" y="666"/>
                  </a:lnTo>
                  <a:lnTo>
                    <a:pt x="1291" y="666"/>
                  </a:lnTo>
                  <a:lnTo>
                    <a:pt x="1292" y="667"/>
                  </a:lnTo>
                  <a:lnTo>
                    <a:pt x="1292" y="668"/>
                  </a:lnTo>
                  <a:lnTo>
                    <a:pt x="1293" y="671"/>
                  </a:lnTo>
                  <a:lnTo>
                    <a:pt x="1293" y="671"/>
                  </a:lnTo>
                  <a:lnTo>
                    <a:pt x="1294" y="672"/>
                  </a:lnTo>
                  <a:lnTo>
                    <a:pt x="1299" y="674"/>
                  </a:lnTo>
                  <a:lnTo>
                    <a:pt x="1313" y="688"/>
                  </a:lnTo>
                  <a:lnTo>
                    <a:pt x="1318" y="697"/>
                  </a:lnTo>
                  <a:lnTo>
                    <a:pt x="1320" y="699"/>
                  </a:lnTo>
                  <a:lnTo>
                    <a:pt x="1323" y="700"/>
                  </a:lnTo>
                  <a:lnTo>
                    <a:pt x="1325" y="705"/>
                  </a:lnTo>
                  <a:lnTo>
                    <a:pt x="1326" y="711"/>
                  </a:lnTo>
                  <a:lnTo>
                    <a:pt x="1329" y="714"/>
                  </a:lnTo>
                  <a:lnTo>
                    <a:pt x="1333" y="720"/>
                  </a:lnTo>
                  <a:lnTo>
                    <a:pt x="1347" y="727"/>
                  </a:lnTo>
                  <a:lnTo>
                    <a:pt x="1352" y="732"/>
                  </a:lnTo>
                  <a:lnTo>
                    <a:pt x="1354" y="735"/>
                  </a:lnTo>
                  <a:lnTo>
                    <a:pt x="1352" y="737"/>
                  </a:lnTo>
                  <a:lnTo>
                    <a:pt x="1352" y="739"/>
                  </a:lnTo>
                  <a:lnTo>
                    <a:pt x="1352" y="741"/>
                  </a:lnTo>
                  <a:lnTo>
                    <a:pt x="1354" y="743"/>
                  </a:lnTo>
                  <a:lnTo>
                    <a:pt x="1356" y="745"/>
                  </a:lnTo>
                  <a:lnTo>
                    <a:pt x="1357" y="747"/>
                  </a:lnTo>
                  <a:lnTo>
                    <a:pt x="1359" y="753"/>
                  </a:lnTo>
                  <a:lnTo>
                    <a:pt x="1360" y="758"/>
                  </a:lnTo>
                  <a:lnTo>
                    <a:pt x="1360" y="760"/>
                  </a:lnTo>
                  <a:lnTo>
                    <a:pt x="1359" y="762"/>
                  </a:lnTo>
                  <a:lnTo>
                    <a:pt x="1359" y="763"/>
                  </a:lnTo>
                  <a:lnTo>
                    <a:pt x="1357" y="764"/>
                  </a:lnTo>
                  <a:lnTo>
                    <a:pt x="1359" y="768"/>
                  </a:lnTo>
                  <a:lnTo>
                    <a:pt x="1356" y="771"/>
                  </a:lnTo>
                  <a:lnTo>
                    <a:pt x="1357" y="773"/>
                  </a:lnTo>
                  <a:lnTo>
                    <a:pt x="1359" y="776"/>
                  </a:lnTo>
                  <a:lnTo>
                    <a:pt x="1359" y="781"/>
                  </a:lnTo>
                  <a:lnTo>
                    <a:pt x="1359" y="782"/>
                  </a:lnTo>
                  <a:lnTo>
                    <a:pt x="1355" y="783"/>
                  </a:lnTo>
                  <a:lnTo>
                    <a:pt x="1355" y="784"/>
                  </a:lnTo>
                  <a:lnTo>
                    <a:pt x="1355" y="787"/>
                  </a:lnTo>
                  <a:lnTo>
                    <a:pt x="1356" y="788"/>
                  </a:lnTo>
                  <a:lnTo>
                    <a:pt x="1357" y="788"/>
                  </a:lnTo>
                  <a:lnTo>
                    <a:pt x="1359" y="787"/>
                  </a:lnTo>
                  <a:lnTo>
                    <a:pt x="1357" y="803"/>
                  </a:lnTo>
                  <a:lnTo>
                    <a:pt x="1341" y="806"/>
                  </a:lnTo>
                  <a:lnTo>
                    <a:pt x="1307" y="809"/>
                  </a:lnTo>
                  <a:lnTo>
                    <a:pt x="1305" y="809"/>
                  </a:lnTo>
                  <a:lnTo>
                    <a:pt x="1302" y="813"/>
                  </a:lnTo>
                  <a:lnTo>
                    <a:pt x="1301" y="814"/>
                  </a:lnTo>
                  <a:lnTo>
                    <a:pt x="1298" y="814"/>
                  </a:lnTo>
                  <a:lnTo>
                    <a:pt x="1297" y="813"/>
                  </a:lnTo>
                  <a:lnTo>
                    <a:pt x="1294" y="811"/>
                  </a:lnTo>
                  <a:lnTo>
                    <a:pt x="1292" y="813"/>
                  </a:lnTo>
                  <a:lnTo>
                    <a:pt x="1288" y="814"/>
                  </a:lnTo>
                  <a:lnTo>
                    <a:pt x="1276" y="809"/>
                  </a:lnTo>
                  <a:lnTo>
                    <a:pt x="1271" y="809"/>
                  </a:lnTo>
                  <a:lnTo>
                    <a:pt x="1264" y="811"/>
                  </a:lnTo>
                  <a:lnTo>
                    <a:pt x="1259" y="811"/>
                  </a:lnTo>
                  <a:lnTo>
                    <a:pt x="1228" y="810"/>
                  </a:lnTo>
                  <a:lnTo>
                    <a:pt x="1227" y="810"/>
                  </a:lnTo>
                  <a:lnTo>
                    <a:pt x="1225" y="808"/>
                  </a:lnTo>
                  <a:lnTo>
                    <a:pt x="1224" y="806"/>
                  </a:lnTo>
                  <a:lnTo>
                    <a:pt x="1222" y="805"/>
                  </a:lnTo>
                  <a:lnTo>
                    <a:pt x="1219" y="804"/>
                  </a:lnTo>
                  <a:lnTo>
                    <a:pt x="1217" y="804"/>
                  </a:lnTo>
                  <a:lnTo>
                    <a:pt x="1207" y="804"/>
                  </a:lnTo>
                  <a:lnTo>
                    <a:pt x="1204" y="805"/>
                  </a:lnTo>
                  <a:lnTo>
                    <a:pt x="1199" y="809"/>
                  </a:lnTo>
                  <a:lnTo>
                    <a:pt x="1197" y="809"/>
                  </a:lnTo>
                  <a:lnTo>
                    <a:pt x="1190" y="809"/>
                  </a:lnTo>
                  <a:lnTo>
                    <a:pt x="1186" y="809"/>
                  </a:lnTo>
                  <a:lnTo>
                    <a:pt x="1183" y="810"/>
                  </a:lnTo>
                  <a:lnTo>
                    <a:pt x="1183" y="815"/>
                  </a:lnTo>
                  <a:lnTo>
                    <a:pt x="1180" y="824"/>
                  </a:lnTo>
                  <a:lnTo>
                    <a:pt x="1180" y="827"/>
                  </a:lnTo>
                  <a:lnTo>
                    <a:pt x="1180" y="837"/>
                  </a:lnTo>
                  <a:lnTo>
                    <a:pt x="1181" y="847"/>
                  </a:lnTo>
                  <a:lnTo>
                    <a:pt x="1182" y="851"/>
                  </a:lnTo>
                  <a:lnTo>
                    <a:pt x="1188" y="860"/>
                  </a:lnTo>
                  <a:lnTo>
                    <a:pt x="1192" y="863"/>
                  </a:lnTo>
                  <a:lnTo>
                    <a:pt x="1194" y="866"/>
                  </a:lnTo>
                  <a:lnTo>
                    <a:pt x="1196" y="866"/>
                  </a:lnTo>
                  <a:lnTo>
                    <a:pt x="1197" y="867"/>
                  </a:lnTo>
                  <a:lnTo>
                    <a:pt x="1198" y="867"/>
                  </a:lnTo>
                  <a:lnTo>
                    <a:pt x="1202" y="864"/>
                  </a:lnTo>
                  <a:lnTo>
                    <a:pt x="1204" y="863"/>
                  </a:lnTo>
                  <a:lnTo>
                    <a:pt x="1204" y="866"/>
                  </a:lnTo>
                  <a:lnTo>
                    <a:pt x="1203" y="867"/>
                  </a:lnTo>
                  <a:lnTo>
                    <a:pt x="1202" y="869"/>
                  </a:lnTo>
                  <a:lnTo>
                    <a:pt x="1201" y="871"/>
                  </a:lnTo>
                  <a:lnTo>
                    <a:pt x="1202" y="873"/>
                  </a:lnTo>
                  <a:lnTo>
                    <a:pt x="1203" y="877"/>
                  </a:lnTo>
                  <a:lnTo>
                    <a:pt x="1204" y="878"/>
                  </a:lnTo>
                  <a:lnTo>
                    <a:pt x="1203" y="882"/>
                  </a:lnTo>
                  <a:lnTo>
                    <a:pt x="1202" y="885"/>
                  </a:lnTo>
                  <a:lnTo>
                    <a:pt x="1202" y="888"/>
                  </a:lnTo>
                  <a:lnTo>
                    <a:pt x="1203" y="889"/>
                  </a:lnTo>
                  <a:lnTo>
                    <a:pt x="1213" y="897"/>
                  </a:lnTo>
                  <a:lnTo>
                    <a:pt x="1215" y="899"/>
                  </a:lnTo>
                  <a:lnTo>
                    <a:pt x="1217" y="901"/>
                  </a:lnTo>
                  <a:lnTo>
                    <a:pt x="1218" y="906"/>
                  </a:lnTo>
                  <a:lnTo>
                    <a:pt x="1217" y="915"/>
                  </a:lnTo>
                  <a:lnTo>
                    <a:pt x="1218" y="918"/>
                  </a:lnTo>
                  <a:lnTo>
                    <a:pt x="1219" y="920"/>
                  </a:lnTo>
                  <a:lnTo>
                    <a:pt x="1218" y="921"/>
                  </a:lnTo>
                  <a:lnTo>
                    <a:pt x="1217" y="921"/>
                  </a:lnTo>
                  <a:lnTo>
                    <a:pt x="1217" y="924"/>
                  </a:lnTo>
                  <a:lnTo>
                    <a:pt x="1218" y="925"/>
                  </a:lnTo>
                  <a:lnTo>
                    <a:pt x="1219" y="929"/>
                  </a:lnTo>
                  <a:lnTo>
                    <a:pt x="1220" y="935"/>
                  </a:lnTo>
                  <a:lnTo>
                    <a:pt x="1220" y="936"/>
                  </a:lnTo>
                  <a:lnTo>
                    <a:pt x="1224" y="941"/>
                  </a:lnTo>
                  <a:lnTo>
                    <a:pt x="1224" y="943"/>
                  </a:lnTo>
                  <a:lnTo>
                    <a:pt x="1225" y="943"/>
                  </a:lnTo>
                  <a:lnTo>
                    <a:pt x="1227" y="945"/>
                  </a:lnTo>
                  <a:lnTo>
                    <a:pt x="1227" y="946"/>
                  </a:lnTo>
                  <a:lnTo>
                    <a:pt x="1227" y="947"/>
                  </a:lnTo>
                  <a:lnTo>
                    <a:pt x="1225" y="947"/>
                  </a:lnTo>
                  <a:lnTo>
                    <a:pt x="1225" y="948"/>
                  </a:lnTo>
                  <a:lnTo>
                    <a:pt x="1224" y="948"/>
                  </a:lnTo>
                  <a:lnTo>
                    <a:pt x="1225" y="951"/>
                  </a:lnTo>
                  <a:lnTo>
                    <a:pt x="1227" y="951"/>
                  </a:lnTo>
                  <a:lnTo>
                    <a:pt x="1228" y="951"/>
                  </a:lnTo>
                  <a:lnTo>
                    <a:pt x="1229" y="952"/>
                  </a:lnTo>
                  <a:lnTo>
                    <a:pt x="1230" y="953"/>
                  </a:lnTo>
                  <a:lnTo>
                    <a:pt x="1230" y="953"/>
                  </a:lnTo>
                  <a:lnTo>
                    <a:pt x="1230" y="955"/>
                  </a:lnTo>
                  <a:lnTo>
                    <a:pt x="1234" y="955"/>
                  </a:lnTo>
                  <a:lnTo>
                    <a:pt x="1234" y="955"/>
                  </a:lnTo>
                  <a:lnTo>
                    <a:pt x="1238" y="952"/>
                  </a:lnTo>
                  <a:lnTo>
                    <a:pt x="1239" y="952"/>
                  </a:lnTo>
                  <a:lnTo>
                    <a:pt x="1240" y="952"/>
                  </a:lnTo>
                  <a:lnTo>
                    <a:pt x="1241" y="953"/>
                  </a:lnTo>
                  <a:lnTo>
                    <a:pt x="1241" y="955"/>
                  </a:lnTo>
                  <a:lnTo>
                    <a:pt x="1240" y="956"/>
                  </a:lnTo>
                  <a:lnTo>
                    <a:pt x="1252" y="958"/>
                  </a:lnTo>
                  <a:lnTo>
                    <a:pt x="1257" y="961"/>
                  </a:lnTo>
                  <a:lnTo>
                    <a:pt x="1260" y="966"/>
                  </a:lnTo>
                  <a:lnTo>
                    <a:pt x="1261" y="968"/>
                  </a:lnTo>
                  <a:lnTo>
                    <a:pt x="1262" y="968"/>
                  </a:lnTo>
                  <a:lnTo>
                    <a:pt x="1265" y="969"/>
                  </a:lnTo>
                  <a:lnTo>
                    <a:pt x="1266" y="969"/>
                  </a:lnTo>
                  <a:lnTo>
                    <a:pt x="1268" y="969"/>
                  </a:lnTo>
                  <a:lnTo>
                    <a:pt x="1271" y="971"/>
                  </a:lnTo>
                  <a:lnTo>
                    <a:pt x="1272" y="973"/>
                  </a:lnTo>
                  <a:lnTo>
                    <a:pt x="1275" y="974"/>
                  </a:lnTo>
                  <a:lnTo>
                    <a:pt x="1272" y="977"/>
                  </a:lnTo>
                  <a:lnTo>
                    <a:pt x="1273" y="977"/>
                  </a:lnTo>
                  <a:lnTo>
                    <a:pt x="1276" y="977"/>
                  </a:lnTo>
                  <a:lnTo>
                    <a:pt x="1278" y="978"/>
                  </a:lnTo>
                  <a:lnTo>
                    <a:pt x="1283" y="982"/>
                  </a:lnTo>
                  <a:lnTo>
                    <a:pt x="1286" y="983"/>
                  </a:lnTo>
                  <a:lnTo>
                    <a:pt x="1286" y="985"/>
                  </a:lnTo>
                  <a:lnTo>
                    <a:pt x="1286" y="994"/>
                  </a:lnTo>
                  <a:lnTo>
                    <a:pt x="1287" y="995"/>
                  </a:lnTo>
                  <a:lnTo>
                    <a:pt x="1298" y="998"/>
                  </a:lnTo>
                  <a:lnTo>
                    <a:pt x="1301" y="998"/>
                  </a:lnTo>
                  <a:lnTo>
                    <a:pt x="1302" y="1001"/>
                  </a:lnTo>
                  <a:lnTo>
                    <a:pt x="1302" y="1006"/>
                  </a:lnTo>
                  <a:lnTo>
                    <a:pt x="1303" y="1010"/>
                  </a:lnTo>
                  <a:lnTo>
                    <a:pt x="1305" y="1014"/>
                  </a:lnTo>
                  <a:lnTo>
                    <a:pt x="1307" y="1016"/>
                  </a:lnTo>
                  <a:lnTo>
                    <a:pt x="1305" y="1020"/>
                  </a:lnTo>
                  <a:lnTo>
                    <a:pt x="1315" y="1019"/>
                  </a:lnTo>
                  <a:lnTo>
                    <a:pt x="1315" y="1018"/>
                  </a:lnTo>
                  <a:lnTo>
                    <a:pt x="1313" y="1018"/>
                  </a:lnTo>
                  <a:lnTo>
                    <a:pt x="1312" y="1015"/>
                  </a:lnTo>
                  <a:lnTo>
                    <a:pt x="1312" y="1014"/>
                  </a:lnTo>
                  <a:lnTo>
                    <a:pt x="1312" y="1011"/>
                  </a:lnTo>
                  <a:lnTo>
                    <a:pt x="1317" y="1015"/>
                  </a:lnTo>
                  <a:lnTo>
                    <a:pt x="1320" y="1020"/>
                  </a:lnTo>
                  <a:lnTo>
                    <a:pt x="1323" y="1026"/>
                  </a:lnTo>
                  <a:lnTo>
                    <a:pt x="1324" y="1039"/>
                  </a:lnTo>
                  <a:lnTo>
                    <a:pt x="1326" y="1041"/>
                  </a:lnTo>
                  <a:lnTo>
                    <a:pt x="1329" y="1043"/>
                  </a:lnTo>
                  <a:lnTo>
                    <a:pt x="1331" y="1045"/>
                  </a:lnTo>
                  <a:lnTo>
                    <a:pt x="1335" y="1045"/>
                  </a:lnTo>
                  <a:lnTo>
                    <a:pt x="1341" y="1043"/>
                  </a:lnTo>
                  <a:lnTo>
                    <a:pt x="1345" y="1043"/>
                  </a:lnTo>
                  <a:lnTo>
                    <a:pt x="1346" y="1045"/>
                  </a:lnTo>
                  <a:lnTo>
                    <a:pt x="1347" y="1046"/>
                  </a:lnTo>
                  <a:lnTo>
                    <a:pt x="1349" y="1046"/>
                  </a:lnTo>
                  <a:lnTo>
                    <a:pt x="1351" y="1045"/>
                  </a:lnTo>
                  <a:lnTo>
                    <a:pt x="1354" y="1043"/>
                  </a:lnTo>
                  <a:lnTo>
                    <a:pt x="1355" y="1043"/>
                  </a:lnTo>
                  <a:lnTo>
                    <a:pt x="1357" y="1045"/>
                  </a:lnTo>
                  <a:lnTo>
                    <a:pt x="1366" y="1052"/>
                  </a:lnTo>
                  <a:lnTo>
                    <a:pt x="1371" y="1055"/>
                  </a:lnTo>
                  <a:lnTo>
                    <a:pt x="1375" y="1055"/>
                  </a:lnTo>
                  <a:lnTo>
                    <a:pt x="1376" y="1057"/>
                  </a:lnTo>
                  <a:lnTo>
                    <a:pt x="1377" y="1058"/>
                  </a:lnTo>
                  <a:lnTo>
                    <a:pt x="1380" y="1066"/>
                  </a:lnTo>
                  <a:lnTo>
                    <a:pt x="1381" y="1068"/>
                  </a:lnTo>
                  <a:lnTo>
                    <a:pt x="1384" y="1069"/>
                  </a:lnTo>
                  <a:lnTo>
                    <a:pt x="1388" y="1068"/>
                  </a:lnTo>
                  <a:lnTo>
                    <a:pt x="1392" y="1068"/>
                  </a:lnTo>
                  <a:lnTo>
                    <a:pt x="1394" y="1071"/>
                  </a:lnTo>
                  <a:lnTo>
                    <a:pt x="1396" y="1069"/>
                  </a:lnTo>
                  <a:lnTo>
                    <a:pt x="1398" y="1069"/>
                  </a:lnTo>
                  <a:lnTo>
                    <a:pt x="1403" y="1069"/>
                  </a:lnTo>
                  <a:lnTo>
                    <a:pt x="1404" y="1068"/>
                  </a:lnTo>
                  <a:lnTo>
                    <a:pt x="1407" y="1067"/>
                  </a:lnTo>
                  <a:lnTo>
                    <a:pt x="1409" y="1067"/>
                  </a:lnTo>
                  <a:lnTo>
                    <a:pt x="1408" y="1069"/>
                  </a:lnTo>
                  <a:lnTo>
                    <a:pt x="1408" y="1072"/>
                  </a:lnTo>
                  <a:lnTo>
                    <a:pt x="1412" y="1090"/>
                  </a:lnTo>
                  <a:lnTo>
                    <a:pt x="1414" y="1095"/>
                  </a:lnTo>
                  <a:lnTo>
                    <a:pt x="1415" y="1101"/>
                  </a:lnTo>
                  <a:lnTo>
                    <a:pt x="1418" y="1108"/>
                  </a:lnTo>
                  <a:lnTo>
                    <a:pt x="1420" y="1113"/>
                  </a:lnTo>
                  <a:lnTo>
                    <a:pt x="1421" y="1118"/>
                  </a:lnTo>
                  <a:lnTo>
                    <a:pt x="1421" y="1124"/>
                  </a:lnTo>
                  <a:lnTo>
                    <a:pt x="1419" y="1129"/>
                  </a:lnTo>
                  <a:lnTo>
                    <a:pt x="1424" y="1140"/>
                  </a:lnTo>
                  <a:lnTo>
                    <a:pt x="1425" y="1145"/>
                  </a:lnTo>
                  <a:lnTo>
                    <a:pt x="1425" y="1147"/>
                  </a:lnTo>
                  <a:lnTo>
                    <a:pt x="1423" y="1155"/>
                  </a:lnTo>
                  <a:lnTo>
                    <a:pt x="1423" y="1158"/>
                  </a:lnTo>
                  <a:lnTo>
                    <a:pt x="1423" y="1162"/>
                  </a:lnTo>
                  <a:lnTo>
                    <a:pt x="1424" y="1167"/>
                  </a:lnTo>
                  <a:lnTo>
                    <a:pt x="1425" y="1169"/>
                  </a:lnTo>
                  <a:lnTo>
                    <a:pt x="1429" y="1172"/>
                  </a:lnTo>
                  <a:lnTo>
                    <a:pt x="1435" y="1176"/>
                  </a:lnTo>
                  <a:lnTo>
                    <a:pt x="1438" y="1178"/>
                  </a:lnTo>
                  <a:lnTo>
                    <a:pt x="1441" y="1176"/>
                  </a:lnTo>
                  <a:lnTo>
                    <a:pt x="1446" y="1177"/>
                  </a:lnTo>
                  <a:lnTo>
                    <a:pt x="1449" y="1179"/>
                  </a:lnTo>
                  <a:lnTo>
                    <a:pt x="1451" y="1180"/>
                  </a:lnTo>
                  <a:lnTo>
                    <a:pt x="1452" y="1180"/>
                  </a:lnTo>
                  <a:lnTo>
                    <a:pt x="1454" y="1182"/>
                  </a:lnTo>
                  <a:lnTo>
                    <a:pt x="1455" y="1184"/>
                  </a:lnTo>
                  <a:lnTo>
                    <a:pt x="1456" y="1185"/>
                  </a:lnTo>
                  <a:lnTo>
                    <a:pt x="1457" y="1187"/>
                  </a:lnTo>
                  <a:lnTo>
                    <a:pt x="1463" y="1189"/>
                  </a:lnTo>
                  <a:lnTo>
                    <a:pt x="1465" y="1190"/>
                  </a:lnTo>
                  <a:lnTo>
                    <a:pt x="1467" y="1195"/>
                  </a:lnTo>
                  <a:lnTo>
                    <a:pt x="1470" y="1199"/>
                  </a:lnTo>
                  <a:lnTo>
                    <a:pt x="1472" y="1201"/>
                  </a:lnTo>
                  <a:lnTo>
                    <a:pt x="1473" y="1205"/>
                  </a:lnTo>
                  <a:lnTo>
                    <a:pt x="1472" y="1219"/>
                  </a:lnTo>
                  <a:lnTo>
                    <a:pt x="1475" y="1231"/>
                  </a:lnTo>
                  <a:lnTo>
                    <a:pt x="1476" y="1234"/>
                  </a:lnTo>
                  <a:lnTo>
                    <a:pt x="1477" y="1234"/>
                  </a:lnTo>
                  <a:lnTo>
                    <a:pt x="1478" y="1235"/>
                  </a:lnTo>
                  <a:lnTo>
                    <a:pt x="1479" y="1235"/>
                  </a:lnTo>
                  <a:lnTo>
                    <a:pt x="1479" y="1236"/>
                  </a:lnTo>
                  <a:lnTo>
                    <a:pt x="1479" y="1237"/>
                  </a:lnTo>
                  <a:lnTo>
                    <a:pt x="1478" y="1240"/>
                  </a:lnTo>
                  <a:lnTo>
                    <a:pt x="1478" y="1241"/>
                  </a:lnTo>
                  <a:lnTo>
                    <a:pt x="1478" y="1242"/>
                  </a:lnTo>
                  <a:lnTo>
                    <a:pt x="1481" y="1245"/>
                  </a:lnTo>
                  <a:lnTo>
                    <a:pt x="1481" y="1246"/>
                  </a:lnTo>
                  <a:lnTo>
                    <a:pt x="1483" y="1253"/>
                  </a:lnTo>
                  <a:lnTo>
                    <a:pt x="1486" y="1261"/>
                  </a:lnTo>
                  <a:lnTo>
                    <a:pt x="1491" y="1267"/>
                  </a:lnTo>
                  <a:lnTo>
                    <a:pt x="1498" y="1271"/>
                  </a:lnTo>
                  <a:lnTo>
                    <a:pt x="1514" y="1274"/>
                  </a:lnTo>
                  <a:lnTo>
                    <a:pt x="1521" y="1274"/>
                  </a:lnTo>
                  <a:lnTo>
                    <a:pt x="1524" y="1275"/>
                  </a:lnTo>
                  <a:lnTo>
                    <a:pt x="1526" y="1275"/>
                  </a:lnTo>
                  <a:lnTo>
                    <a:pt x="1535" y="1273"/>
                  </a:lnTo>
                  <a:lnTo>
                    <a:pt x="1537" y="1273"/>
                  </a:lnTo>
                  <a:lnTo>
                    <a:pt x="1540" y="1273"/>
                  </a:lnTo>
                  <a:lnTo>
                    <a:pt x="1542" y="1272"/>
                  </a:lnTo>
                  <a:lnTo>
                    <a:pt x="1546" y="1269"/>
                  </a:lnTo>
                  <a:lnTo>
                    <a:pt x="1549" y="1268"/>
                  </a:lnTo>
                  <a:lnTo>
                    <a:pt x="1551" y="1266"/>
                  </a:lnTo>
                  <a:lnTo>
                    <a:pt x="1551" y="1264"/>
                  </a:lnTo>
                  <a:lnTo>
                    <a:pt x="1552" y="1264"/>
                  </a:lnTo>
                  <a:lnTo>
                    <a:pt x="1556" y="1264"/>
                  </a:lnTo>
                  <a:lnTo>
                    <a:pt x="1560" y="1264"/>
                  </a:lnTo>
                  <a:lnTo>
                    <a:pt x="1563" y="1263"/>
                  </a:lnTo>
                  <a:lnTo>
                    <a:pt x="1567" y="1266"/>
                  </a:lnTo>
                  <a:lnTo>
                    <a:pt x="1572" y="1266"/>
                  </a:lnTo>
                  <a:lnTo>
                    <a:pt x="1584" y="1263"/>
                  </a:lnTo>
                  <a:lnTo>
                    <a:pt x="1586" y="1263"/>
                  </a:lnTo>
                  <a:lnTo>
                    <a:pt x="1587" y="1263"/>
                  </a:lnTo>
                  <a:lnTo>
                    <a:pt x="1587" y="1262"/>
                  </a:lnTo>
                  <a:lnTo>
                    <a:pt x="1588" y="1259"/>
                  </a:lnTo>
                  <a:lnTo>
                    <a:pt x="1588" y="1259"/>
                  </a:lnTo>
                  <a:lnTo>
                    <a:pt x="1591" y="1259"/>
                  </a:lnTo>
                  <a:lnTo>
                    <a:pt x="1592" y="1258"/>
                  </a:lnTo>
                  <a:lnTo>
                    <a:pt x="1594" y="1255"/>
                  </a:lnTo>
                  <a:lnTo>
                    <a:pt x="1597" y="1253"/>
                  </a:lnTo>
                  <a:lnTo>
                    <a:pt x="1599" y="1252"/>
                  </a:lnTo>
                  <a:lnTo>
                    <a:pt x="1602" y="1258"/>
                  </a:lnTo>
                  <a:lnTo>
                    <a:pt x="1619" y="1257"/>
                  </a:lnTo>
                  <a:lnTo>
                    <a:pt x="1623" y="1261"/>
                  </a:lnTo>
                  <a:lnTo>
                    <a:pt x="1625" y="1259"/>
                  </a:lnTo>
                  <a:lnTo>
                    <a:pt x="1626" y="1259"/>
                  </a:lnTo>
                  <a:lnTo>
                    <a:pt x="1628" y="1261"/>
                  </a:lnTo>
                  <a:lnTo>
                    <a:pt x="1628" y="1262"/>
                  </a:lnTo>
                  <a:lnTo>
                    <a:pt x="1630" y="1262"/>
                  </a:lnTo>
                  <a:lnTo>
                    <a:pt x="1631" y="1261"/>
                  </a:lnTo>
                  <a:lnTo>
                    <a:pt x="1634" y="1262"/>
                  </a:lnTo>
                  <a:lnTo>
                    <a:pt x="1635" y="1264"/>
                  </a:lnTo>
                  <a:lnTo>
                    <a:pt x="1635" y="1267"/>
                  </a:lnTo>
                  <a:lnTo>
                    <a:pt x="1634" y="1269"/>
                  </a:lnTo>
                  <a:lnTo>
                    <a:pt x="1634" y="1272"/>
                  </a:lnTo>
                  <a:lnTo>
                    <a:pt x="1630" y="1275"/>
                  </a:lnTo>
                  <a:lnTo>
                    <a:pt x="1631" y="1275"/>
                  </a:lnTo>
                  <a:lnTo>
                    <a:pt x="1632" y="1277"/>
                  </a:lnTo>
                  <a:lnTo>
                    <a:pt x="1634" y="1277"/>
                  </a:lnTo>
                  <a:lnTo>
                    <a:pt x="1635" y="1277"/>
                  </a:lnTo>
                  <a:lnTo>
                    <a:pt x="1631" y="1278"/>
                  </a:lnTo>
                  <a:lnTo>
                    <a:pt x="1630" y="1278"/>
                  </a:lnTo>
                  <a:lnTo>
                    <a:pt x="1628" y="1278"/>
                  </a:lnTo>
                  <a:lnTo>
                    <a:pt x="1630" y="1280"/>
                  </a:lnTo>
                  <a:lnTo>
                    <a:pt x="1634" y="1280"/>
                  </a:lnTo>
                  <a:lnTo>
                    <a:pt x="1636" y="1282"/>
                  </a:lnTo>
                  <a:lnTo>
                    <a:pt x="1636" y="1287"/>
                  </a:lnTo>
                  <a:lnTo>
                    <a:pt x="1634" y="1289"/>
                  </a:lnTo>
                  <a:lnTo>
                    <a:pt x="1630" y="1292"/>
                  </a:lnTo>
                  <a:lnTo>
                    <a:pt x="1626" y="1293"/>
                  </a:lnTo>
                  <a:lnTo>
                    <a:pt x="1624" y="1292"/>
                  </a:lnTo>
                  <a:lnTo>
                    <a:pt x="1623" y="1293"/>
                  </a:lnTo>
                  <a:lnTo>
                    <a:pt x="1619" y="1299"/>
                  </a:lnTo>
                  <a:lnTo>
                    <a:pt x="1618" y="1301"/>
                  </a:lnTo>
                  <a:lnTo>
                    <a:pt x="1618" y="1305"/>
                  </a:lnTo>
                  <a:lnTo>
                    <a:pt x="1615" y="1311"/>
                  </a:lnTo>
                  <a:lnTo>
                    <a:pt x="1615" y="1316"/>
                  </a:lnTo>
                  <a:lnTo>
                    <a:pt x="1613" y="1319"/>
                  </a:lnTo>
                  <a:lnTo>
                    <a:pt x="1607" y="1324"/>
                  </a:lnTo>
                  <a:lnTo>
                    <a:pt x="1605" y="1329"/>
                  </a:lnTo>
                  <a:lnTo>
                    <a:pt x="1607" y="1334"/>
                  </a:lnTo>
                  <a:lnTo>
                    <a:pt x="1610" y="1341"/>
                  </a:lnTo>
                  <a:lnTo>
                    <a:pt x="1610" y="1346"/>
                  </a:lnTo>
                  <a:lnTo>
                    <a:pt x="1613" y="1353"/>
                  </a:lnTo>
                  <a:lnTo>
                    <a:pt x="1620" y="1356"/>
                  </a:lnTo>
                  <a:lnTo>
                    <a:pt x="1634" y="1358"/>
                  </a:lnTo>
                  <a:lnTo>
                    <a:pt x="1640" y="1362"/>
                  </a:lnTo>
                  <a:lnTo>
                    <a:pt x="1640" y="1362"/>
                  </a:lnTo>
                  <a:lnTo>
                    <a:pt x="1642" y="1364"/>
                  </a:lnTo>
                  <a:lnTo>
                    <a:pt x="1642" y="1366"/>
                  </a:lnTo>
                  <a:lnTo>
                    <a:pt x="1644" y="1366"/>
                  </a:lnTo>
                  <a:lnTo>
                    <a:pt x="1646" y="1366"/>
                  </a:lnTo>
                  <a:lnTo>
                    <a:pt x="1647" y="1366"/>
                  </a:lnTo>
                  <a:lnTo>
                    <a:pt x="1650" y="1368"/>
                  </a:lnTo>
                  <a:lnTo>
                    <a:pt x="1650" y="1368"/>
                  </a:lnTo>
                  <a:lnTo>
                    <a:pt x="1656" y="1371"/>
                  </a:lnTo>
                  <a:lnTo>
                    <a:pt x="1655" y="1373"/>
                  </a:lnTo>
                  <a:lnTo>
                    <a:pt x="1657" y="1374"/>
                  </a:lnTo>
                  <a:lnTo>
                    <a:pt x="1658" y="1374"/>
                  </a:lnTo>
                  <a:lnTo>
                    <a:pt x="1673" y="1374"/>
                  </a:lnTo>
                  <a:lnTo>
                    <a:pt x="1677" y="1375"/>
                  </a:lnTo>
                  <a:lnTo>
                    <a:pt x="1689" y="1380"/>
                  </a:lnTo>
                  <a:lnTo>
                    <a:pt x="1692" y="1380"/>
                  </a:lnTo>
                  <a:lnTo>
                    <a:pt x="1695" y="1378"/>
                  </a:lnTo>
                  <a:lnTo>
                    <a:pt x="1698" y="1378"/>
                  </a:lnTo>
                  <a:lnTo>
                    <a:pt x="1699" y="1378"/>
                  </a:lnTo>
                  <a:lnTo>
                    <a:pt x="1702" y="1379"/>
                  </a:lnTo>
                  <a:lnTo>
                    <a:pt x="1704" y="1379"/>
                  </a:lnTo>
                  <a:lnTo>
                    <a:pt x="1709" y="1377"/>
                  </a:lnTo>
                  <a:lnTo>
                    <a:pt x="1710" y="1377"/>
                  </a:lnTo>
                  <a:lnTo>
                    <a:pt x="1715" y="1377"/>
                  </a:lnTo>
                  <a:lnTo>
                    <a:pt x="1723" y="1380"/>
                  </a:lnTo>
                  <a:lnTo>
                    <a:pt x="1731" y="1382"/>
                  </a:lnTo>
                  <a:lnTo>
                    <a:pt x="1741" y="1385"/>
                  </a:lnTo>
                  <a:lnTo>
                    <a:pt x="1745" y="1385"/>
                  </a:lnTo>
                  <a:lnTo>
                    <a:pt x="1758" y="1384"/>
                  </a:lnTo>
                  <a:lnTo>
                    <a:pt x="1763" y="1385"/>
                  </a:lnTo>
                  <a:lnTo>
                    <a:pt x="1765" y="1387"/>
                  </a:lnTo>
                  <a:lnTo>
                    <a:pt x="1767" y="1393"/>
                  </a:lnTo>
                  <a:lnTo>
                    <a:pt x="1769" y="1394"/>
                  </a:lnTo>
                  <a:lnTo>
                    <a:pt x="1771" y="1394"/>
                  </a:lnTo>
                  <a:lnTo>
                    <a:pt x="1772" y="1395"/>
                  </a:lnTo>
                  <a:lnTo>
                    <a:pt x="1773" y="1398"/>
                  </a:lnTo>
                  <a:lnTo>
                    <a:pt x="1773" y="1401"/>
                  </a:lnTo>
                  <a:lnTo>
                    <a:pt x="1773" y="1401"/>
                  </a:lnTo>
                  <a:lnTo>
                    <a:pt x="1772" y="1401"/>
                  </a:lnTo>
                  <a:lnTo>
                    <a:pt x="1768" y="1401"/>
                  </a:lnTo>
                  <a:lnTo>
                    <a:pt x="1758" y="1408"/>
                  </a:lnTo>
                  <a:lnTo>
                    <a:pt x="1755" y="1409"/>
                  </a:lnTo>
                  <a:lnTo>
                    <a:pt x="1740" y="1411"/>
                  </a:lnTo>
                  <a:lnTo>
                    <a:pt x="1732" y="1414"/>
                  </a:lnTo>
                  <a:lnTo>
                    <a:pt x="1729" y="1414"/>
                  </a:lnTo>
                  <a:lnTo>
                    <a:pt x="1725" y="1413"/>
                  </a:lnTo>
                  <a:lnTo>
                    <a:pt x="1721" y="1414"/>
                  </a:lnTo>
                  <a:lnTo>
                    <a:pt x="1713" y="1416"/>
                  </a:lnTo>
                  <a:lnTo>
                    <a:pt x="1710" y="1417"/>
                  </a:lnTo>
                  <a:lnTo>
                    <a:pt x="1708" y="1422"/>
                  </a:lnTo>
                  <a:lnTo>
                    <a:pt x="1708" y="1426"/>
                  </a:lnTo>
                  <a:lnTo>
                    <a:pt x="1714" y="1431"/>
                  </a:lnTo>
                  <a:lnTo>
                    <a:pt x="1727" y="1443"/>
                  </a:lnTo>
                  <a:lnTo>
                    <a:pt x="1732" y="1451"/>
                  </a:lnTo>
                  <a:lnTo>
                    <a:pt x="1732" y="1458"/>
                  </a:lnTo>
                  <a:lnTo>
                    <a:pt x="1737" y="1459"/>
                  </a:lnTo>
                  <a:lnTo>
                    <a:pt x="1741" y="1461"/>
                  </a:lnTo>
                  <a:lnTo>
                    <a:pt x="1746" y="1467"/>
                  </a:lnTo>
                  <a:lnTo>
                    <a:pt x="1748" y="1469"/>
                  </a:lnTo>
                  <a:lnTo>
                    <a:pt x="1752" y="1471"/>
                  </a:lnTo>
                  <a:lnTo>
                    <a:pt x="1756" y="1472"/>
                  </a:lnTo>
                  <a:lnTo>
                    <a:pt x="1760" y="1472"/>
                  </a:lnTo>
                  <a:lnTo>
                    <a:pt x="1771" y="1472"/>
                  </a:lnTo>
                  <a:lnTo>
                    <a:pt x="1774" y="1473"/>
                  </a:lnTo>
                  <a:lnTo>
                    <a:pt x="1778" y="1473"/>
                  </a:lnTo>
                  <a:lnTo>
                    <a:pt x="1785" y="1478"/>
                  </a:lnTo>
                  <a:lnTo>
                    <a:pt x="1787" y="1478"/>
                  </a:lnTo>
                  <a:lnTo>
                    <a:pt x="1789" y="1478"/>
                  </a:lnTo>
                  <a:lnTo>
                    <a:pt x="1790" y="1478"/>
                  </a:lnTo>
                  <a:lnTo>
                    <a:pt x="1794" y="1475"/>
                  </a:lnTo>
                  <a:lnTo>
                    <a:pt x="1797" y="1475"/>
                  </a:lnTo>
                  <a:lnTo>
                    <a:pt x="1798" y="1477"/>
                  </a:lnTo>
                  <a:lnTo>
                    <a:pt x="1800" y="1478"/>
                  </a:lnTo>
                  <a:lnTo>
                    <a:pt x="1802" y="1482"/>
                  </a:lnTo>
                  <a:lnTo>
                    <a:pt x="1808" y="1484"/>
                  </a:lnTo>
                  <a:lnTo>
                    <a:pt x="1809" y="1485"/>
                  </a:lnTo>
                  <a:lnTo>
                    <a:pt x="1813" y="1489"/>
                  </a:lnTo>
                  <a:lnTo>
                    <a:pt x="1816" y="1492"/>
                  </a:lnTo>
                  <a:lnTo>
                    <a:pt x="1818" y="1493"/>
                  </a:lnTo>
                  <a:lnTo>
                    <a:pt x="1826" y="1495"/>
                  </a:lnTo>
                  <a:lnTo>
                    <a:pt x="1834" y="1499"/>
                  </a:lnTo>
                  <a:lnTo>
                    <a:pt x="1837" y="1499"/>
                  </a:lnTo>
                  <a:lnTo>
                    <a:pt x="1842" y="1499"/>
                  </a:lnTo>
                  <a:lnTo>
                    <a:pt x="1843" y="1499"/>
                  </a:lnTo>
                  <a:lnTo>
                    <a:pt x="1846" y="1499"/>
                  </a:lnTo>
                  <a:lnTo>
                    <a:pt x="1847" y="1499"/>
                  </a:lnTo>
                  <a:lnTo>
                    <a:pt x="1848" y="1498"/>
                  </a:lnTo>
                  <a:lnTo>
                    <a:pt x="1856" y="1500"/>
                  </a:lnTo>
                  <a:lnTo>
                    <a:pt x="1862" y="1503"/>
                  </a:lnTo>
                  <a:lnTo>
                    <a:pt x="1863" y="1501"/>
                  </a:lnTo>
                  <a:lnTo>
                    <a:pt x="1866" y="1500"/>
                  </a:lnTo>
                  <a:lnTo>
                    <a:pt x="1868" y="1499"/>
                  </a:lnTo>
                  <a:lnTo>
                    <a:pt x="1877" y="1500"/>
                  </a:lnTo>
                  <a:lnTo>
                    <a:pt x="1876" y="1503"/>
                  </a:lnTo>
                  <a:lnTo>
                    <a:pt x="1873" y="1504"/>
                  </a:lnTo>
                  <a:lnTo>
                    <a:pt x="1872" y="1505"/>
                  </a:lnTo>
                  <a:lnTo>
                    <a:pt x="1873" y="1508"/>
                  </a:lnTo>
                  <a:lnTo>
                    <a:pt x="1877" y="1511"/>
                  </a:lnTo>
                  <a:lnTo>
                    <a:pt x="1878" y="1514"/>
                  </a:lnTo>
                  <a:lnTo>
                    <a:pt x="1880" y="1515"/>
                  </a:lnTo>
                  <a:lnTo>
                    <a:pt x="1885" y="1514"/>
                  </a:lnTo>
                  <a:lnTo>
                    <a:pt x="1899" y="1511"/>
                  </a:lnTo>
                  <a:lnTo>
                    <a:pt x="1911" y="1511"/>
                  </a:lnTo>
                  <a:lnTo>
                    <a:pt x="1914" y="1510"/>
                  </a:lnTo>
                  <a:lnTo>
                    <a:pt x="1920" y="1505"/>
                  </a:lnTo>
                  <a:lnTo>
                    <a:pt x="1924" y="1505"/>
                  </a:lnTo>
                  <a:lnTo>
                    <a:pt x="1929" y="1505"/>
                  </a:lnTo>
                  <a:lnTo>
                    <a:pt x="1929" y="1508"/>
                  </a:lnTo>
                  <a:lnTo>
                    <a:pt x="1925" y="1510"/>
                  </a:lnTo>
                  <a:lnTo>
                    <a:pt x="1918" y="1512"/>
                  </a:lnTo>
                  <a:lnTo>
                    <a:pt x="1892" y="1525"/>
                  </a:lnTo>
                  <a:lnTo>
                    <a:pt x="1885" y="1527"/>
                  </a:lnTo>
                  <a:lnTo>
                    <a:pt x="1878" y="1527"/>
                  </a:lnTo>
                  <a:lnTo>
                    <a:pt x="1876" y="1527"/>
                  </a:lnTo>
                  <a:lnTo>
                    <a:pt x="1874" y="1527"/>
                  </a:lnTo>
                  <a:lnTo>
                    <a:pt x="1873" y="1526"/>
                  </a:lnTo>
                  <a:lnTo>
                    <a:pt x="1869" y="1526"/>
                  </a:lnTo>
                  <a:lnTo>
                    <a:pt x="1861" y="1522"/>
                  </a:lnTo>
                  <a:lnTo>
                    <a:pt x="1856" y="1521"/>
                  </a:lnTo>
                  <a:lnTo>
                    <a:pt x="1848" y="1520"/>
                  </a:lnTo>
                  <a:lnTo>
                    <a:pt x="1845" y="1520"/>
                  </a:lnTo>
                  <a:lnTo>
                    <a:pt x="1842" y="1517"/>
                  </a:lnTo>
                  <a:lnTo>
                    <a:pt x="1836" y="1517"/>
                  </a:lnTo>
                  <a:lnTo>
                    <a:pt x="1830" y="1522"/>
                  </a:lnTo>
                  <a:lnTo>
                    <a:pt x="1826" y="1530"/>
                  </a:lnTo>
                  <a:lnTo>
                    <a:pt x="1829" y="1537"/>
                  </a:lnTo>
                  <a:lnTo>
                    <a:pt x="1830" y="1537"/>
                  </a:lnTo>
                  <a:lnTo>
                    <a:pt x="1830" y="1537"/>
                  </a:lnTo>
                  <a:lnTo>
                    <a:pt x="1830" y="1536"/>
                  </a:lnTo>
                  <a:lnTo>
                    <a:pt x="1832" y="1537"/>
                  </a:lnTo>
                  <a:lnTo>
                    <a:pt x="1842" y="1537"/>
                  </a:lnTo>
                  <a:lnTo>
                    <a:pt x="1846" y="1540"/>
                  </a:lnTo>
                  <a:lnTo>
                    <a:pt x="1847" y="1541"/>
                  </a:lnTo>
                  <a:lnTo>
                    <a:pt x="1848" y="1541"/>
                  </a:lnTo>
                  <a:lnTo>
                    <a:pt x="1856" y="1542"/>
                  </a:lnTo>
                  <a:lnTo>
                    <a:pt x="1857" y="1543"/>
                  </a:lnTo>
                  <a:lnTo>
                    <a:pt x="1861" y="1546"/>
                  </a:lnTo>
                  <a:lnTo>
                    <a:pt x="1883" y="1553"/>
                  </a:lnTo>
                  <a:lnTo>
                    <a:pt x="1888" y="1558"/>
                  </a:lnTo>
                  <a:lnTo>
                    <a:pt x="1889" y="1564"/>
                  </a:lnTo>
                  <a:lnTo>
                    <a:pt x="1892" y="1568"/>
                  </a:lnTo>
                  <a:lnTo>
                    <a:pt x="1892" y="1569"/>
                  </a:lnTo>
                  <a:lnTo>
                    <a:pt x="1890" y="1572"/>
                  </a:lnTo>
                  <a:lnTo>
                    <a:pt x="1888" y="1574"/>
                  </a:lnTo>
                  <a:lnTo>
                    <a:pt x="1863" y="1582"/>
                  </a:lnTo>
                  <a:lnTo>
                    <a:pt x="1862" y="1580"/>
                  </a:lnTo>
                  <a:lnTo>
                    <a:pt x="1861" y="1579"/>
                  </a:lnTo>
                  <a:lnTo>
                    <a:pt x="1856" y="1580"/>
                  </a:lnTo>
                  <a:lnTo>
                    <a:pt x="1853" y="1580"/>
                  </a:lnTo>
                  <a:lnTo>
                    <a:pt x="1851" y="1582"/>
                  </a:lnTo>
                  <a:lnTo>
                    <a:pt x="1848" y="1583"/>
                  </a:lnTo>
                  <a:lnTo>
                    <a:pt x="1847" y="1584"/>
                  </a:lnTo>
                  <a:lnTo>
                    <a:pt x="1846" y="1587"/>
                  </a:lnTo>
                  <a:lnTo>
                    <a:pt x="1845" y="1588"/>
                  </a:lnTo>
                  <a:lnTo>
                    <a:pt x="1843" y="1588"/>
                  </a:lnTo>
                  <a:lnTo>
                    <a:pt x="1842" y="1589"/>
                  </a:lnTo>
                  <a:lnTo>
                    <a:pt x="1841" y="1590"/>
                  </a:lnTo>
                  <a:lnTo>
                    <a:pt x="1840" y="1591"/>
                  </a:lnTo>
                  <a:lnTo>
                    <a:pt x="1840" y="1594"/>
                  </a:lnTo>
                  <a:lnTo>
                    <a:pt x="1837" y="1593"/>
                  </a:lnTo>
                  <a:lnTo>
                    <a:pt x="1834" y="1591"/>
                  </a:lnTo>
                  <a:lnTo>
                    <a:pt x="1831" y="1593"/>
                  </a:lnTo>
                  <a:lnTo>
                    <a:pt x="1829" y="1593"/>
                  </a:lnTo>
                  <a:lnTo>
                    <a:pt x="1826" y="1589"/>
                  </a:lnTo>
                  <a:lnTo>
                    <a:pt x="1822" y="1588"/>
                  </a:lnTo>
                  <a:lnTo>
                    <a:pt x="1819" y="1588"/>
                  </a:lnTo>
                  <a:lnTo>
                    <a:pt x="1810" y="1593"/>
                  </a:lnTo>
                  <a:lnTo>
                    <a:pt x="1808" y="1593"/>
                  </a:lnTo>
                  <a:lnTo>
                    <a:pt x="1806" y="1591"/>
                  </a:lnTo>
                  <a:lnTo>
                    <a:pt x="1805" y="1590"/>
                  </a:lnTo>
                  <a:lnTo>
                    <a:pt x="1803" y="1591"/>
                  </a:lnTo>
                  <a:lnTo>
                    <a:pt x="1802" y="1591"/>
                  </a:lnTo>
                  <a:lnTo>
                    <a:pt x="1798" y="1595"/>
                  </a:lnTo>
                  <a:lnTo>
                    <a:pt x="1797" y="1593"/>
                  </a:lnTo>
                  <a:lnTo>
                    <a:pt x="1792" y="1590"/>
                  </a:lnTo>
                  <a:lnTo>
                    <a:pt x="1792" y="1589"/>
                  </a:lnTo>
                  <a:lnTo>
                    <a:pt x="1792" y="1588"/>
                  </a:lnTo>
                  <a:lnTo>
                    <a:pt x="1793" y="1587"/>
                  </a:lnTo>
                  <a:lnTo>
                    <a:pt x="1794" y="1585"/>
                  </a:lnTo>
                  <a:lnTo>
                    <a:pt x="1792" y="1584"/>
                  </a:lnTo>
                  <a:lnTo>
                    <a:pt x="1788" y="1584"/>
                  </a:lnTo>
                  <a:lnTo>
                    <a:pt x="1783" y="1587"/>
                  </a:lnTo>
                  <a:lnTo>
                    <a:pt x="1779" y="1588"/>
                  </a:lnTo>
                  <a:lnTo>
                    <a:pt x="1776" y="1583"/>
                  </a:lnTo>
                  <a:lnTo>
                    <a:pt x="1776" y="1583"/>
                  </a:lnTo>
                  <a:lnTo>
                    <a:pt x="1773" y="1582"/>
                  </a:lnTo>
                  <a:lnTo>
                    <a:pt x="1773" y="1582"/>
                  </a:lnTo>
                  <a:lnTo>
                    <a:pt x="1772" y="1583"/>
                  </a:lnTo>
                  <a:lnTo>
                    <a:pt x="1771" y="1582"/>
                  </a:lnTo>
                  <a:lnTo>
                    <a:pt x="1768" y="1579"/>
                  </a:lnTo>
                  <a:lnTo>
                    <a:pt x="1766" y="1578"/>
                  </a:lnTo>
                  <a:lnTo>
                    <a:pt x="1765" y="1578"/>
                  </a:lnTo>
                  <a:lnTo>
                    <a:pt x="1763" y="1578"/>
                  </a:lnTo>
                  <a:lnTo>
                    <a:pt x="1761" y="1578"/>
                  </a:lnTo>
                  <a:lnTo>
                    <a:pt x="1760" y="1577"/>
                  </a:lnTo>
                  <a:lnTo>
                    <a:pt x="1763" y="1574"/>
                  </a:lnTo>
                  <a:lnTo>
                    <a:pt x="1763" y="1572"/>
                  </a:lnTo>
                  <a:lnTo>
                    <a:pt x="1761" y="1571"/>
                  </a:lnTo>
                  <a:lnTo>
                    <a:pt x="1760" y="1568"/>
                  </a:lnTo>
                  <a:lnTo>
                    <a:pt x="1760" y="1567"/>
                  </a:lnTo>
                  <a:lnTo>
                    <a:pt x="1758" y="1569"/>
                  </a:lnTo>
                  <a:lnTo>
                    <a:pt x="1756" y="1573"/>
                  </a:lnTo>
                  <a:lnTo>
                    <a:pt x="1755" y="1573"/>
                  </a:lnTo>
                  <a:lnTo>
                    <a:pt x="1752" y="1572"/>
                  </a:lnTo>
                  <a:lnTo>
                    <a:pt x="1750" y="1569"/>
                  </a:lnTo>
                  <a:lnTo>
                    <a:pt x="1750" y="1568"/>
                  </a:lnTo>
                  <a:lnTo>
                    <a:pt x="1751" y="1566"/>
                  </a:lnTo>
                  <a:lnTo>
                    <a:pt x="1748" y="1567"/>
                  </a:lnTo>
                  <a:lnTo>
                    <a:pt x="1747" y="1568"/>
                  </a:lnTo>
                  <a:lnTo>
                    <a:pt x="1746" y="1568"/>
                  </a:lnTo>
                  <a:lnTo>
                    <a:pt x="1745" y="1566"/>
                  </a:lnTo>
                  <a:lnTo>
                    <a:pt x="1744" y="1564"/>
                  </a:lnTo>
                  <a:lnTo>
                    <a:pt x="1737" y="1562"/>
                  </a:lnTo>
                  <a:lnTo>
                    <a:pt x="1739" y="1564"/>
                  </a:lnTo>
                  <a:lnTo>
                    <a:pt x="1739" y="1566"/>
                  </a:lnTo>
                  <a:lnTo>
                    <a:pt x="1737" y="1566"/>
                  </a:lnTo>
                  <a:lnTo>
                    <a:pt x="1737" y="1567"/>
                  </a:lnTo>
                  <a:lnTo>
                    <a:pt x="1736" y="1566"/>
                  </a:lnTo>
                  <a:lnTo>
                    <a:pt x="1734" y="1564"/>
                  </a:lnTo>
                  <a:lnTo>
                    <a:pt x="1731" y="1563"/>
                  </a:lnTo>
                  <a:lnTo>
                    <a:pt x="1729" y="1563"/>
                  </a:lnTo>
                  <a:lnTo>
                    <a:pt x="1731" y="1562"/>
                  </a:lnTo>
                  <a:lnTo>
                    <a:pt x="1735" y="1561"/>
                  </a:lnTo>
                  <a:lnTo>
                    <a:pt x="1737" y="1559"/>
                  </a:lnTo>
                  <a:lnTo>
                    <a:pt x="1737" y="1556"/>
                  </a:lnTo>
                  <a:lnTo>
                    <a:pt x="1736" y="1556"/>
                  </a:lnTo>
                  <a:lnTo>
                    <a:pt x="1734" y="1557"/>
                  </a:lnTo>
                  <a:lnTo>
                    <a:pt x="1735" y="1556"/>
                  </a:lnTo>
                  <a:lnTo>
                    <a:pt x="1736" y="1554"/>
                  </a:lnTo>
                  <a:lnTo>
                    <a:pt x="1737" y="1553"/>
                  </a:lnTo>
                  <a:lnTo>
                    <a:pt x="1740" y="1553"/>
                  </a:lnTo>
                  <a:lnTo>
                    <a:pt x="1741" y="1556"/>
                  </a:lnTo>
                  <a:lnTo>
                    <a:pt x="1742" y="1556"/>
                  </a:lnTo>
                  <a:lnTo>
                    <a:pt x="1747" y="1554"/>
                  </a:lnTo>
                  <a:lnTo>
                    <a:pt x="1756" y="1557"/>
                  </a:lnTo>
                  <a:lnTo>
                    <a:pt x="1766" y="1554"/>
                  </a:lnTo>
                  <a:lnTo>
                    <a:pt x="1767" y="1554"/>
                  </a:lnTo>
                  <a:lnTo>
                    <a:pt x="1767" y="1553"/>
                  </a:lnTo>
                  <a:lnTo>
                    <a:pt x="1768" y="1550"/>
                  </a:lnTo>
                  <a:lnTo>
                    <a:pt x="1768" y="1548"/>
                  </a:lnTo>
                  <a:lnTo>
                    <a:pt x="1769" y="1548"/>
                  </a:lnTo>
                  <a:lnTo>
                    <a:pt x="1773" y="1547"/>
                  </a:lnTo>
                  <a:lnTo>
                    <a:pt x="1772" y="1547"/>
                  </a:lnTo>
                  <a:lnTo>
                    <a:pt x="1769" y="1546"/>
                  </a:lnTo>
                  <a:lnTo>
                    <a:pt x="1766" y="1546"/>
                  </a:lnTo>
                  <a:lnTo>
                    <a:pt x="1763" y="1546"/>
                  </a:lnTo>
                  <a:lnTo>
                    <a:pt x="1761" y="1545"/>
                  </a:lnTo>
                  <a:lnTo>
                    <a:pt x="1757" y="1542"/>
                  </a:lnTo>
                  <a:lnTo>
                    <a:pt x="1753" y="1541"/>
                  </a:lnTo>
                  <a:lnTo>
                    <a:pt x="1751" y="1540"/>
                  </a:lnTo>
                  <a:lnTo>
                    <a:pt x="1750" y="1540"/>
                  </a:lnTo>
                  <a:lnTo>
                    <a:pt x="1748" y="1541"/>
                  </a:lnTo>
                  <a:lnTo>
                    <a:pt x="1747" y="1542"/>
                  </a:lnTo>
                  <a:lnTo>
                    <a:pt x="1746" y="1542"/>
                  </a:lnTo>
                  <a:lnTo>
                    <a:pt x="1746" y="1545"/>
                  </a:lnTo>
                  <a:lnTo>
                    <a:pt x="1746" y="1547"/>
                  </a:lnTo>
                  <a:lnTo>
                    <a:pt x="1745" y="1550"/>
                  </a:lnTo>
                  <a:lnTo>
                    <a:pt x="1744" y="1552"/>
                  </a:lnTo>
                  <a:lnTo>
                    <a:pt x="1742" y="1551"/>
                  </a:lnTo>
                  <a:lnTo>
                    <a:pt x="1741" y="1550"/>
                  </a:lnTo>
                  <a:lnTo>
                    <a:pt x="1741" y="1547"/>
                  </a:lnTo>
                  <a:lnTo>
                    <a:pt x="1741" y="1546"/>
                  </a:lnTo>
                  <a:lnTo>
                    <a:pt x="1741" y="1545"/>
                  </a:lnTo>
                  <a:lnTo>
                    <a:pt x="1740" y="1543"/>
                  </a:lnTo>
                  <a:lnTo>
                    <a:pt x="1739" y="1543"/>
                  </a:lnTo>
                  <a:lnTo>
                    <a:pt x="1739" y="1542"/>
                  </a:lnTo>
                  <a:lnTo>
                    <a:pt x="1736" y="1537"/>
                  </a:lnTo>
                  <a:lnTo>
                    <a:pt x="1736" y="1536"/>
                  </a:lnTo>
                  <a:lnTo>
                    <a:pt x="1734" y="1533"/>
                  </a:lnTo>
                  <a:lnTo>
                    <a:pt x="1729" y="1531"/>
                  </a:lnTo>
                  <a:lnTo>
                    <a:pt x="1718" y="1526"/>
                  </a:lnTo>
                  <a:lnTo>
                    <a:pt x="1714" y="1524"/>
                  </a:lnTo>
                  <a:lnTo>
                    <a:pt x="1710" y="1521"/>
                  </a:lnTo>
                  <a:lnTo>
                    <a:pt x="1704" y="1520"/>
                  </a:lnTo>
                  <a:lnTo>
                    <a:pt x="1690" y="1521"/>
                  </a:lnTo>
                  <a:lnTo>
                    <a:pt x="1684" y="1522"/>
                  </a:lnTo>
                  <a:lnTo>
                    <a:pt x="1681" y="1522"/>
                  </a:lnTo>
                  <a:lnTo>
                    <a:pt x="1676" y="1520"/>
                  </a:lnTo>
                  <a:lnTo>
                    <a:pt x="1674" y="1521"/>
                  </a:lnTo>
                  <a:lnTo>
                    <a:pt x="1671" y="1522"/>
                  </a:lnTo>
                  <a:lnTo>
                    <a:pt x="1668" y="1521"/>
                  </a:lnTo>
                  <a:lnTo>
                    <a:pt x="1667" y="1522"/>
                  </a:lnTo>
                  <a:lnTo>
                    <a:pt x="1669" y="1525"/>
                  </a:lnTo>
                  <a:lnTo>
                    <a:pt x="1669" y="1526"/>
                  </a:lnTo>
                  <a:lnTo>
                    <a:pt x="1663" y="1526"/>
                  </a:lnTo>
                  <a:lnTo>
                    <a:pt x="1662" y="1525"/>
                  </a:lnTo>
                  <a:lnTo>
                    <a:pt x="1662" y="1521"/>
                  </a:lnTo>
                  <a:lnTo>
                    <a:pt x="1661" y="1520"/>
                  </a:lnTo>
                  <a:lnTo>
                    <a:pt x="1658" y="1520"/>
                  </a:lnTo>
                  <a:lnTo>
                    <a:pt x="1656" y="1522"/>
                  </a:lnTo>
                  <a:lnTo>
                    <a:pt x="1655" y="1522"/>
                  </a:lnTo>
                  <a:lnTo>
                    <a:pt x="1651" y="1521"/>
                  </a:lnTo>
                  <a:lnTo>
                    <a:pt x="1653" y="1520"/>
                  </a:lnTo>
                  <a:lnTo>
                    <a:pt x="1653" y="1519"/>
                  </a:lnTo>
                  <a:lnTo>
                    <a:pt x="1652" y="1517"/>
                  </a:lnTo>
                  <a:lnTo>
                    <a:pt x="1647" y="1516"/>
                  </a:lnTo>
                  <a:lnTo>
                    <a:pt x="1646" y="1515"/>
                  </a:lnTo>
                  <a:lnTo>
                    <a:pt x="1646" y="1514"/>
                  </a:lnTo>
                  <a:lnTo>
                    <a:pt x="1645" y="1511"/>
                  </a:lnTo>
                  <a:lnTo>
                    <a:pt x="1637" y="1508"/>
                  </a:lnTo>
                  <a:lnTo>
                    <a:pt x="1635" y="1509"/>
                  </a:lnTo>
                  <a:lnTo>
                    <a:pt x="1630" y="1512"/>
                  </a:lnTo>
                  <a:lnTo>
                    <a:pt x="1629" y="1514"/>
                  </a:lnTo>
                  <a:lnTo>
                    <a:pt x="1626" y="1512"/>
                  </a:lnTo>
                  <a:lnTo>
                    <a:pt x="1623" y="1511"/>
                  </a:lnTo>
                  <a:lnTo>
                    <a:pt x="1619" y="1510"/>
                  </a:lnTo>
                  <a:lnTo>
                    <a:pt x="1615" y="1510"/>
                  </a:lnTo>
                  <a:lnTo>
                    <a:pt x="1611" y="1509"/>
                  </a:lnTo>
                  <a:lnTo>
                    <a:pt x="1598" y="1501"/>
                  </a:lnTo>
                  <a:lnTo>
                    <a:pt x="1595" y="1500"/>
                  </a:lnTo>
                  <a:lnTo>
                    <a:pt x="1591" y="1499"/>
                  </a:lnTo>
                  <a:lnTo>
                    <a:pt x="1587" y="1499"/>
                  </a:lnTo>
                  <a:lnTo>
                    <a:pt x="1586" y="1498"/>
                  </a:lnTo>
                  <a:lnTo>
                    <a:pt x="1582" y="1499"/>
                  </a:lnTo>
                  <a:lnTo>
                    <a:pt x="1581" y="1499"/>
                  </a:lnTo>
                  <a:lnTo>
                    <a:pt x="1579" y="1498"/>
                  </a:lnTo>
                  <a:lnTo>
                    <a:pt x="1574" y="1500"/>
                  </a:lnTo>
                  <a:lnTo>
                    <a:pt x="1572" y="1500"/>
                  </a:lnTo>
                  <a:lnTo>
                    <a:pt x="1570" y="1500"/>
                  </a:lnTo>
                  <a:lnTo>
                    <a:pt x="1567" y="1501"/>
                  </a:lnTo>
                  <a:lnTo>
                    <a:pt x="1566" y="1503"/>
                  </a:lnTo>
                  <a:lnTo>
                    <a:pt x="1563" y="1504"/>
                  </a:lnTo>
                  <a:lnTo>
                    <a:pt x="1561" y="1505"/>
                  </a:lnTo>
                  <a:lnTo>
                    <a:pt x="1557" y="1505"/>
                  </a:lnTo>
                  <a:lnTo>
                    <a:pt x="1554" y="1504"/>
                  </a:lnTo>
                  <a:lnTo>
                    <a:pt x="1541" y="1498"/>
                  </a:lnTo>
                  <a:lnTo>
                    <a:pt x="1539" y="1496"/>
                  </a:lnTo>
                  <a:lnTo>
                    <a:pt x="1536" y="1496"/>
                  </a:lnTo>
                  <a:lnTo>
                    <a:pt x="1525" y="1498"/>
                  </a:lnTo>
                  <a:lnTo>
                    <a:pt x="1523" y="1498"/>
                  </a:lnTo>
                  <a:lnTo>
                    <a:pt x="1520" y="1496"/>
                  </a:lnTo>
                  <a:lnTo>
                    <a:pt x="1518" y="1496"/>
                  </a:lnTo>
                  <a:lnTo>
                    <a:pt x="1515" y="1495"/>
                  </a:lnTo>
                  <a:lnTo>
                    <a:pt x="1515" y="1490"/>
                  </a:lnTo>
                  <a:lnTo>
                    <a:pt x="1514" y="1489"/>
                  </a:lnTo>
                  <a:lnTo>
                    <a:pt x="1514" y="1489"/>
                  </a:lnTo>
                  <a:lnTo>
                    <a:pt x="1515" y="1488"/>
                  </a:lnTo>
                  <a:lnTo>
                    <a:pt x="1515" y="1487"/>
                  </a:lnTo>
                  <a:lnTo>
                    <a:pt x="1513" y="1487"/>
                  </a:lnTo>
                  <a:lnTo>
                    <a:pt x="1513" y="1487"/>
                  </a:lnTo>
                  <a:lnTo>
                    <a:pt x="1514" y="1485"/>
                  </a:lnTo>
                  <a:lnTo>
                    <a:pt x="1515" y="1484"/>
                  </a:lnTo>
                  <a:lnTo>
                    <a:pt x="1518" y="1483"/>
                  </a:lnTo>
                  <a:lnTo>
                    <a:pt x="1520" y="1483"/>
                  </a:lnTo>
                  <a:lnTo>
                    <a:pt x="1521" y="1482"/>
                  </a:lnTo>
                  <a:lnTo>
                    <a:pt x="1520" y="1478"/>
                  </a:lnTo>
                  <a:lnTo>
                    <a:pt x="1518" y="1477"/>
                  </a:lnTo>
                  <a:lnTo>
                    <a:pt x="1515" y="1479"/>
                  </a:lnTo>
                  <a:lnTo>
                    <a:pt x="1514" y="1482"/>
                  </a:lnTo>
                  <a:lnTo>
                    <a:pt x="1513" y="1480"/>
                  </a:lnTo>
                  <a:lnTo>
                    <a:pt x="1510" y="1479"/>
                  </a:lnTo>
                  <a:lnTo>
                    <a:pt x="1509" y="1479"/>
                  </a:lnTo>
                  <a:lnTo>
                    <a:pt x="1508" y="1477"/>
                  </a:lnTo>
                  <a:lnTo>
                    <a:pt x="1507" y="1471"/>
                  </a:lnTo>
                  <a:lnTo>
                    <a:pt x="1505" y="1471"/>
                  </a:lnTo>
                  <a:lnTo>
                    <a:pt x="1504" y="1478"/>
                  </a:lnTo>
                  <a:lnTo>
                    <a:pt x="1503" y="1483"/>
                  </a:lnTo>
                  <a:lnTo>
                    <a:pt x="1499" y="1484"/>
                  </a:lnTo>
                  <a:lnTo>
                    <a:pt x="1497" y="1487"/>
                  </a:lnTo>
                  <a:lnTo>
                    <a:pt x="1496" y="1487"/>
                  </a:lnTo>
                  <a:lnTo>
                    <a:pt x="1494" y="1487"/>
                  </a:lnTo>
                  <a:lnTo>
                    <a:pt x="1493" y="1485"/>
                  </a:lnTo>
                  <a:lnTo>
                    <a:pt x="1483" y="1485"/>
                  </a:lnTo>
                  <a:lnTo>
                    <a:pt x="1479" y="1484"/>
                  </a:lnTo>
                  <a:lnTo>
                    <a:pt x="1477" y="1483"/>
                  </a:lnTo>
                  <a:lnTo>
                    <a:pt x="1476" y="1484"/>
                  </a:lnTo>
                  <a:lnTo>
                    <a:pt x="1475" y="1485"/>
                  </a:lnTo>
                  <a:lnTo>
                    <a:pt x="1472" y="1487"/>
                  </a:lnTo>
                  <a:lnTo>
                    <a:pt x="1470" y="1488"/>
                  </a:lnTo>
                  <a:lnTo>
                    <a:pt x="1455" y="1487"/>
                  </a:lnTo>
                  <a:lnTo>
                    <a:pt x="1450" y="1488"/>
                  </a:lnTo>
                  <a:lnTo>
                    <a:pt x="1438" y="1483"/>
                  </a:lnTo>
                  <a:lnTo>
                    <a:pt x="1436" y="1480"/>
                  </a:lnTo>
                  <a:lnTo>
                    <a:pt x="1434" y="1477"/>
                  </a:lnTo>
                  <a:lnTo>
                    <a:pt x="1431" y="1473"/>
                  </a:lnTo>
                  <a:lnTo>
                    <a:pt x="1428" y="1473"/>
                  </a:lnTo>
                  <a:lnTo>
                    <a:pt x="1425" y="1475"/>
                  </a:lnTo>
                  <a:lnTo>
                    <a:pt x="1423" y="1473"/>
                  </a:lnTo>
                  <a:lnTo>
                    <a:pt x="1420" y="1472"/>
                  </a:lnTo>
                  <a:lnTo>
                    <a:pt x="1418" y="1469"/>
                  </a:lnTo>
                  <a:lnTo>
                    <a:pt x="1414" y="1467"/>
                  </a:lnTo>
                  <a:lnTo>
                    <a:pt x="1413" y="1467"/>
                  </a:lnTo>
                  <a:lnTo>
                    <a:pt x="1409" y="1467"/>
                  </a:lnTo>
                  <a:lnTo>
                    <a:pt x="1407" y="1467"/>
                  </a:lnTo>
                  <a:lnTo>
                    <a:pt x="1405" y="1466"/>
                  </a:lnTo>
                  <a:lnTo>
                    <a:pt x="1404" y="1463"/>
                  </a:lnTo>
                  <a:lnTo>
                    <a:pt x="1403" y="1462"/>
                  </a:lnTo>
                  <a:lnTo>
                    <a:pt x="1401" y="1468"/>
                  </a:lnTo>
                  <a:lnTo>
                    <a:pt x="1393" y="1473"/>
                  </a:lnTo>
                  <a:lnTo>
                    <a:pt x="1384" y="1473"/>
                  </a:lnTo>
                  <a:lnTo>
                    <a:pt x="1377" y="1472"/>
                  </a:lnTo>
                  <a:lnTo>
                    <a:pt x="1373" y="1475"/>
                  </a:lnTo>
                  <a:lnTo>
                    <a:pt x="1372" y="1478"/>
                  </a:lnTo>
                  <a:lnTo>
                    <a:pt x="1368" y="1479"/>
                  </a:lnTo>
                  <a:lnTo>
                    <a:pt x="1365" y="1477"/>
                  </a:lnTo>
                  <a:lnTo>
                    <a:pt x="1363" y="1473"/>
                  </a:lnTo>
                  <a:lnTo>
                    <a:pt x="1361" y="1469"/>
                  </a:lnTo>
                  <a:lnTo>
                    <a:pt x="1360" y="1466"/>
                  </a:lnTo>
                  <a:lnTo>
                    <a:pt x="1357" y="1464"/>
                  </a:lnTo>
                  <a:lnTo>
                    <a:pt x="1354" y="1464"/>
                  </a:lnTo>
                  <a:lnTo>
                    <a:pt x="1350" y="1466"/>
                  </a:lnTo>
                  <a:lnTo>
                    <a:pt x="1345" y="1466"/>
                  </a:lnTo>
                  <a:lnTo>
                    <a:pt x="1345" y="1464"/>
                  </a:lnTo>
                  <a:lnTo>
                    <a:pt x="1349" y="1463"/>
                  </a:lnTo>
                  <a:lnTo>
                    <a:pt x="1351" y="1459"/>
                  </a:lnTo>
                  <a:lnTo>
                    <a:pt x="1350" y="1457"/>
                  </a:lnTo>
                  <a:lnTo>
                    <a:pt x="1347" y="1456"/>
                  </a:lnTo>
                  <a:lnTo>
                    <a:pt x="1346" y="1456"/>
                  </a:lnTo>
                  <a:lnTo>
                    <a:pt x="1345" y="1457"/>
                  </a:lnTo>
                  <a:lnTo>
                    <a:pt x="1344" y="1458"/>
                  </a:lnTo>
                  <a:lnTo>
                    <a:pt x="1344" y="1462"/>
                  </a:lnTo>
                  <a:lnTo>
                    <a:pt x="1343" y="1461"/>
                  </a:lnTo>
                  <a:lnTo>
                    <a:pt x="1340" y="1458"/>
                  </a:lnTo>
                  <a:lnTo>
                    <a:pt x="1331" y="1457"/>
                  </a:lnTo>
                  <a:lnTo>
                    <a:pt x="1328" y="1458"/>
                  </a:lnTo>
                  <a:lnTo>
                    <a:pt x="1320" y="1466"/>
                  </a:lnTo>
                  <a:lnTo>
                    <a:pt x="1319" y="1466"/>
                  </a:lnTo>
                  <a:lnTo>
                    <a:pt x="1315" y="1448"/>
                  </a:lnTo>
                  <a:lnTo>
                    <a:pt x="1314" y="1448"/>
                  </a:lnTo>
                  <a:lnTo>
                    <a:pt x="1312" y="1447"/>
                  </a:lnTo>
                  <a:lnTo>
                    <a:pt x="1309" y="1446"/>
                  </a:lnTo>
                  <a:lnTo>
                    <a:pt x="1308" y="1446"/>
                  </a:lnTo>
                  <a:lnTo>
                    <a:pt x="1308" y="1443"/>
                  </a:lnTo>
                  <a:lnTo>
                    <a:pt x="1305" y="1443"/>
                  </a:lnTo>
                  <a:lnTo>
                    <a:pt x="1303" y="1443"/>
                  </a:lnTo>
                  <a:lnTo>
                    <a:pt x="1301" y="1443"/>
                  </a:lnTo>
                  <a:lnTo>
                    <a:pt x="1298" y="1442"/>
                  </a:lnTo>
                  <a:lnTo>
                    <a:pt x="1292" y="1435"/>
                  </a:lnTo>
                  <a:lnTo>
                    <a:pt x="1289" y="1432"/>
                  </a:lnTo>
                  <a:lnTo>
                    <a:pt x="1289" y="1429"/>
                  </a:lnTo>
                  <a:lnTo>
                    <a:pt x="1287" y="1426"/>
                  </a:lnTo>
                  <a:lnTo>
                    <a:pt x="1283" y="1424"/>
                  </a:lnTo>
                  <a:lnTo>
                    <a:pt x="1281" y="1422"/>
                  </a:lnTo>
                  <a:lnTo>
                    <a:pt x="1280" y="1419"/>
                  </a:lnTo>
                  <a:lnTo>
                    <a:pt x="1280" y="1416"/>
                  </a:lnTo>
                  <a:lnTo>
                    <a:pt x="1278" y="1408"/>
                  </a:lnTo>
                  <a:lnTo>
                    <a:pt x="1278" y="1404"/>
                  </a:lnTo>
                  <a:lnTo>
                    <a:pt x="1276" y="1400"/>
                  </a:lnTo>
                  <a:lnTo>
                    <a:pt x="1260" y="1377"/>
                  </a:lnTo>
                  <a:lnTo>
                    <a:pt x="1255" y="1372"/>
                  </a:lnTo>
                  <a:lnTo>
                    <a:pt x="1252" y="1369"/>
                  </a:lnTo>
                  <a:lnTo>
                    <a:pt x="1251" y="1366"/>
                  </a:lnTo>
                  <a:lnTo>
                    <a:pt x="1249" y="1363"/>
                  </a:lnTo>
                  <a:lnTo>
                    <a:pt x="1245" y="1361"/>
                  </a:lnTo>
                  <a:lnTo>
                    <a:pt x="1244" y="1362"/>
                  </a:lnTo>
                  <a:lnTo>
                    <a:pt x="1244" y="1358"/>
                  </a:lnTo>
                  <a:lnTo>
                    <a:pt x="1243" y="1354"/>
                  </a:lnTo>
                  <a:lnTo>
                    <a:pt x="1240" y="1353"/>
                  </a:lnTo>
                  <a:lnTo>
                    <a:pt x="1236" y="1351"/>
                  </a:lnTo>
                  <a:lnTo>
                    <a:pt x="1233" y="1348"/>
                  </a:lnTo>
                  <a:lnTo>
                    <a:pt x="1230" y="1348"/>
                  </a:lnTo>
                  <a:lnTo>
                    <a:pt x="1230" y="1351"/>
                  </a:lnTo>
                  <a:lnTo>
                    <a:pt x="1233" y="1353"/>
                  </a:lnTo>
                  <a:lnTo>
                    <a:pt x="1228" y="1354"/>
                  </a:lnTo>
                  <a:lnTo>
                    <a:pt x="1222" y="1352"/>
                  </a:lnTo>
                  <a:lnTo>
                    <a:pt x="1215" y="1350"/>
                  </a:lnTo>
                  <a:lnTo>
                    <a:pt x="1212" y="1346"/>
                  </a:lnTo>
                  <a:lnTo>
                    <a:pt x="1210" y="1343"/>
                  </a:lnTo>
                  <a:lnTo>
                    <a:pt x="1210" y="1337"/>
                  </a:lnTo>
                  <a:lnTo>
                    <a:pt x="1209" y="1335"/>
                  </a:lnTo>
                  <a:lnTo>
                    <a:pt x="1207" y="1334"/>
                  </a:lnTo>
                  <a:lnTo>
                    <a:pt x="1204" y="1332"/>
                  </a:lnTo>
                  <a:lnTo>
                    <a:pt x="1202" y="1332"/>
                  </a:lnTo>
                  <a:lnTo>
                    <a:pt x="1198" y="1334"/>
                  </a:lnTo>
                  <a:lnTo>
                    <a:pt x="1199" y="1335"/>
                  </a:lnTo>
                  <a:lnTo>
                    <a:pt x="1202" y="1336"/>
                  </a:lnTo>
                  <a:lnTo>
                    <a:pt x="1203" y="1337"/>
                  </a:lnTo>
                  <a:lnTo>
                    <a:pt x="1204" y="1340"/>
                  </a:lnTo>
                  <a:lnTo>
                    <a:pt x="1203" y="1341"/>
                  </a:lnTo>
                  <a:lnTo>
                    <a:pt x="1203" y="1342"/>
                  </a:lnTo>
                  <a:lnTo>
                    <a:pt x="1202" y="1343"/>
                  </a:lnTo>
                  <a:lnTo>
                    <a:pt x="1199" y="1342"/>
                  </a:lnTo>
                  <a:lnTo>
                    <a:pt x="1197" y="1341"/>
                  </a:lnTo>
                  <a:lnTo>
                    <a:pt x="1193" y="1338"/>
                  </a:lnTo>
                  <a:lnTo>
                    <a:pt x="1191" y="1332"/>
                  </a:lnTo>
                  <a:lnTo>
                    <a:pt x="1186" y="1325"/>
                  </a:lnTo>
                  <a:lnTo>
                    <a:pt x="1183" y="1321"/>
                  </a:lnTo>
                  <a:lnTo>
                    <a:pt x="1182" y="1311"/>
                  </a:lnTo>
                  <a:lnTo>
                    <a:pt x="1180" y="1308"/>
                  </a:lnTo>
                  <a:lnTo>
                    <a:pt x="1177" y="1303"/>
                  </a:lnTo>
                  <a:lnTo>
                    <a:pt x="1173" y="1301"/>
                  </a:lnTo>
                  <a:lnTo>
                    <a:pt x="1165" y="1304"/>
                  </a:lnTo>
                  <a:lnTo>
                    <a:pt x="1164" y="1300"/>
                  </a:lnTo>
                  <a:lnTo>
                    <a:pt x="1166" y="1300"/>
                  </a:lnTo>
                  <a:lnTo>
                    <a:pt x="1167" y="1299"/>
                  </a:lnTo>
                  <a:lnTo>
                    <a:pt x="1167" y="1298"/>
                  </a:lnTo>
                  <a:lnTo>
                    <a:pt x="1167" y="1295"/>
                  </a:lnTo>
                  <a:lnTo>
                    <a:pt x="1166" y="1294"/>
                  </a:lnTo>
                  <a:lnTo>
                    <a:pt x="1164" y="1290"/>
                  </a:lnTo>
                  <a:lnTo>
                    <a:pt x="1164" y="1284"/>
                  </a:lnTo>
                  <a:lnTo>
                    <a:pt x="1166" y="1279"/>
                  </a:lnTo>
                  <a:lnTo>
                    <a:pt x="1165" y="1279"/>
                  </a:lnTo>
                  <a:lnTo>
                    <a:pt x="1165" y="1278"/>
                  </a:lnTo>
                  <a:lnTo>
                    <a:pt x="1164" y="1275"/>
                  </a:lnTo>
                  <a:lnTo>
                    <a:pt x="1162" y="1274"/>
                  </a:lnTo>
                  <a:lnTo>
                    <a:pt x="1164" y="1273"/>
                  </a:lnTo>
                  <a:lnTo>
                    <a:pt x="1167" y="1273"/>
                  </a:lnTo>
                  <a:lnTo>
                    <a:pt x="1172" y="1269"/>
                  </a:lnTo>
                  <a:lnTo>
                    <a:pt x="1172" y="1269"/>
                  </a:lnTo>
                  <a:lnTo>
                    <a:pt x="1173" y="1268"/>
                  </a:lnTo>
                  <a:lnTo>
                    <a:pt x="1180" y="1264"/>
                  </a:lnTo>
                  <a:lnTo>
                    <a:pt x="1181" y="1262"/>
                  </a:lnTo>
                  <a:lnTo>
                    <a:pt x="1181" y="1259"/>
                  </a:lnTo>
                  <a:lnTo>
                    <a:pt x="1181" y="1257"/>
                  </a:lnTo>
                  <a:lnTo>
                    <a:pt x="1180" y="1256"/>
                  </a:lnTo>
                  <a:lnTo>
                    <a:pt x="1178" y="1255"/>
                  </a:lnTo>
                  <a:lnTo>
                    <a:pt x="1176" y="1255"/>
                  </a:lnTo>
                  <a:lnTo>
                    <a:pt x="1175" y="1257"/>
                  </a:lnTo>
                  <a:lnTo>
                    <a:pt x="1175" y="1259"/>
                  </a:lnTo>
                  <a:lnTo>
                    <a:pt x="1175" y="1259"/>
                  </a:lnTo>
                  <a:lnTo>
                    <a:pt x="1175" y="1261"/>
                  </a:lnTo>
                  <a:lnTo>
                    <a:pt x="1169" y="1267"/>
                  </a:lnTo>
                  <a:lnTo>
                    <a:pt x="1166" y="1268"/>
                  </a:lnTo>
                  <a:lnTo>
                    <a:pt x="1160" y="1269"/>
                  </a:lnTo>
                  <a:lnTo>
                    <a:pt x="1154" y="1267"/>
                  </a:lnTo>
                  <a:lnTo>
                    <a:pt x="1148" y="1263"/>
                  </a:lnTo>
                  <a:lnTo>
                    <a:pt x="1141" y="1259"/>
                  </a:lnTo>
                  <a:lnTo>
                    <a:pt x="1139" y="1258"/>
                  </a:lnTo>
                  <a:lnTo>
                    <a:pt x="1135" y="1259"/>
                  </a:lnTo>
                  <a:lnTo>
                    <a:pt x="1134" y="1259"/>
                  </a:lnTo>
                  <a:lnTo>
                    <a:pt x="1132" y="1258"/>
                  </a:lnTo>
                  <a:lnTo>
                    <a:pt x="1129" y="1257"/>
                  </a:lnTo>
                  <a:lnTo>
                    <a:pt x="1115" y="1253"/>
                  </a:lnTo>
                  <a:lnTo>
                    <a:pt x="1112" y="1252"/>
                  </a:lnTo>
                  <a:lnTo>
                    <a:pt x="1108" y="1250"/>
                  </a:lnTo>
                  <a:lnTo>
                    <a:pt x="1104" y="1245"/>
                  </a:lnTo>
                  <a:lnTo>
                    <a:pt x="1102" y="1240"/>
                  </a:lnTo>
                  <a:lnTo>
                    <a:pt x="1099" y="1236"/>
                  </a:lnTo>
                  <a:lnTo>
                    <a:pt x="1101" y="1234"/>
                  </a:lnTo>
                  <a:lnTo>
                    <a:pt x="1099" y="1230"/>
                  </a:lnTo>
                  <a:lnTo>
                    <a:pt x="1098" y="1227"/>
                  </a:lnTo>
                  <a:lnTo>
                    <a:pt x="1097" y="1226"/>
                  </a:lnTo>
                  <a:lnTo>
                    <a:pt x="1098" y="1225"/>
                  </a:lnTo>
                  <a:lnTo>
                    <a:pt x="1099" y="1221"/>
                  </a:lnTo>
                  <a:lnTo>
                    <a:pt x="1101" y="1219"/>
                  </a:lnTo>
                  <a:lnTo>
                    <a:pt x="1103" y="1220"/>
                  </a:lnTo>
                  <a:lnTo>
                    <a:pt x="1107" y="1217"/>
                  </a:lnTo>
                  <a:lnTo>
                    <a:pt x="1108" y="1215"/>
                  </a:lnTo>
                  <a:lnTo>
                    <a:pt x="1109" y="1213"/>
                  </a:lnTo>
                  <a:lnTo>
                    <a:pt x="1108" y="1209"/>
                  </a:lnTo>
                  <a:lnTo>
                    <a:pt x="1107" y="1211"/>
                  </a:lnTo>
                  <a:lnTo>
                    <a:pt x="1103" y="1213"/>
                  </a:lnTo>
                  <a:lnTo>
                    <a:pt x="1101" y="1213"/>
                  </a:lnTo>
                  <a:lnTo>
                    <a:pt x="1102" y="1209"/>
                  </a:lnTo>
                  <a:lnTo>
                    <a:pt x="1102" y="1208"/>
                  </a:lnTo>
                  <a:lnTo>
                    <a:pt x="1101" y="1208"/>
                  </a:lnTo>
                  <a:lnTo>
                    <a:pt x="1099" y="1205"/>
                  </a:lnTo>
                  <a:lnTo>
                    <a:pt x="1099" y="1205"/>
                  </a:lnTo>
                  <a:lnTo>
                    <a:pt x="1098" y="1203"/>
                  </a:lnTo>
                  <a:lnTo>
                    <a:pt x="1096" y="1201"/>
                  </a:lnTo>
                  <a:lnTo>
                    <a:pt x="1093" y="1201"/>
                  </a:lnTo>
                  <a:lnTo>
                    <a:pt x="1093" y="1201"/>
                  </a:lnTo>
                  <a:lnTo>
                    <a:pt x="1092" y="1200"/>
                  </a:lnTo>
                  <a:lnTo>
                    <a:pt x="1092" y="1198"/>
                  </a:lnTo>
                  <a:lnTo>
                    <a:pt x="1092" y="1196"/>
                  </a:lnTo>
                  <a:lnTo>
                    <a:pt x="1092" y="1194"/>
                  </a:lnTo>
                  <a:lnTo>
                    <a:pt x="1091" y="1192"/>
                  </a:lnTo>
                  <a:lnTo>
                    <a:pt x="1090" y="1190"/>
                  </a:lnTo>
                  <a:lnTo>
                    <a:pt x="1081" y="1179"/>
                  </a:lnTo>
                  <a:lnTo>
                    <a:pt x="1078" y="1176"/>
                  </a:lnTo>
                  <a:lnTo>
                    <a:pt x="1078" y="1174"/>
                  </a:lnTo>
                  <a:lnTo>
                    <a:pt x="1076" y="1172"/>
                  </a:lnTo>
                  <a:lnTo>
                    <a:pt x="1067" y="1166"/>
                  </a:lnTo>
                  <a:lnTo>
                    <a:pt x="1062" y="1162"/>
                  </a:lnTo>
                  <a:lnTo>
                    <a:pt x="1046" y="1137"/>
                  </a:lnTo>
                  <a:lnTo>
                    <a:pt x="1044" y="1131"/>
                  </a:lnTo>
                  <a:lnTo>
                    <a:pt x="1044" y="1124"/>
                  </a:lnTo>
                  <a:lnTo>
                    <a:pt x="1044" y="1121"/>
                  </a:lnTo>
                  <a:lnTo>
                    <a:pt x="1041" y="1119"/>
                  </a:lnTo>
                  <a:lnTo>
                    <a:pt x="1041" y="1119"/>
                  </a:lnTo>
                  <a:lnTo>
                    <a:pt x="1041" y="1113"/>
                  </a:lnTo>
                  <a:lnTo>
                    <a:pt x="1040" y="1109"/>
                  </a:lnTo>
                  <a:lnTo>
                    <a:pt x="1039" y="1105"/>
                  </a:lnTo>
                  <a:lnTo>
                    <a:pt x="1035" y="1103"/>
                  </a:lnTo>
                  <a:lnTo>
                    <a:pt x="1030" y="1100"/>
                  </a:lnTo>
                  <a:lnTo>
                    <a:pt x="1024" y="1095"/>
                  </a:lnTo>
                  <a:lnTo>
                    <a:pt x="1022" y="1094"/>
                  </a:lnTo>
                  <a:lnTo>
                    <a:pt x="1018" y="1093"/>
                  </a:lnTo>
                  <a:lnTo>
                    <a:pt x="1016" y="1090"/>
                  </a:lnTo>
                  <a:lnTo>
                    <a:pt x="1013" y="1084"/>
                  </a:lnTo>
                  <a:lnTo>
                    <a:pt x="1016" y="1082"/>
                  </a:lnTo>
                  <a:lnTo>
                    <a:pt x="1014" y="1079"/>
                  </a:lnTo>
                  <a:lnTo>
                    <a:pt x="1013" y="1076"/>
                  </a:lnTo>
                  <a:lnTo>
                    <a:pt x="1011" y="1073"/>
                  </a:lnTo>
                  <a:lnTo>
                    <a:pt x="1012" y="1073"/>
                  </a:lnTo>
                  <a:lnTo>
                    <a:pt x="1013" y="1072"/>
                  </a:lnTo>
                  <a:lnTo>
                    <a:pt x="1014" y="1071"/>
                  </a:lnTo>
                  <a:lnTo>
                    <a:pt x="1013" y="1068"/>
                  </a:lnTo>
                  <a:lnTo>
                    <a:pt x="1009" y="1069"/>
                  </a:lnTo>
                  <a:lnTo>
                    <a:pt x="1003" y="1067"/>
                  </a:lnTo>
                  <a:lnTo>
                    <a:pt x="993" y="1061"/>
                  </a:lnTo>
                  <a:lnTo>
                    <a:pt x="982" y="1058"/>
                  </a:lnTo>
                  <a:lnTo>
                    <a:pt x="975" y="1058"/>
                  </a:lnTo>
                  <a:lnTo>
                    <a:pt x="971" y="1059"/>
                  </a:lnTo>
                  <a:lnTo>
                    <a:pt x="967" y="1057"/>
                  </a:lnTo>
                  <a:lnTo>
                    <a:pt x="955" y="1053"/>
                  </a:lnTo>
                  <a:lnTo>
                    <a:pt x="953" y="1050"/>
                  </a:lnTo>
                  <a:lnTo>
                    <a:pt x="951" y="1048"/>
                  </a:lnTo>
                  <a:lnTo>
                    <a:pt x="950" y="1048"/>
                  </a:lnTo>
                  <a:lnTo>
                    <a:pt x="950" y="1047"/>
                  </a:lnTo>
                  <a:lnTo>
                    <a:pt x="949" y="1046"/>
                  </a:lnTo>
                  <a:lnTo>
                    <a:pt x="950" y="1045"/>
                  </a:lnTo>
                  <a:lnTo>
                    <a:pt x="953" y="1045"/>
                  </a:lnTo>
                  <a:lnTo>
                    <a:pt x="954" y="1043"/>
                  </a:lnTo>
                  <a:lnTo>
                    <a:pt x="954" y="1042"/>
                  </a:lnTo>
                  <a:lnTo>
                    <a:pt x="953" y="1042"/>
                  </a:lnTo>
                  <a:lnTo>
                    <a:pt x="951" y="1041"/>
                  </a:lnTo>
                  <a:lnTo>
                    <a:pt x="951" y="1041"/>
                  </a:lnTo>
                  <a:lnTo>
                    <a:pt x="951" y="1039"/>
                  </a:lnTo>
                  <a:lnTo>
                    <a:pt x="954" y="1035"/>
                  </a:lnTo>
                  <a:lnTo>
                    <a:pt x="953" y="1035"/>
                  </a:lnTo>
                  <a:lnTo>
                    <a:pt x="950" y="1037"/>
                  </a:lnTo>
                  <a:lnTo>
                    <a:pt x="946" y="1037"/>
                  </a:lnTo>
                  <a:lnTo>
                    <a:pt x="944" y="1036"/>
                  </a:lnTo>
                  <a:lnTo>
                    <a:pt x="940" y="1039"/>
                  </a:lnTo>
                  <a:lnTo>
                    <a:pt x="943" y="1042"/>
                  </a:lnTo>
                  <a:lnTo>
                    <a:pt x="939" y="1043"/>
                  </a:lnTo>
                  <a:lnTo>
                    <a:pt x="928" y="1043"/>
                  </a:lnTo>
                  <a:lnTo>
                    <a:pt x="925" y="1042"/>
                  </a:lnTo>
                  <a:lnTo>
                    <a:pt x="922" y="1040"/>
                  </a:lnTo>
                  <a:lnTo>
                    <a:pt x="919" y="1039"/>
                  </a:lnTo>
                  <a:lnTo>
                    <a:pt x="916" y="1039"/>
                  </a:lnTo>
                  <a:lnTo>
                    <a:pt x="913" y="1039"/>
                  </a:lnTo>
                  <a:lnTo>
                    <a:pt x="911" y="1040"/>
                  </a:lnTo>
                  <a:lnTo>
                    <a:pt x="907" y="1039"/>
                  </a:lnTo>
                  <a:lnTo>
                    <a:pt x="907" y="1040"/>
                  </a:lnTo>
                  <a:lnTo>
                    <a:pt x="903" y="1039"/>
                  </a:lnTo>
                  <a:lnTo>
                    <a:pt x="891" y="1040"/>
                  </a:lnTo>
                  <a:lnTo>
                    <a:pt x="886" y="1040"/>
                  </a:lnTo>
                  <a:lnTo>
                    <a:pt x="882" y="1039"/>
                  </a:lnTo>
                  <a:lnTo>
                    <a:pt x="880" y="1037"/>
                  </a:lnTo>
                  <a:lnTo>
                    <a:pt x="869" y="1027"/>
                  </a:lnTo>
                  <a:lnTo>
                    <a:pt x="863" y="1024"/>
                  </a:lnTo>
                  <a:lnTo>
                    <a:pt x="856" y="1022"/>
                  </a:lnTo>
                  <a:lnTo>
                    <a:pt x="854" y="1024"/>
                  </a:lnTo>
                  <a:lnTo>
                    <a:pt x="853" y="1024"/>
                  </a:lnTo>
                  <a:lnTo>
                    <a:pt x="850" y="1025"/>
                  </a:lnTo>
                  <a:lnTo>
                    <a:pt x="848" y="1024"/>
                  </a:lnTo>
                  <a:lnTo>
                    <a:pt x="846" y="1022"/>
                  </a:lnTo>
                  <a:lnTo>
                    <a:pt x="842" y="1019"/>
                  </a:lnTo>
                  <a:lnTo>
                    <a:pt x="840" y="1016"/>
                  </a:lnTo>
                  <a:lnTo>
                    <a:pt x="838" y="1015"/>
                  </a:lnTo>
                  <a:lnTo>
                    <a:pt x="837" y="1013"/>
                  </a:lnTo>
                  <a:lnTo>
                    <a:pt x="834" y="1014"/>
                  </a:lnTo>
                  <a:lnTo>
                    <a:pt x="833" y="1018"/>
                  </a:lnTo>
                  <a:lnTo>
                    <a:pt x="833" y="1019"/>
                  </a:lnTo>
                  <a:lnTo>
                    <a:pt x="829" y="1019"/>
                  </a:lnTo>
                  <a:lnTo>
                    <a:pt x="826" y="1018"/>
                  </a:lnTo>
                  <a:lnTo>
                    <a:pt x="821" y="1014"/>
                  </a:lnTo>
                  <a:lnTo>
                    <a:pt x="818" y="1011"/>
                  </a:lnTo>
                  <a:lnTo>
                    <a:pt x="818" y="1009"/>
                  </a:lnTo>
                  <a:lnTo>
                    <a:pt x="817" y="1008"/>
                  </a:lnTo>
                  <a:lnTo>
                    <a:pt x="816" y="1006"/>
                  </a:lnTo>
                  <a:lnTo>
                    <a:pt x="814" y="1009"/>
                  </a:lnTo>
                  <a:lnTo>
                    <a:pt x="814" y="1013"/>
                  </a:lnTo>
                  <a:lnTo>
                    <a:pt x="813" y="1013"/>
                  </a:lnTo>
                  <a:lnTo>
                    <a:pt x="812" y="1014"/>
                  </a:lnTo>
                  <a:lnTo>
                    <a:pt x="800" y="1014"/>
                  </a:lnTo>
                  <a:lnTo>
                    <a:pt x="797" y="1013"/>
                  </a:lnTo>
                  <a:lnTo>
                    <a:pt x="792" y="1006"/>
                  </a:lnTo>
                  <a:lnTo>
                    <a:pt x="790" y="1010"/>
                  </a:lnTo>
                  <a:lnTo>
                    <a:pt x="787" y="1009"/>
                  </a:lnTo>
                  <a:lnTo>
                    <a:pt x="785" y="1008"/>
                  </a:lnTo>
                  <a:lnTo>
                    <a:pt x="782" y="1006"/>
                  </a:lnTo>
                  <a:lnTo>
                    <a:pt x="781" y="1006"/>
                  </a:lnTo>
                  <a:lnTo>
                    <a:pt x="779" y="1008"/>
                  </a:lnTo>
                  <a:lnTo>
                    <a:pt x="777" y="1008"/>
                  </a:lnTo>
                  <a:lnTo>
                    <a:pt x="777" y="1006"/>
                  </a:lnTo>
                  <a:lnTo>
                    <a:pt x="776" y="1005"/>
                  </a:lnTo>
                  <a:lnTo>
                    <a:pt x="776" y="1004"/>
                  </a:lnTo>
                  <a:lnTo>
                    <a:pt x="774" y="1004"/>
                  </a:lnTo>
                  <a:lnTo>
                    <a:pt x="772" y="1003"/>
                  </a:lnTo>
                  <a:lnTo>
                    <a:pt x="770" y="1001"/>
                  </a:lnTo>
                  <a:lnTo>
                    <a:pt x="770" y="1000"/>
                  </a:lnTo>
                  <a:lnTo>
                    <a:pt x="774" y="997"/>
                  </a:lnTo>
                  <a:lnTo>
                    <a:pt x="775" y="993"/>
                  </a:lnTo>
                  <a:lnTo>
                    <a:pt x="776" y="973"/>
                  </a:lnTo>
                  <a:lnTo>
                    <a:pt x="775" y="969"/>
                  </a:lnTo>
                  <a:lnTo>
                    <a:pt x="772" y="966"/>
                  </a:lnTo>
                  <a:lnTo>
                    <a:pt x="771" y="969"/>
                  </a:lnTo>
                  <a:lnTo>
                    <a:pt x="770" y="979"/>
                  </a:lnTo>
                  <a:lnTo>
                    <a:pt x="769" y="983"/>
                  </a:lnTo>
                  <a:lnTo>
                    <a:pt x="770" y="987"/>
                  </a:lnTo>
                  <a:lnTo>
                    <a:pt x="768" y="988"/>
                  </a:lnTo>
                  <a:lnTo>
                    <a:pt x="764" y="988"/>
                  </a:lnTo>
                  <a:lnTo>
                    <a:pt x="760" y="988"/>
                  </a:lnTo>
                  <a:lnTo>
                    <a:pt x="756" y="988"/>
                  </a:lnTo>
                  <a:lnTo>
                    <a:pt x="754" y="985"/>
                  </a:lnTo>
                  <a:lnTo>
                    <a:pt x="750" y="980"/>
                  </a:lnTo>
                  <a:lnTo>
                    <a:pt x="743" y="974"/>
                  </a:lnTo>
                  <a:lnTo>
                    <a:pt x="742" y="971"/>
                  </a:lnTo>
                  <a:lnTo>
                    <a:pt x="739" y="968"/>
                  </a:lnTo>
                  <a:lnTo>
                    <a:pt x="734" y="964"/>
                  </a:lnTo>
                  <a:lnTo>
                    <a:pt x="733" y="968"/>
                  </a:lnTo>
                  <a:lnTo>
                    <a:pt x="734" y="971"/>
                  </a:lnTo>
                  <a:lnTo>
                    <a:pt x="735" y="974"/>
                  </a:lnTo>
                  <a:lnTo>
                    <a:pt x="735" y="978"/>
                  </a:lnTo>
                  <a:lnTo>
                    <a:pt x="734" y="982"/>
                  </a:lnTo>
                  <a:lnTo>
                    <a:pt x="729" y="983"/>
                  </a:lnTo>
                  <a:lnTo>
                    <a:pt x="724" y="983"/>
                  </a:lnTo>
                  <a:lnTo>
                    <a:pt x="721" y="982"/>
                  </a:lnTo>
                  <a:lnTo>
                    <a:pt x="719" y="979"/>
                  </a:lnTo>
                  <a:lnTo>
                    <a:pt x="717" y="977"/>
                  </a:lnTo>
                  <a:lnTo>
                    <a:pt x="716" y="973"/>
                  </a:lnTo>
                  <a:lnTo>
                    <a:pt x="714" y="969"/>
                  </a:lnTo>
                  <a:lnTo>
                    <a:pt x="714" y="968"/>
                  </a:lnTo>
                  <a:lnTo>
                    <a:pt x="714" y="967"/>
                  </a:lnTo>
                  <a:lnTo>
                    <a:pt x="713" y="964"/>
                  </a:lnTo>
                  <a:lnTo>
                    <a:pt x="712" y="963"/>
                  </a:lnTo>
                  <a:lnTo>
                    <a:pt x="712" y="962"/>
                  </a:lnTo>
                  <a:lnTo>
                    <a:pt x="712" y="957"/>
                  </a:lnTo>
                  <a:lnTo>
                    <a:pt x="712" y="955"/>
                  </a:lnTo>
                  <a:lnTo>
                    <a:pt x="708" y="952"/>
                  </a:lnTo>
                  <a:lnTo>
                    <a:pt x="708" y="953"/>
                  </a:lnTo>
                  <a:lnTo>
                    <a:pt x="708" y="968"/>
                  </a:lnTo>
                  <a:lnTo>
                    <a:pt x="707" y="973"/>
                  </a:lnTo>
                  <a:lnTo>
                    <a:pt x="707" y="976"/>
                  </a:lnTo>
                  <a:lnTo>
                    <a:pt x="708" y="978"/>
                  </a:lnTo>
                  <a:lnTo>
                    <a:pt x="712" y="982"/>
                  </a:lnTo>
                  <a:lnTo>
                    <a:pt x="711" y="983"/>
                  </a:lnTo>
                  <a:lnTo>
                    <a:pt x="708" y="984"/>
                  </a:lnTo>
                  <a:lnTo>
                    <a:pt x="707" y="985"/>
                  </a:lnTo>
                  <a:lnTo>
                    <a:pt x="707" y="984"/>
                  </a:lnTo>
                  <a:lnTo>
                    <a:pt x="706" y="983"/>
                  </a:lnTo>
                  <a:lnTo>
                    <a:pt x="701" y="978"/>
                  </a:lnTo>
                  <a:lnTo>
                    <a:pt x="698" y="976"/>
                  </a:lnTo>
                  <a:lnTo>
                    <a:pt x="698" y="974"/>
                  </a:lnTo>
                  <a:lnTo>
                    <a:pt x="697" y="971"/>
                  </a:lnTo>
                  <a:lnTo>
                    <a:pt x="697" y="969"/>
                  </a:lnTo>
                  <a:lnTo>
                    <a:pt x="696" y="968"/>
                  </a:lnTo>
                  <a:lnTo>
                    <a:pt x="695" y="968"/>
                  </a:lnTo>
                  <a:lnTo>
                    <a:pt x="693" y="968"/>
                  </a:lnTo>
                  <a:lnTo>
                    <a:pt x="693" y="967"/>
                  </a:lnTo>
                  <a:lnTo>
                    <a:pt x="692" y="963"/>
                  </a:lnTo>
                  <a:lnTo>
                    <a:pt x="690" y="957"/>
                  </a:lnTo>
                  <a:lnTo>
                    <a:pt x="689" y="955"/>
                  </a:lnTo>
                  <a:lnTo>
                    <a:pt x="687" y="955"/>
                  </a:lnTo>
                  <a:lnTo>
                    <a:pt x="687" y="958"/>
                  </a:lnTo>
                  <a:lnTo>
                    <a:pt x="689" y="966"/>
                  </a:lnTo>
                  <a:lnTo>
                    <a:pt x="689" y="968"/>
                  </a:lnTo>
                  <a:lnTo>
                    <a:pt x="691" y="973"/>
                  </a:lnTo>
                  <a:lnTo>
                    <a:pt x="692" y="977"/>
                  </a:lnTo>
                  <a:lnTo>
                    <a:pt x="692" y="983"/>
                  </a:lnTo>
                  <a:lnTo>
                    <a:pt x="693" y="988"/>
                  </a:lnTo>
                  <a:lnTo>
                    <a:pt x="693" y="990"/>
                  </a:lnTo>
                  <a:lnTo>
                    <a:pt x="696" y="993"/>
                  </a:lnTo>
                  <a:lnTo>
                    <a:pt x="697" y="995"/>
                  </a:lnTo>
                  <a:lnTo>
                    <a:pt x="698" y="998"/>
                  </a:lnTo>
                  <a:lnTo>
                    <a:pt x="701" y="1000"/>
                  </a:lnTo>
                  <a:lnTo>
                    <a:pt x="705" y="1005"/>
                  </a:lnTo>
                  <a:lnTo>
                    <a:pt x="706" y="1010"/>
                  </a:lnTo>
                  <a:lnTo>
                    <a:pt x="701" y="1011"/>
                  </a:lnTo>
                  <a:lnTo>
                    <a:pt x="701" y="1010"/>
                  </a:lnTo>
                  <a:lnTo>
                    <a:pt x="696" y="1004"/>
                  </a:lnTo>
                  <a:lnTo>
                    <a:pt x="696" y="1003"/>
                  </a:lnTo>
                  <a:lnTo>
                    <a:pt x="695" y="1001"/>
                  </a:lnTo>
                  <a:lnTo>
                    <a:pt x="692" y="998"/>
                  </a:lnTo>
                  <a:lnTo>
                    <a:pt x="690" y="997"/>
                  </a:lnTo>
                  <a:lnTo>
                    <a:pt x="687" y="995"/>
                  </a:lnTo>
                  <a:lnTo>
                    <a:pt x="686" y="999"/>
                  </a:lnTo>
                  <a:lnTo>
                    <a:pt x="682" y="1000"/>
                  </a:lnTo>
                  <a:lnTo>
                    <a:pt x="679" y="999"/>
                  </a:lnTo>
                  <a:lnTo>
                    <a:pt x="677" y="994"/>
                  </a:lnTo>
                  <a:lnTo>
                    <a:pt x="676" y="988"/>
                  </a:lnTo>
                  <a:lnTo>
                    <a:pt x="675" y="983"/>
                  </a:lnTo>
                  <a:lnTo>
                    <a:pt x="668" y="973"/>
                  </a:lnTo>
                  <a:lnTo>
                    <a:pt x="669" y="978"/>
                  </a:lnTo>
                  <a:lnTo>
                    <a:pt x="671" y="983"/>
                  </a:lnTo>
                  <a:lnTo>
                    <a:pt x="672" y="988"/>
                  </a:lnTo>
                  <a:lnTo>
                    <a:pt x="670" y="990"/>
                  </a:lnTo>
                  <a:lnTo>
                    <a:pt x="668" y="989"/>
                  </a:lnTo>
                  <a:lnTo>
                    <a:pt x="663" y="980"/>
                  </a:lnTo>
                  <a:lnTo>
                    <a:pt x="660" y="977"/>
                  </a:lnTo>
                  <a:lnTo>
                    <a:pt x="659" y="979"/>
                  </a:lnTo>
                  <a:lnTo>
                    <a:pt x="656" y="980"/>
                  </a:lnTo>
                  <a:lnTo>
                    <a:pt x="654" y="982"/>
                  </a:lnTo>
                  <a:lnTo>
                    <a:pt x="652" y="983"/>
                  </a:lnTo>
                  <a:lnTo>
                    <a:pt x="652" y="983"/>
                  </a:lnTo>
                  <a:lnTo>
                    <a:pt x="656" y="984"/>
                  </a:lnTo>
                  <a:lnTo>
                    <a:pt x="658" y="987"/>
                  </a:lnTo>
                  <a:lnTo>
                    <a:pt x="656" y="992"/>
                  </a:lnTo>
                  <a:lnTo>
                    <a:pt x="654" y="995"/>
                  </a:lnTo>
                  <a:lnTo>
                    <a:pt x="656" y="997"/>
                  </a:lnTo>
                  <a:lnTo>
                    <a:pt x="659" y="998"/>
                  </a:lnTo>
                  <a:lnTo>
                    <a:pt x="661" y="1001"/>
                  </a:lnTo>
                  <a:lnTo>
                    <a:pt x="661" y="1004"/>
                  </a:lnTo>
                  <a:lnTo>
                    <a:pt x="659" y="1005"/>
                  </a:lnTo>
                  <a:lnTo>
                    <a:pt x="652" y="1008"/>
                  </a:lnTo>
                  <a:lnTo>
                    <a:pt x="649" y="1009"/>
                  </a:lnTo>
                  <a:lnTo>
                    <a:pt x="645" y="1005"/>
                  </a:lnTo>
                  <a:lnTo>
                    <a:pt x="644" y="1004"/>
                  </a:lnTo>
                  <a:lnTo>
                    <a:pt x="642" y="1004"/>
                  </a:lnTo>
                  <a:lnTo>
                    <a:pt x="639" y="1004"/>
                  </a:lnTo>
                  <a:lnTo>
                    <a:pt x="637" y="1005"/>
                  </a:lnTo>
                  <a:lnTo>
                    <a:pt x="634" y="1005"/>
                  </a:lnTo>
                  <a:lnTo>
                    <a:pt x="633" y="1004"/>
                  </a:lnTo>
                  <a:lnTo>
                    <a:pt x="629" y="1001"/>
                  </a:lnTo>
                  <a:lnTo>
                    <a:pt x="594" y="989"/>
                  </a:lnTo>
                  <a:lnTo>
                    <a:pt x="579" y="980"/>
                  </a:lnTo>
                  <a:lnTo>
                    <a:pt x="575" y="977"/>
                  </a:lnTo>
                  <a:lnTo>
                    <a:pt x="573" y="973"/>
                  </a:lnTo>
                  <a:lnTo>
                    <a:pt x="573" y="969"/>
                  </a:lnTo>
                  <a:lnTo>
                    <a:pt x="565" y="956"/>
                  </a:lnTo>
                  <a:lnTo>
                    <a:pt x="564" y="953"/>
                  </a:lnTo>
                  <a:lnTo>
                    <a:pt x="563" y="952"/>
                  </a:lnTo>
                  <a:lnTo>
                    <a:pt x="560" y="951"/>
                  </a:lnTo>
                  <a:lnTo>
                    <a:pt x="559" y="951"/>
                  </a:lnTo>
                  <a:lnTo>
                    <a:pt x="554" y="950"/>
                  </a:lnTo>
                  <a:lnTo>
                    <a:pt x="553" y="950"/>
                  </a:lnTo>
                  <a:lnTo>
                    <a:pt x="549" y="948"/>
                  </a:lnTo>
                  <a:lnTo>
                    <a:pt x="543" y="943"/>
                  </a:lnTo>
                  <a:lnTo>
                    <a:pt x="542" y="941"/>
                  </a:lnTo>
                  <a:lnTo>
                    <a:pt x="540" y="941"/>
                  </a:lnTo>
                  <a:lnTo>
                    <a:pt x="540" y="939"/>
                  </a:lnTo>
                  <a:lnTo>
                    <a:pt x="538" y="941"/>
                  </a:lnTo>
                  <a:lnTo>
                    <a:pt x="540" y="945"/>
                  </a:lnTo>
                  <a:lnTo>
                    <a:pt x="547" y="951"/>
                  </a:lnTo>
                  <a:lnTo>
                    <a:pt x="548" y="952"/>
                  </a:lnTo>
                  <a:lnTo>
                    <a:pt x="550" y="953"/>
                  </a:lnTo>
                  <a:lnTo>
                    <a:pt x="554" y="955"/>
                  </a:lnTo>
                  <a:lnTo>
                    <a:pt x="559" y="956"/>
                  </a:lnTo>
                  <a:lnTo>
                    <a:pt x="559" y="956"/>
                  </a:lnTo>
                  <a:lnTo>
                    <a:pt x="559" y="958"/>
                  </a:lnTo>
                  <a:lnTo>
                    <a:pt x="559" y="960"/>
                  </a:lnTo>
                  <a:lnTo>
                    <a:pt x="561" y="967"/>
                  </a:lnTo>
                  <a:lnTo>
                    <a:pt x="576" y="994"/>
                  </a:lnTo>
                  <a:lnTo>
                    <a:pt x="577" y="998"/>
                  </a:lnTo>
                  <a:lnTo>
                    <a:pt x="579" y="1001"/>
                  </a:lnTo>
                  <a:lnTo>
                    <a:pt x="579" y="1006"/>
                  </a:lnTo>
                  <a:lnTo>
                    <a:pt x="580" y="1011"/>
                  </a:lnTo>
                  <a:lnTo>
                    <a:pt x="582" y="1014"/>
                  </a:lnTo>
                  <a:lnTo>
                    <a:pt x="587" y="1020"/>
                  </a:lnTo>
                  <a:lnTo>
                    <a:pt x="596" y="1035"/>
                  </a:lnTo>
                  <a:lnTo>
                    <a:pt x="600" y="1042"/>
                  </a:lnTo>
                  <a:lnTo>
                    <a:pt x="596" y="1046"/>
                  </a:lnTo>
                  <a:lnTo>
                    <a:pt x="596" y="1047"/>
                  </a:lnTo>
                  <a:lnTo>
                    <a:pt x="592" y="1046"/>
                  </a:lnTo>
                  <a:lnTo>
                    <a:pt x="590" y="1042"/>
                  </a:lnTo>
                  <a:lnTo>
                    <a:pt x="587" y="1039"/>
                  </a:lnTo>
                  <a:lnTo>
                    <a:pt x="584" y="1036"/>
                  </a:lnTo>
                  <a:lnTo>
                    <a:pt x="581" y="1035"/>
                  </a:lnTo>
                  <a:lnTo>
                    <a:pt x="570" y="1035"/>
                  </a:lnTo>
                  <a:lnTo>
                    <a:pt x="571" y="1036"/>
                  </a:lnTo>
                  <a:lnTo>
                    <a:pt x="573" y="1039"/>
                  </a:lnTo>
                  <a:lnTo>
                    <a:pt x="574" y="1039"/>
                  </a:lnTo>
                  <a:lnTo>
                    <a:pt x="575" y="1040"/>
                  </a:lnTo>
                  <a:lnTo>
                    <a:pt x="579" y="1040"/>
                  </a:lnTo>
                  <a:lnTo>
                    <a:pt x="580" y="1040"/>
                  </a:lnTo>
                  <a:lnTo>
                    <a:pt x="584" y="1042"/>
                  </a:lnTo>
                  <a:lnTo>
                    <a:pt x="591" y="1050"/>
                  </a:lnTo>
                  <a:lnTo>
                    <a:pt x="587" y="1053"/>
                  </a:lnTo>
                  <a:lnTo>
                    <a:pt x="585" y="1056"/>
                  </a:lnTo>
                  <a:lnTo>
                    <a:pt x="580" y="1056"/>
                  </a:lnTo>
                  <a:lnTo>
                    <a:pt x="563" y="1056"/>
                  </a:lnTo>
                  <a:lnTo>
                    <a:pt x="559" y="1055"/>
                  </a:lnTo>
                  <a:lnTo>
                    <a:pt x="558" y="1053"/>
                  </a:lnTo>
                  <a:lnTo>
                    <a:pt x="554" y="1051"/>
                  </a:lnTo>
                  <a:lnTo>
                    <a:pt x="553" y="1050"/>
                  </a:lnTo>
                  <a:lnTo>
                    <a:pt x="545" y="1047"/>
                  </a:lnTo>
                  <a:lnTo>
                    <a:pt x="544" y="1046"/>
                  </a:lnTo>
                  <a:lnTo>
                    <a:pt x="540" y="1043"/>
                  </a:lnTo>
                  <a:lnTo>
                    <a:pt x="536" y="1043"/>
                  </a:lnTo>
                  <a:lnTo>
                    <a:pt x="523" y="1047"/>
                  </a:lnTo>
                  <a:lnTo>
                    <a:pt x="512" y="1046"/>
                  </a:lnTo>
                  <a:lnTo>
                    <a:pt x="508" y="1045"/>
                  </a:lnTo>
                  <a:lnTo>
                    <a:pt x="507" y="1042"/>
                  </a:lnTo>
                  <a:lnTo>
                    <a:pt x="503" y="1036"/>
                  </a:lnTo>
                  <a:lnTo>
                    <a:pt x="501" y="1031"/>
                  </a:lnTo>
                  <a:lnTo>
                    <a:pt x="499" y="1030"/>
                  </a:lnTo>
                  <a:lnTo>
                    <a:pt x="495" y="1029"/>
                  </a:lnTo>
                  <a:lnTo>
                    <a:pt x="490" y="1029"/>
                  </a:lnTo>
                  <a:lnTo>
                    <a:pt x="489" y="1029"/>
                  </a:lnTo>
                  <a:lnTo>
                    <a:pt x="486" y="1027"/>
                  </a:lnTo>
                  <a:lnTo>
                    <a:pt x="485" y="1027"/>
                  </a:lnTo>
                  <a:lnTo>
                    <a:pt x="484" y="1029"/>
                  </a:lnTo>
                  <a:lnTo>
                    <a:pt x="485" y="1030"/>
                  </a:lnTo>
                  <a:lnTo>
                    <a:pt x="486" y="1031"/>
                  </a:lnTo>
                  <a:lnTo>
                    <a:pt x="486" y="1032"/>
                  </a:lnTo>
                  <a:lnTo>
                    <a:pt x="489" y="1032"/>
                  </a:lnTo>
                  <a:lnTo>
                    <a:pt x="497" y="1034"/>
                  </a:lnTo>
                  <a:lnTo>
                    <a:pt x="499" y="1036"/>
                  </a:lnTo>
                  <a:lnTo>
                    <a:pt x="500" y="1041"/>
                  </a:lnTo>
                  <a:lnTo>
                    <a:pt x="501" y="1043"/>
                  </a:lnTo>
                  <a:lnTo>
                    <a:pt x="505" y="1046"/>
                  </a:lnTo>
                  <a:lnTo>
                    <a:pt x="519" y="1053"/>
                  </a:lnTo>
                  <a:lnTo>
                    <a:pt x="522" y="1057"/>
                  </a:lnTo>
                  <a:lnTo>
                    <a:pt x="524" y="1064"/>
                  </a:lnTo>
                  <a:lnTo>
                    <a:pt x="536" y="1084"/>
                  </a:lnTo>
                  <a:lnTo>
                    <a:pt x="537" y="1088"/>
                  </a:lnTo>
                  <a:lnTo>
                    <a:pt x="536" y="1092"/>
                  </a:lnTo>
                  <a:lnTo>
                    <a:pt x="532" y="1094"/>
                  </a:lnTo>
                  <a:lnTo>
                    <a:pt x="528" y="1094"/>
                  </a:lnTo>
                  <a:lnTo>
                    <a:pt x="480" y="1095"/>
                  </a:lnTo>
                  <a:lnTo>
                    <a:pt x="478" y="1097"/>
                  </a:lnTo>
                  <a:lnTo>
                    <a:pt x="471" y="1099"/>
                  </a:lnTo>
                  <a:lnTo>
                    <a:pt x="455" y="1100"/>
                  </a:lnTo>
                  <a:lnTo>
                    <a:pt x="411" y="1113"/>
                  </a:lnTo>
                  <a:lnTo>
                    <a:pt x="406" y="1113"/>
                  </a:lnTo>
                  <a:lnTo>
                    <a:pt x="402" y="1111"/>
                  </a:lnTo>
                  <a:lnTo>
                    <a:pt x="384" y="1103"/>
                  </a:lnTo>
                  <a:lnTo>
                    <a:pt x="359" y="1099"/>
                  </a:lnTo>
                  <a:lnTo>
                    <a:pt x="358" y="1099"/>
                  </a:lnTo>
                  <a:lnTo>
                    <a:pt x="357" y="1098"/>
                  </a:lnTo>
                  <a:lnTo>
                    <a:pt x="353" y="1099"/>
                  </a:lnTo>
                  <a:lnTo>
                    <a:pt x="343" y="1101"/>
                  </a:lnTo>
                  <a:lnTo>
                    <a:pt x="339" y="1101"/>
                  </a:lnTo>
                  <a:lnTo>
                    <a:pt x="336" y="1101"/>
                  </a:lnTo>
                  <a:lnTo>
                    <a:pt x="325" y="1109"/>
                  </a:lnTo>
                  <a:lnTo>
                    <a:pt x="321" y="1111"/>
                  </a:lnTo>
                  <a:lnTo>
                    <a:pt x="317" y="1111"/>
                  </a:lnTo>
                  <a:lnTo>
                    <a:pt x="308" y="1110"/>
                  </a:lnTo>
                  <a:lnTo>
                    <a:pt x="305" y="1109"/>
                  </a:lnTo>
                  <a:lnTo>
                    <a:pt x="301" y="1106"/>
                  </a:lnTo>
                  <a:lnTo>
                    <a:pt x="300" y="1103"/>
                  </a:lnTo>
                  <a:lnTo>
                    <a:pt x="295" y="1084"/>
                  </a:lnTo>
                  <a:lnTo>
                    <a:pt x="291" y="1079"/>
                  </a:lnTo>
                  <a:lnTo>
                    <a:pt x="283" y="1077"/>
                  </a:lnTo>
                  <a:lnTo>
                    <a:pt x="271" y="1079"/>
                  </a:lnTo>
                  <a:lnTo>
                    <a:pt x="264" y="1080"/>
                  </a:lnTo>
                  <a:lnTo>
                    <a:pt x="264" y="1080"/>
                  </a:lnTo>
                  <a:lnTo>
                    <a:pt x="263" y="1082"/>
                  </a:lnTo>
                  <a:lnTo>
                    <a:pt x="262" y="1083"/>
                  </a:lnTo>
                  <a:lnTo>
                    <a:pt x="259" y="1085"/>
                  </a:lnTo>
                  <a:lnTo>
                    <a:pt x="257" y="1085"/>
                  </a:lnTo>
                  <a:lnTo>
                    <a:pt x="254" y="1085"/>
                  </a:lnTo>
                  <a:lnTo>
                    <a:pt x="252" y="1087"/>
                  </a:lnTo>
                  <a:lnTo>
                    <a:pt x="249" y="1088"/>
                  </a:lnTo>
                  <a:lnTo>
                    <a:pt x="249" y="1090"/>
                  </a:lnTo>
                  <a:lnTo>
                    <a:pt x="249" y="1092"/>
                  </a:lnTo>
                  <a:lnTo>
                    <a:pt x="252" y="1093"/>
                  </a:lnTo>
                  <a:lnTo>
                    <a:pt x="257" y="1089"/>
                  </a:lnTo>
                  <a:lnTo>
                    <a:pt x="259" y="1087"/>
                  </a:lnTo>
                  <a:lnTo>
                    <a:pt x="263" y="1087"/>
                  </a:lnTo>
                  <a:lnTo>
                    <a:pt x="264" y="1087"/>
                  </a:lnTo>
                  <a:lnTo>
                    <a:pt x="265" y="1085"/>
                  </a:lnTo>
                  <a:lnTo>
                    <a:pt x="267" y="1084"/>
                  </a:lnTo>
                  <a:lnTo>
                    <a:pt x="269" y="1085"/>
                  </a:lnTo>
                  <a:lnTo>
                    <a:pt x="271" y="1085"/>
                  </a:lnTo>
                  <a:lnTo>
                    <a:pt x="280" y="1083"/>
                  </a:lnTo>
                  <a:lnTo>
                    <a:pt x="285" y="1082"/>
                  </a:lnTo>
                  <a:lnTo>
                    <a:pt x="290" y="1083"/>
                  </a:lnTo>
                  <a:lnTo>
                    <a:pt x="292" y="1087"/>
                  </a:lnTo>
                  <a:lnTo>
                    <a:pt x="292" y="1092"/>
                  </a:lnTo>
                  <a:lnTo>
                    <a:pt x="297" y="1110"/>
                  </a:lnTo>
                  <a:lnTo>
                    <a:pt x="302" y="1115"/>
                  </a:lnTo>
                  <a:lnTo>
                    <a:pt x="308" y="1119"/>
                  </a:lnTo>
                  <a:lnTo>
                    <a:pt x="317" y="1120"/>
                  </a:lnTo>
                  <a:lnTo>
                    <a:pt x="323" y="1118"/>
                  </a:lnTo>
                  <a:lnTo>
                    <a:pt x="337" y="1109"/>
                  </a:lnTo>
                  <a:lnTo>
                    <a:pt x="343" y="1106"/>
                  </a:lnTo>
                  <a:lnTo>
                    <a:pt x="359" y="1109"/>
                  </a:lnTo>
                  <a:lnTo>
                    <a:pt x="362" y="1108"/>
                  </a:lnTo>
                  <a:lnTo>
                    <a:pt x="369" y="1110"/>
                  </a:lnTo>
                  <a:lnTo>
                    <a:pt x="376" y="1116"/>
                  </a:lnTo>
                  <a:lnTo>
                    <a:pt x="379" y="1118"/>
                  </a:lnTo>
                  <a:lnTo>
                    <a:pt x="383" y="1119"/>
                  </a:lnTo>
                  <a:lnTo>
                    <a:pt x="395" y="1127"/>
                  </a:lnTo>
                  <a:lnTo>
                    <a:pt x="402" y="1130"/>
                  </a:lnTo>
                  <a:lnTo>
                    <a:pt x="427" y="1135"/>
                  </a:lnTo>
                  <a:lnTo>
                    <a:pt x="433" y="1137"/>
                  </a:lnTo>
                  <a:lnTo>
                    <a:pt x="439" y="1141"/>
                  </a:lnTo>
                  <a:lnTo>
                    <a:pt x="464" y="1162"/>
                  </a:lnTo>
                  <a:lnTo>
                    <a:pt x="475" y="1176"/>
                  </a:lnTo>
                  <a:lnTo>
                    <a:pt x="481" y="1184"/>
                  </a:lnTo>
                  <a:lnTo>
                    <a:pt x="487" y="1193"/>
                  </a:lnTo>
                  <a:lnTo>
                    <a:pt x="490" y="1196"/>
                  </a:lnTo>
                  <a:lnTo>
                    <a:pt x="491" y="1199"/>
                  </a:lnTo>
                  <a:lnTo>
                    <a:pt x="490" y="1224"/>
                  </a:lnTo>
                  <a:lnTo>
                    <a:pt x="491" y="1230"/>
                  </a:lnTo>
                  <a:lnTo>
                    <a:pt x="491" y="1234"/>
                  </a:lnTo>
                  <a:lnTo>
                    <a:pt x="490" y="1236"/>
                  </a:lnTo>
                  <a:lnTo>
                    <a:pt x="485" y="1241"/>
                  </a:lnTo>
                  <a:lnTo>
                    <a:pt x="484" y="1242"/>
                  </a:lnTo>
                  <a:lnTo>
                    <a:pt x="480" y="1243"/>
                  </a:lnTo>
                  <a:lnTo>
                    <a:pt x="474" y="1246"/>
                  </a:lnTo>
                  <a:lnTo>
                    <a:pt x="463" y="1246"/>
                  </a:lnTo>
                  <a:lnTo>
                    <a:pt x="457" y="1247"/>
                  </a:lnTo>
                  <a:lnTo>
                    <a:pt x="459" y="1248"/>
                  </a:lnTo>
                  <a:lnTo>
                    <a:pt x="457" y="1248"/>
                  </a:lnTo>
                  <a:lnTo>
                    <a:pt x="453" y="1248"/>
                  </a:lnTo>
                  <a:lnTo>
                    <a:pt x="450" y="1250"/>
                  </a:lnTo>
                  <a:lnTo>
                    <a:pt x="448" y="1250"/>
                  </a:lnTo>
                  <a:lnTo>
                    <a:pt x="447" y="1250"/>
                  </a:lnTo>
                  <a:lnTo>
                    <a:pt x="447" y="1250"/>
                  </a:lnTo>
                  <a:lnTo>
                    <a:pt x="445" y="1251"/>
                  </a:lnTo>
                  <a:lnTo>
                    <a:pt x="444" y="1252"/>
                  </a:lnTo>
                  <a:lnTo>
                    <a:pt x="443" y="1253"/>
                  </a:lnTo>
                  <a:lnTo>
                    <a:pt x="441" y="1253"/>
                  </a:lnTo>
                  <a:lnTo>
                    <a:pt x="423" y="1258"/>
                  </a:lnTo>
                  <a:lnTo>
                    <a:pt x="421" y="1261"/>
                  </a:lnTo>
                  <a:lnTo>
                    <a:pt x="416" y="1264"/>
                  </a:lnTo>
                  <a:lnTo>
                    <a:pt x="411" y="1267"/>
                  </a:lnTo>
                  <a:lnTo>
                    <a:pt x="410" y="1267"/>
                  </a:lnTo>
                  <a:lnTo>
                    <a:pt x="407" y="1268"/>
                  </a:lnTo>
                  <a:lnTo>
                    <a:pt x="405" y="1271"/>
                  </a:lnTo>
                  <a:lnTo>
                    <a:pt x="404" y="1273"/>
                  </a:lnTo>
                  <a:lnTo>
                    <a:pt x="402" y="1275"/>
                  </a:lnTo>
                  <a:lnTo>
                    <a:pt x="397" y="1278"/>
                  </a:lnTo>
                  <a:lnTo>
                    <a:pt x="389" y="1280"/>
                  </a:lnTo>
                  <a:lnTo>
                    <a:pt x="383" y="1287"/>
                  </a:lnTo>
                  <a:lnTo>
                    <a:pt x="362" y="1294"/>
                  </a:lnTo>
                  <a:lnTo>
                    <a:pt x="358" y="1295"/>
                  </a:lnTo>
                  <a:lnTo>
                    <a:pt x="357" y="1298"/>
                  </a:lnTo>
                  <a:lnTo>
                    <a:pt x="347" y="1304"/>
                  </a:lnTo>
                  <a:lnTo>
                    <a:pt x="338" y="1305"/>
                  </a:lnTo>
                  <a:lnTo>
                    <a:pt x="332" y="1303"/>
                  </a:lnTo>
                  <a:lnTo>
                    <a:pt x="326" y="1299"/>
                  </a:lnTo>
                  <a:lnTo>
                    <a:pt x="317" y="1292"/>
                  </a:lnTo>
                  <a:lnTo>
                    <a:pt x="310" y="1287"/>
                  </a:lnTo>
                  <a:lnTo>
                    <a:pt x="304" y="1283"/>
                  </a:lnTo>
                  <a:lnTo>
                    <a:pt x="297" y="1284"/>
                  </a:lnTo>
                  <a:lnTo>
                    <a:pt x="292" y="1282"/>
                  </a:lnTo>
                  <a:lnTo>
                    <a:pt x="290" y="1280"/>
                  </a:lnTo>
                  <a:lnTo>
                    <a:pt x="285" y="1279"/>
                  </a:lnTo>
                  <a:lnTo>
                    <a:pt x="283" y="1279"/>
                  </a:lnTo>
                  <a:lnTo>
                    <a:pt x="274" y="1274"/>
                  </a:lnTo>
                  <a:lnTo>
                    <a:pt x="264" y="1271"/>
                  </a:lnTo>
                  <a:lnTo>
                    <a:pt x="262" y="1271"/>
                  </a:lnTo>
                  <a:lnTo>
                    <a:pt x="259" y="1271"/>
                  </a:lnTo>
                  <a:lnTo>
                    <a:pt x="255" y="1274"/>
                  </a:lnTo>
                  <a:lnTo>
                    <a:pt x="253" y="1274"/>
                  </a:lnTo>
                  <a:lnTo>
                    <a:pt x="247" y="1274"/>
                  </a:lnTo>
                  <a:lnTo>
                    <a:pt x="220" y="1277"/>
                  </a:lnTo>
                  <a:lnTo>
                    <a:pt x="216" y="1277"/>
                  </a:lnTo>
                  <a:lnTo>
                    <a:pt x="205" y="1280"/>
                  </a:lnTo>
                  <a:lnTo>
                    <a:pt x="201" y="1282"/>
                  </a:lnTo>
                  <a:lnTo>
                    <a:pt x="196" y="1282"/>
                  </a:lnTo>
                  <a:lnTo>
                    <a:pt x="191" y="1282"/>
                  </a:lnTo>
                  <a:lnTo>
                    <a:pt x="184" y="1279"/>
                  </a:lnTo>
                  <a:lnTo>
                    <a:pt x="179" y="1278"/>
                  </a:lnTo>
                  <a:lnTo>
                    <a:pt x="163" y="1280"/>
                  </a:lnTo>
                  <a:lnTo>
                    <a:pt x="158" y="1280"/>
                  </a:lnTo>
                  <a:lnTo>
                    <a:pt x="157" y="1282"/>
                  </a:lnTo>
                  <a:lnTo>
                    <a:pt x="154" y="1283"/>
                  </a:lnTo>
                  <a:lnTo>
                    <a:pt x="151" y="1284"/>
                  </a:lnTo>
                  <a:lnTo>
                    <a:pt x="148" y="1284"/>
                  </a:lnTo>
                  <a:lnTo>
                    <a:pt x="146" y="1284"/>
                  </a:lnTo>
                  <a:lnTo>
                    <a:pt x="143" y="1282"/>
                  </a:lnTo>
                  <a:lnTo>
                    <a:pt x="141" y="1280"/>
                  </a:lnTo>
                  <a:lnTo>
                    <a:pt x="137" y="1282"/>
                  </a:lnTo>
                  <a:lnTo>
                    <a:pt x="135" y="1282"/>
                  </a:lnTo>
                  <a:lnTo>
                    <a:pt x="131" y="1282"/>
                  </a:lnTo>
                  <a:lnTo>
                    <a:pt x="127" y="1280"/>
                  </a:lnTo>
                  <a:lnTo>
                    <a:pt x="125" y="1277"/>
                  </a:lnTo>
                  <a:lnTo>
                    <a:pt x="116" y="1272"/>
                  </a:lnTo>
                  <a:lnTo>
                    <a:pt x="110" y="1268"/>
                  </a:lnTo>
                  <a:lnTo>
                    <a:pt x="102" y="1267"/>
                  </a:lnTo>
                  <a:lnTo>
                    <a:pt x="95" y="1267"/>
                  </a:lnTo>
                  <a:lnTo>
                    <a:pt x="89" y="1269"/>
                  </a:lnTo>
                  <a:lnTo>
                    <a:pt x="73" y="1280"/>
                  </a:lnTo>
                  <a:lnTo>
                    <a:pt x="68" y="1283"/>
                  </a:lnTo>
                  <a:lnTo>
                    <a:pt x="58" y="1284"/>
                  </a:lnTo>
                  <a:lnTo>
                    <a:pt x="51" y="1282"/>
                  </a:lnTo>
                  <a:lnTo>
                    <a:pt x="31" y="1263"/>
                  </a:lnTo>
                  <a:lnTo>
                    <a:pt x="25" y="1259"/>
                  </a:lnTo>
                  <a:lnTo>
                    <a:pt x="25" y="1237"/>
                  </a:lnTo>
                  <a:lnTo>
                    <a:pt x="25" y="1200"/>
                  </a:lnTo>
                  <a:lnTo>
                    <a:pt x="25" y="1164"/>
                  </a:lnTo>
                  <a:lnTo>
                    <a:pt x="25" y="1130"/>
                  </a:lnTo>
                  <a:lnTo>
                    <a:pt x="25" y="1079"/>
                  </a:lnTo>
                  <a:lnTo>
                    <a:pt x="25" y="1046"/>
                  </a:lnTo>
                  <a:lnTo>
                    <a:pt x="25" y="1039"/>
                  </a:lnTo>
                  <a:lnTo>
                    <a:pt x="25" y="1001"/>
                  </a:lnTo>
                  <a:lnTo>
                    <a:pt x="25" y="967"/>
                  </a:lnTo>
                  <a:lnTo>
                    <a:pt x="25" y="915"/>
                  </a:lnTo>
                  <a:lnTo>
                    <a:pt x="25" y="908"/>
                  </a:lnTo>
                  <a:lnTo>
                    <a:pt x="25" y="883"/>
                  </a:lnTo>
                  <a:lnTo>
                    <a:pt x="25" y="853"/>
                  </a:lnTo>
                  <a:lnTo>
                    <a:pt x="25" y="832"/>
                  </a:lnTo>
                  <a:lnTo>
                    <a:pt x="22" y="834"/>
                  </a:lnTo>
                  <a:lnTo>
                    <a:pt x="19" y="831"/>
                  </a:lnTo>
                  <a:lnTo>
                    <a:pt x="17" y="825"/>
                  </a:lnTo>
                  <a:lnTo>
                    <a:pt x="12" y="826"/>
                  </a:lnTo>
                  <a:lnTo>
                    <a:pt x="11" y="824"/>
                  </a:lnTo>
                  <a:lnTo>
                    <a:pt x="11" y="819"/>
                  </a:lnTo>
                  <a:lnTo>
                    <a:pt x="10" y="816"/>
                  </a:lnTo>
                  <a:lnTo>
                    <a:pt x="6" y="814"/>
                  </a:lnTo>
                  <a:lnTo>
                    <a:pt x="5" y="811"/>
                  </a:lnTo>
                  <a:lnTo>
                    <a:pt x="4" y="810"/>
                  </a:lnTo>
                  <a:lnTo>
                    <a:pt x="5" y="809"/>
                  </a:lnTo>
                  <a:lnTo>
                    <a:pt x="6" y="806"/>
                  </a:lnTo>
                  <a:lnTo>
                    <a:pt x="6" y="805"/>
                  </a:lnTo>
                  <a:lnTo>
                    <a:pt x="5" y="803"/>
                  </a:lnTo>
                  <a:lnTo>
                    <a:pt x="1" y="799"/>
                  </a:lnTo>
                  <a:lnTo>
                    <a:pt x="0" y="797"/>
                  </a:lnTo>
                  <a:lnTo>
                    <a:pt x="0" y="795"/>
                  </a:lnTo>
                  <a:lnTo>
                    <a:pt x="0" y="793"/>
                  </a:lnTo>
                  <a:lnTo>
                    <a:pt x="1" y="790"/>
                  </a:lnTo>
                  <a:lnTo>
                    <a:pt x="2" y="784"/>
                  </a:lnTo>
                  <a:lnTo>
                    <a:pt x="2" y="781"/>
                  </a:lnTo>
                  <a:lnTo>
                    <a:pt x="0" y="779"/>
                  </a:lnTo>
                  <a:lnTo>
                    <a:pt x="1" y="777"/>
                  </a:lnTo>
                  <a:lnTo>
                    <a:pt x="5" y="776"/>
                  </a:lnTo>
                  <a:lnTo>
                    <a:pt x="7" y="774"/>
                  </a:lnTo>
                  <a:lnTo>
                    <a:pt x="11" y="773"/>
                  </a:lnTo>
                  <a:lnTo>
                    <a:pt x="10" y="772"/>
                  </a:lnTo>
                  <a:lnTo>
                    <a:pt x="9" y="771"/>
                  </a:lnTo>
                  <a:lnTo>
                    <a:pt x="9" y="768"/>
                  </a:lnTo>
                  <a:lnTo>
                    <a:pt x="10" y="768"/>
                  </a:lnTo>
                  <a:lnTo>
                    <a:pt x="12" y="768"/>
                  </a:lnTo>
                  <a:lnTo>
                    <a:pt x="12" y="767"/>
                  </a:lnTo>
                  <a:lnTo>
                    <a:pt x="12" y="766"/>
                  </a:lnTo>
                  <a:lnTo>
                    <a:pt x="14" y="761"/>
                  </a:lnTo>
                  <a:lnTo>
                    <a:pt x="14" y="760"/>
                  </a:lnTo>
                  <a:lnTo>
                    <a:pt x="15" y="758"/>
                  </a:lnTo>
                  <a:lnTo>
                    <a:pt x="19" y="757"/>
                  </a:lnTo>
                  <a:lnTo>
                    <a:pt x="20" y="756"/>
                  </a:lnTo>
                  <a:lnTo>
                    <a:pt x="20" y="752"/>
                  </a:lnTo>
                  <a:lnTo>
                    <a:pt x="19" y="750"/>
                  </a:lnTo>
                  <a:lnTo>
                    <a:pt x="16" y="750"/>
                  </a:lnTo>
                  <a:lnTo>
                    <a:pt x="16" y="747"/>
                  </a:lnTo>
                  <a:lnTo>
                    <a:pt x="15" y="745"/>
                  </a:lnTo>
                  <a:lnTo>
                    <a:pt x="14" y="745"/>
                  </a:lnTo>
                  <a:lnTo>
                    <a:pt x="12" y="745"/>
                  </a:lnTo>
                  <a:lnTo>
                    <a:pt x="14" y="743"/>
                  </a:lnTo>
                  <a:lnTo>
                    <a:pt x="16" y="742"/>
                  </a:lnTo>
                  <a:lnTo>
                    <a:pt x="17" y="742"/>
                  </a:lnTo>
                  <a:lnTo>
                    <a:pt x="20" y="743"/>
                  </a:lnTo>
                  <a:lnTo>
                    <a:pt x="20" y="740"/>
                  </a:lnTo>
                  <a:lnTo>
                    <a:pt x="21" y="739"/>
                  </a:lnTo>
                  <a:lnTo>
                    <a:pt x="22" y="737"/>
                  </a:lnTo>
                  <a:lnTo>
                    <a:pt x="22" y="735"/>
                  </a:lnTo>
                  <a:lnTo>
                    <a:pt x="22" y="734"/>
                  </a:lnTo>
                  <a:lnTo>
                    <a:pt x="20" y="732"/>
                  </a:lnTo>
                  <a:lnTo>
                    <a:pt x="20" y="731"/>
                  </a:lnTo>
                  <a:lnTo>
                    <a:pt x="20" y="730"/>
                  </a:lnTo>
                  <a:lnTo>
                    <a:pt x="21" y="730"/>
                  </a:lnTo>
                  <a:lnTo>
                    <a:pt x="22" y="726"/>
                  </a:lnTo>
                  <a:lnTo>
                    <a:pt x="23" y="724"/>
                  </a:lnTo>
                  <a:lnTo>
                    <a:pt x="25" y="724"/>
                  </a:lnTo>
                  <a:lnTo>
                    <a:pt x="25" y="703"/>
                  </a:lnTo>
                  <a:lnTo>
                    <a:pt x="25" y="660"/>
                  </a:lnTo>
                  <a:lnTo>
                    <a:pt x="25" y="621"/>
                  </a:lnTo>
                  <a:lnTo>
                    <a:pt x="25" y="586"/>
                  </a:lnTo>
                  <a:lnTo>
                    <a:pt x="25" y="536"/>
                  </a:lnTo>
                  <a:lnTo>
                    <a:pt x="25" y="529"/>
                  </a:lnTo>
                  <a:lnTo>
                    <a:pt x="25" y="504"/>
                  </a:lnTo>
                  <a:lnTo>
                    <a:pt x="25" y="466"/>
                  </a:lnTo>
                  <a:lnTo>
                    <a:pt x="25" y="466"/>
                  </a:lnTo>
                  <a:lnTo>
                    <a:pt x="25" y="463"/>
                  </a:lnTo>
                  <a:lnTo>
                    <a:pt x="25" y="421"/>
                  </a:lnTo>
                  <a:lnTo>
                    <a:pt x="25" y="388"/>
                  </a:lnTo>
                  <a:lnTo>
                    <a:pt x="25" y="305"/>
                  </a:lnTo>
                  <a:lnTo>
                    <a:pt x="25" y="273"/>
                  </a:lnTo>
                  <a:lnTo>
                    <a:pt x="23" y="234"/>
                  </a:lnTo>
                  <a:lnTo>
                    <a:pt x="23" y="192"/>
                  </a:lnTo>
                  <a:lnTo>
                    <a:pt x="23" y="128"/>
                  </a:lnTo>
                  <a:lnTo>
                    <a:pt x="23" y="79"/>
                  </a:lnTo>
                  <a:lnTo>
                    <a:pt x="23" y="42"/>
                  </a:lnTo>
                  <a:lnTo>
                    <a:pt x="25" y="8"/>
                  </a:lnTo>
                  <a:lnTo>
                    <a:pt x="25" y="2"/>
                  </a:lnTo>
                  <a:close/>
                </a:path>
              </a:pathLst>
            </a:custGeom>
            <a:solidFill>
              <a:schemeClr val="accent6"/>
            </a:solidFill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66">
              <a:extLst>
                <a:ext uri="{FF2B5EF4-FFF2-40B4-BE49-F238E27FC236}">
                  <a16:creationId xmlns:a16="http://schemas.microsoft.com/office/drawing/2014/main" id="{34CF94AF-E69E-D768-C7F7-19FB32E5FE92}"/>
                </a:ext>
              </a:extLst>
            </p:cNvPr>
            <p:cNvSpPr>
              <a:spLocks/>
            </p:cNvSpPr>
            <p:nvPr/>
          </p:nvSpPr>
          <p:spPr bwMode="auto">
            <a:xfrm>
              <a:off x="1379538" y="1493838"/>
              <a:ext cx="3114675" cy="2686050"/>
            </a:xfrm>
            <a:custGeom>
              <a:avLst/>
              <a:gdLst>
                <a:gd name="T0" fmla="*/ 1959 w 1962"/>
                <a:gd name="T1" fmla="*/ 1170 h 1692"/>
                <a:gd name="T2" fmla="*/ 1939 w 1962"/>
                <a:gd name="T3" fmla="*/ 1214 h 1692"/>
                <a:gd name="T4" fmla="*/ 1962 w 1962"/>
                <a:gd name="T5" fmla="*/ 1563 h 1692"/>
                <a:gd name="T6" fmla="*/ 1784 w 1962"/>
                <a:gd name="T7" fmla="*/ 1479 h 1692"/>
                <a:gd name="T8" fmla="*/ 1626 w 1962"/>
                <a:gd name="T9" fmla="*/ 1500 h 1692"/>
                <a:gd name="T10" fmla="*/ 1573 w 1962"/>
                <a:gd name="T11" fmla="*/ 1532 h 1692"/>
                <a:gd name="T12" fmla="*/ 1590 w 1962"/>
                <a:gd name="T13" fmla="*/ 1409 h 1692"/>
                <a:gd name="T14" fmla="*/ 1578 w 1962"/>
                <a:gd name="T15" fmla="*/ 1332 h 1692"/>
                <a:gd name="T16" fmla="*/ 1499 w 1962"/>
                <a:gd name="T17" fmla="*/ 1265 h 1692"/>
                <a:gd name="T18" fmla="*/ 1604 w 1962"/>
                <a:gd name="T19" fmla="*/ 1276 h 1692"/>
                <a:gd name="T20" fmla="*/ 1461 w 1962"/>
                <a:gd name="T21" fmla="*/ 1127 h 1692"/>
                <a:gd name="T22" fmla="*/ 1418 w 1962"/>
                <a:gd name="T23" fmla="*/ 1038 h 1692"/>
                <a:gd name="T24" fmla="*/ 1393 w 1962"/>
                <a:gd name="T25" fmla="*/ 985 h 1692"/>
                <a:gd name="T26" fmla="*/ 1310 w 1962"/>
                <a:gd name="T27" fmla="*/ 941 h 1692"/>
                <a:gd name="T28" fmla="*/ 1250 w 1962"/>
                <a:gd name="T29" fmla="*/ 905 h 1692"/>
                <a:gd name="T30" fmla="*/ 1179 w 1962"/>
                <a:gd name="T31" fmla="*/ 878 h 1692"/>
                <a:gd name="T32" fmla="*/ 1010 w 1962"/>
                <a:gd name="T33" fmla="*/ 823 h 1692"/>
                <a:gd name="T34" fmla="*/ 786 w 1962"/>
                <a:gd name="T35" fmla="*/ 763 h 1692"/>
                <a:gd name="T36" fmla="*/ 776 w 1962"/>
                <a:gd name="T37" fmla="*/ 701 h 1692"/>
                <a:gd name="T38" fmla="*/ 733 w 1962"/>
                <a:gd name="T39" fmla="*/ 696 h 1692"/>
                <a:gd name="T40" fmla="*/ 665 w 1962"/>
                <a:gd name="T41" fmla="*/ 715 h 1692"/>
                <a:gd name="T42" fmla="*/ 628 w 1962"/>
                <a:gd name="T43" fmla="*/ 668 h 1692"/>
                <a:gd name="T44" fmla="*/ 567 w 1962"/>
                <a:gd name="T45" fmla="*/ 658 h 1692"/>
                <a:gd name="T46" fmla="*/ 548 w 1962"/>
                <a:gd name="T47" fmla="*/ 553 h 1692"/>
                <a:gd name="T48" fmla="*/ 575 w 1962"/>
                <a:gd name="T49" fmla="*/ 501 h 1692"/>
                <a:gd name="T50" fmla="*/ 518 w 1962"/>
                <a:gd name="T51" fmla="*/ 611 h 1692"/>
                <a:gd name="T52" fmla="*/ 392 w 1962"/>
                <a:gd name="T53" fmla="*/ 731 h 1692"/>
                <a:gd name="T54" fmla="*/ 376 w 1962"/>
                <a:gd name="T55" fmla="*/ 644 h 1692"/>
                <a:gd name="T56" fmla="*/ 355 w 1962"/>
                <a:gd name="T57" fmla="*/ 582 h 1692"/>
                <a:gd name="T58" fmla="*/ 281 w 1962"/>
                <a:gd name="T59" fmla="*/ 516 h 1692"/>
                <a:gd name="T60" fmla="*/ 211 w 1962"/>
                <a:gd name="T61" fmla="*/ 499 h 1692"/>
                <a:gd name="T62" fmla="*/ 232 w 1962"/>
                <a:gd name="T63" fmla="*/ 462 h 1692"/>
                <a:gd name="T64" fmla="*/ 343 w 1962"/>
                <a:gd name="T65" fmla="*/ 479 h 1692"/>
                <a:gd name="T66" fmla="*/ 470 w 1962"/>
                <a:gd name="T67" fmla="*/ 421 h 1692"/>
                <a:gd name="T68" fmla="*/ 502 w 1962"/>
                <a:gd name="T69" fmla="*/ 424 h 1692"/>
                <a:gd name="T70" fmla="*/ 541 w 1962"/>
                <a:gd name="T71" fmla="*/ 446 h 1692"/>
                <a:gd name="T72" fmla="*/ 572 w 1962"/>
                <a:gd name="T73" fmla="*/ 405 h 1692"/>
                <a:gd name="T74" fmla="*/ 588 w 1962"/>
                <a:gd name="T75" fmla="*/ 375 h 1692"/>
                <a:gd name="T76" fmla="*/ 590 w 1962"/>
                <a:gd name="T77" fmla="*/ 342 h 1692"/>
                <a:gd name="T78" fmla="*/ 518 w 1962"/>
                <a:gd name="T79" fmla="*/ 364 h 1692"/>
                <a:gd name="T80" fmla="*/ 360 w 1962"/>
                <a:gd name="T81" fmla="*/ 374 h 1692"/>
                <a:gd name="T82" fmla="*/ 227 w 1962"/>
                <a:gd name="T83" fmla="*/ 326 h 1692"/>
                <a:gd name="T84" fmla="*/ 212 w 1962"/>
                <a:gd name="T85" fmla="*/ 262 h 1692"/>
                <a:gd name="T86" fmla="*/ 180 w 1962"/>
                <a:gd name="T87" fmla="*/ 237 h 1692"/>
                <a:gd name="T88" fmla="*/ 102 w 1962"/>
                <a:gd name="T89" fmla="*/ 224 h 1692"/>
                <a:gd name="T90" fmla="*/ 48 w 1962"/>
                <a:gd name="T91" fmla="*/ 224 h 1692"/>
                <a:gd name="T92" fmla="*/ 61 w 1962"/>
                <a:gd name="T93" fmla="*/ 131 h 1692"/>
                <a:gd name="T94" fmla="*/ 164 w 1962"/>
                <a:gd name="T95" fmla="*/ 73 h 1692"/>
                <a:gd name="T96" fmla="*/ 401 w 1962"/>
                <a:gd name="T97" fmla="*/ 24 h 1692"/>
                <a:gd name="T98" fmla="*/ 550 w 1962"/>
                <a:gd name="T99" fmla="*/ 78 h 1692"/>
                <a:gd name="T100" fmla="*/ 612 w 1962"/>
                <a:gd name="T101" fmla="*/ 116 h 1692"/>
                <a:gd name="T102" fmla="*/ 618 w 1962"/>
                <a:gd name="T103" fmla="*/ 262 h 1692"/>
                <a:gd name="T104" fmla="*/ 639 w 1962"/>
                <a:gd name="T105" fmla="*/ 395 h 1692"/>
                <a:gd name="T106" fmla="*/ 699 w 1962"/>
                <a:gd name="T107" fmla="*/ 462 h 1692"/>
                <a:gd name="T108" fmla="*/ 769 w 1962"/>
                <a:gd name="T109" fmla="*/ 495 h 1692"/>
                <a:gd name="T110" fmla="*/ 798 w 1962"/>
                <a:gd name="T111" fmla="*/ 580 h 1692"/>
                <a:gd name="T112" fmla="*/ 946 w 1962"/>
                <a:gd name="T113" fmla="*/ 525 h 1692"/>
                <a:gd name="T114" fmla="*/ 1014 w 1962"/>
                <a:gd name="T115" fmla="*/ 449 h 1692"/>
                <a:gd name="T116" fmla="*/ 1110 w 1962"/>
                <a:gd name="T117" fmla="*/ 368 h 1692"/>
                <a:gd name="T118" fmla="*/ 1226 w 1962"/>
                <a:gd name="T119" fmla="*/ 324 h 1692"/>
                <a:gd name="T120" fmla="*/ 1379 w 1962"/>
                <a:gd name="T121" fmla="*/ 230 h 1692"/>
                <a:gd name="T122" fmla="*/ 1788 w 1962"/>
                <a:gd name="T123" fmla="*/ 385 h 1692"/>
                <a:gd name="T124" fmla="*/ 1916 w 1962"/>
                <a:gd name="T125" fmla="*/ 415 h 16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962" h="1692">
                  <a:moveTo>
                    <a:pt x="1962" y="435"/>
                  </a:moveTo>
                  <a:lnTo>
                    <a:pt x="1962" y="441"/>
                  </a:lnTo>
                  <a:lnTo>
                    <a:pt x="1960" y="475"/>
                  </a:lnTo>
                  <a:lnTo>
                    <a:pt x="1960" y="512"/>
                  </a:lnTo>
                  <a:lnTo>
                    <a:pt x="1960" y="561"/>
                  </a:lnTo>
                  <a:lnTo>
                    <a:pt x="1960" y="625"/>
                  </a:lnTo>
                  <a:lnTo>
                    <a:pt x="1960" y="667"/>
                  </a:lnTo>
                  <a:lnTo>
                    <a:pt x="1962" y="706"/>
                  </a:lnTo>
                  <a:lnTo>
                    <a:pt x="1962" y="738"/>
                  </a:lnTo>
                  <a:lnTo>
                    <a:pt x="1962" y="821"/>
                  </a:lnTo>
                  <a:lnTo>
                    <a:pt x="1962" y="854"/>
                  </a:lnTo>
                  <a:lnTo>
                    <a:pt x="1962" y="896"/>
                  </a:lnTo>
                  <a:lnTo>
                    <a:pt x="1962" y="899"/>
                  </a:lnTo>
                  <a:lnTo>
                    <a:pt x="1962" y="899"/>
                  </a:lnTo>
                  <a:lnTo>
                    <a:pt x="1962" y="937"/>
                  </a:lnTo>
                  <a:lnTo>
                    <a:pt x="1962" y="962"/>
                  </a:lnTo>
                  <a:lnTo>
                    <a:pt x="1962" y="969"/>
                  </a:lnTo>
                  <a:lnTo>
                    <a:pt x="1962" y="1019"/>
                  </a:lnTo>
                  <a:lnTo>
                    <a:pt x="1962" y="1054"/>
                  </a:lnTo>
                  <a:lnTo>
                    <a:pt x="1962" y="1093"/>
                  </a:lnTo>
                  <a:lnTo>
                    <a:pt x="1962" y="1136"/>
                  </a:lnTo>
                  <a:lnTo>
                    <a:pt x="1962" y="1157"/>
                  </a:lnTo>
                  <a:lnTo>
                    <a:pt x="1960" y="1157"/>
                  </a:lnTo>
                  <a:lnTo>
                    <a:pt x="1959" y="1159"/>
                  </a:lnTo>
                  <a:lnTo>
                    <a:pt x="1958" y="1163"/>
                  </a:lnTo>
                  <a:lnTo>
                    <a:pt x="1957" y="1163"/>
                  </a:lnTo>
                  <a:lnTo>
                    <a:pt x="1957" y="1164"/>
                  </a:lnTo>
                  <a:lnTo>
                    <a:pt x="1957" y="1165"/>
                  </a:lnTo>
                  <a:lnTo>
                    <a:pt x="1959" y="1167"/>
                  </a:lnTo>
                  <a:lnTo>
                    <a:pt x="1959" y="1168"/>
                  </a:lnTo>
                  <a:lnTo>
                    <a:pt x="1959" y="1170"/>
                  </a:lnTo>
                  <a:lnTo>
                    <a:pt x="1958" y="1172"/>
                  </a:lnTo>
                  <a:lnTo>
                    <a:pt x="1957" y="1173"/>
                  </a:lnTo>
                  <a:lnTo>
                    <a:pt x="1957" y="1176"/>
                  </a:lnTo>
                  <a:lnTo>
                    <a:pt x="1954" y="1175"/>
                  </a:lnTo>
                  <a:lnTo>
                    <a:pt x="1953" y="1175"/>
                  </a:lnTo>
                  <a:lnTo>
                    <a:pt x="1951" y="1176"/>
                  </a:lnTo>
                  <a:lnTo>
                    <a:pt x="1949" y="1178"/>
                  </a:lnTo>
                  <a:lnTo>
                    <a:pt x="1951" y="1178"/>
                  </a:lnTo>
                  <a:lnTo>
                    <a:pt x="1952" y="1178"/>
                  </a:lnTo>
                  <a:lnTo>
                    <a:pt x="1953" y="1180"/>
                  </a:lnTo>
                  <a:lnTo>
                    <a:pt x="1953" y="1183"/>
                  </a:lnTo>
                  <a:lnTo>
                    <a:pt x="1956" y="1183"/>
                  </a:lnTo>
                  <a:lnTo>
                    <a:pt x="1957" y="1185"/>
                  </a:lnTo>
                  <a:lnTo>
                    <a:pt x="1957" y="1189"/>
                  </a:lnTo>
                  <a:lnTo>
                    <a:pt x="1956" y="1190"/>
                  </a:lnTo>
                  <a:lnTo>
                    <a:pt x="1952" y="1191"/>
                  </a:lnTo>
                  <a:lnTo>
                    <a:pt x="1951" y="1193"/>
                  </a:lnTo>
                  <a:lnTo>
                    <a:pt x="1951" y="1194"/>
                  </a:lnTo>
                  <a:lnTo>
                    <a:pt x="1949" y="1199"/>
                  </a:lnTo>
                  <a:lnTo>
                    <a:pt x="1949" y="1200"/>
                  </a:lnTo>
                  <a:lnTo>
                    <a:pt x="1949" y="1201"/>
                  </a:lnTo>
                  <a:lnTo>
                    <a:pt x="1947" y="1201"/>
                  </a:lnTo>
                  <a:lnTo>
                    <a:pt x="1946" y="1201"/>
                  </a:lnTo>
                  <a:lnTo>
                    <a:pt x="1946" y="1204"/>
                  </a:lnTo>
                  <a:lnTo>
                    <a:pt x="1947" y="1205"/>
                  </a:lnTo>
                  <a:lnTo>
                    <a:pt x="1948" y="1206"/>
                  </a:lnTo>
                  <a:lnTo>
                    <a:pt x="1944" y="1207"/>
                  </a:lnTo>
                  <a:lnTo>
                    <a:pt x="1942" y="1209"/>
                  </a:lnTo>
                  <a:lnTo>
                    <a:pt x="1938" y="1210"/>
                  </a:lnTo>
                  <a:lnTo>
                    <a:pt x="1937" y="1212"/>
                  </a:lnTo>
                  <a:lnTo>
                    <a:pt x="1939" y="1214"/>
                  </a:lnTo>
                  <a:lnTo>
                    <a:pt x="1939" y="1217"/>
                  </a:lnTo>
                  <a:lnTo>
                    <a:pt x="1938" y="1223"/>
                  </a:lnTo>
                  <a:lnTo>
                    <a:pt x="1937" y="1226"/>
                  </a:lnTo>
                  <a:lnTo>
                    <a:pt x="1937" y="1228"/>
                  </a:lnTo>
                  <a:lnTo>
                    <a:pt x="1937" y="1230"/>
                  </a:lnTo>
                  <a:lnTo>
                    <a:pt x="1938" y="1232"/>
                  </a:lnTo>
                  <a:lnTo>
                    <a:pt x="1942" y="1236"/>
                  </a:lnTo>
                  <a:lnTo>
                    <a:pt x="1943" y="1238"/>
                  </a:lnTo>
                  <a:lnTo>
                    <a:pt x="1943" y="1239"/>
                  </a:lnTo>
                  <a:lnTo>
                    <a:pt x="1942" y="1242"/>
                  </a:lnTo>
                  <a:lnTo>
                    <a:pt x="1941" y="1243"/>
                  </a:lnTo>
                  <a:lnTo>
                    <a:pt x="1942" y="1244"/>
                  </a:lnTo>
                  <a:lnTo>
                    <a:pt x="1943" y="1247"/>
                  </a:lnTo>
                  <a:lnTo>
                    <a:pt x="1947" y="1249"/>
                  </a:lnTo>
                  <a:lnTo>
                    <a:pt x="1948" y="1252"/>
                  </a:lnTo>
                  <a:lnTo>
                    <a:pt x="1948" y="1257"/>
                  </a:lnTo>
                  <a:lnTo>
                    <a:pt x="1949" y="1259"/>
                  </a:lnTo>
                  <a:lnTo>
                    <a:pt x="1954" y="1258"/>
                  </a:lnTo>
                  <a:lnTo>
                    <a:pt x="1956" y="1264"/>
                  </a:lnTo>
                  <a:lnTo>
                    <a:pt x="1959" y="1267"/>
                  </a:lnTo>
                  <a:lnTo>
                    <a:pt x="1962" y="1265"/>
                  </a:lnTo>
                  <a:lnTo>
                    <a:pt x="1962" y="1286"/>
                  </a:lnTo>
                  <a:lnTo>
                    <a:pt x="1962" y="1316"/>
                  </a:lnTo>
                  <a:lnTo>
                    <a:pt x="1962" y="1341"/>
                  </a:lnTo>
                  <a:lnTo>
                    <a:pt x="1962" y="1348"/>
                  </a:lnTo>
                  <a:lnTo>
                    <a:pt x="1962" y="1400"/>
                  </a:lnTo>
                  <a:lnTo>
                    <a:pt x="1962" y="1434"/>
                  </a:lnTo>
                  <a:lnTo>
                    <a:pt x="1962" y="1472"/>
                  </a:lnTo>
                  <a:lnTo>
                    <a:pt x="1962" y="1479"/>
                  </a:lnTo>
                  <a:lnTo>
                    <a:pt x="1962" y="1512"/>
                  </a:lnTo>
                  <a:lnTo>
                    <a:pt x="1962" y="1563"/>
                  </a:lnTo>
                  <a:lnTo>
                    <a:pt x="1962" y="1597"/>
                  </a:lnTo>
                  <a:lnTo>
                    <a:pt x="1962" y="1633"/>
                  </a:lnTo>
                  <a:lnTo>
                    <a:pt x="1962" y="1670"/>
                  </a:lnTo>
                  <a:lnTo>
                    <a:pt x="1962" y="1692"/>
                  </a:lnTo>
                  <a:lnTo>
                    <a:pt x="1953" y="1688"/>
                  </a:lnTo>
                  <a:lnTo>
                    <a:pt x="1951" y="1688"/>
                  </a:lnTo>
                  <a:lnTo>
                    <a:pt x="1938" y="1683"/>
                  </a:lnTo>
                  <a:lnTo>
                    <a:pt x="1893" y="1636"/>
                  </a:lnTo>
                  <a:lnTo>
                    <a:pt x="1872" y="1602"/>
                  </a:lnTo>
                  <a:lnTo>
                    <a:pt x="1861" y="1592"/>
                  </a:lnTo>
                  <a:lnTo>
                    <a:pt x="1859" y="1591"/>
                  </a:lnTo>
                  <a:lnTo>
                    <a:pt x="1846" y="1580"/>
                  </a:lnTo>
                  <a:lnTo>
                    <a:pt x="1844" y="1578"/>
                  </a:lnTo>
                  <a:lnTo>
                    <a:pt x="1843" y="1574"/>
                  </a:lnTo>
                  <a:lnTo>
                    <a:pt x="1842" y="1574"/>
                  </a:lnTo>
                  <a:lnTo>
                    <a:pt x="1831" y="1569"/>
                  </a:lnTo>
                  <a:lnTo>
                    <a:pt x="1825" y="1563"/>
                  </a:lnTo>
                  <a:lnTo>
                    <a:pt x="1822" y="1558"/>
                  </a:lnTo>
                  <a:lnTo>
                    <a:pt x="1779" y="1527"/>
                  </a:lnTo>
                  <a:lnTo>
                    <a:pt x="1772" y="1517"/>
                  </a:lnTo>
                  <a:lnTo>
                    <a:pt x="1768" y="1511"/>
                  </a:lnTo>
                  <a:lnTo>
                    <a:pt x="1768" y="1506"/>
                  </a:lnTo>
                  <a:lnTo>
                    <a:pt x="1769" y="1502"/>
                  </a:lnTo>
                  <a:lnTo>
                    <a:pt x="1773" y="1500"/>
                  </a:lnTo>
                  <a:lnTo>
                    <a:pt x="1778" y="1496"/>
                  </a:lnTo>
                  <a:lnTo>
                    <a:pt x="1780" y="1496"/>
                  </a:lnTo>
                  <a:lnTo>
                    <a:pt x="1783" y="1496"/>
                  </a:lnTo>
                  <a:lnTo>
                    <a:pt x="1785" y="1495"/>
                  </a:lnTo>
                  <a:lnTo>
                    <a:pt x="1785" y="1491"/>
                  </a:lnTo>
                  <a:lnTo>
                    <a:pt x="1786" y="1485"/>
                  </a:lnTo>
                  <a:lnTo>
                    <a:pt x="1784" y="1479"/>
                  </a:lnTo>
                  <a:lnTo>
                    <a:pt x="1784" y="1474"/>
                  </a:lnTo>
                  <a:lnTo>
                    <a:pt x="1785" y="1469"/>
                  </a:lnTo>
                  <a:lnTo>
                    <a:pt x="1789" y="1467"/>
                  </a:lnTo>
                  <a:lnTo>
                    <a:pt x="1795" y="1469"/>
                  </a:lnTo>
                  <a:lnTo>
                    <a:pt x="1798" y="1467"/>
                  </a:lnTo>
                  <a:lnTo>
                    <a:pt x="1803" y="1457"/>
                  </a:lnTo>
                  <a:lnTo>
                    <a:pt x="1800" y="1459"/>
                  </a:lnTo>
                  <a:lnTo>
                    <a:pt x="1796" y="1463"/>
                  </a:lnTo>
                  <a:lnTo>
                    <a:pt x="1793" y="1463"/>
                  </a:lnTo>
                  <a:lnTo>
                    <a:pt x="1788" y="1464"/>
                  </a:lnTo>
                  <a:lnTo>
                    <a:pt x="1785" y="1464"/>
                  </a:lnTo>
                  <a:lnTo>
                    <a:pt x="1784" y="1467"/>
                  </a:lnTo>
                  <a:lnTo>
                    <a:pt x="1782" y="1475"/>
                  </a:lnTo>
                  <a:lnTo>
                    <a:pt x="1782" y="1489"/>
                  </a:lnTo>
                  <a:lnTo>
                    <a:pt x="1780" y="1490"/>
                  </a:lnTo>
                  <a:lnTo>
                    <a:pt x="1777" y="1494"/>
                  </a:lnTo>
                  <a:lnTo>
                    <a:pt x="1768" y="1497"/>
                  </a:lnTo>
                  <a:lnTo>
                    <a:pt x="1761" y="1500"/>
                  </a:lnTo>
                  <a:lnTo>
                    <a:pt x="1728" y="1501"/>
                  </a:lnTo>
                  <a:lnTo>
                    <a:pt x="1703" y="1504"/>
                  </a:lnTo>
                  <a:lnTo>
                    <a:pt x="1696" y="1505"/>
                  </a:lnTo>
                  <a:lnTo>
                    <a:pt x="1685" y="1512"/>
                  </a:lnTo>
                  <a:lnTo>
                    <a:pt x="1680" y="1515"/>
                  </a:lnTo>
                  <a:lnTo>
                    <a:pt x="1664" y="1518"/>
                  </a:lnTo>
                  <a:lnTo>
                    <a:pt x="1657" y="1518"/>
                  </a:lnTo>
                  <a:lnTo>
                    <a:pt x="1650" y="1518"/>
                  </a:lnTo>
                  <a:lnTo>
                    <a:pt x="1642" y="1517"/>
                  </a:lnTo>
                  <a:lnTo>
                    <a:pt x="1636" y="1513"/>
                  </a:lnTo>
                  <a:lnTo>
                    <a:pt x="1630" y="1507"/>
                  </a:lnTo>
                  <a:lnTo>
                    <a:pt x="1626" y="1501"/>
                  </a:lnTo>
                  <a:lnTo>
                    <a:pt x="1626" y="1500"/>
                  </a:lnTo>
                  <a:lnTo>
                    <a:pt x="1627" y="1497"/>
                  </a:lnTo>
                  <a:lnTo>
                    <a:pt x="1627" y="1495"/>
                  </a:lnTo>
                  <a:lnTo>
                    <a:pt x="1629" y="1494"/>
                  </a:lnTo>
                  <a:lnTo>
                    <a:pt x="1629" y="1492"/>
                  </a:lnTo>
                  <a:lnTo>
                    <a:pt x="1629" y="1490"/>
                  </a:lnTo>
                  <a:lnTo>
                    <a:pt x="1627" y="1483"/>
                  </a:lnTo>
                  <a:lnTo>
                    <a:pt x="1626" y="1480"/>
                  </a:lnTo>
                  <a:lnTo>
                    <a:pt x="1622" y="1475"/>
                  </a:lnTo>
                  <a:lnTo>
                    <a:pt x="1626" y="1475"/>
                  </a:lnTo>
                  <a:lnTo>
                    <a:pt x="1629" y="1476"/>
                  </a:lnTo>
                  <a:lnTo>
                    <a:pt x="1632" y="1476"/>
                  </a:lnTo>
                  <a:lnTo>
                    <a:pt x="1636" y="1475"/>
                  </a:lnTo>
                  <a:lnTo>
                    <a:pt x="1627" y="1472"/>
                  </a:lnTo>
                  <a:lnTo>
                    <a:pt x="1622" y="1470"/>
                  </a:lnTo>
                  <a:lnTo>
                    <a:pt x="1620" y="1473"/>
                  </a:lnTo>
                  <a:lnTo>
                    <a:pt x="1620" y="1475"/>
                  </a:lnTo>
                  <a:lnTo>
                    <a:pt x="1621" y="1479"/>
                  </a:lnTo>
                  <a:lnTo>
                    <a:pt x="1621" y="1480"/>
                  </a:lnTo>
                  <a:lnTo>
                    <a:pt x="1622" y="1481"/>
                  </a:lnTo>
                  <a:lnTo>
                    <a:pt x="1624" y="1481"/>
                  </a:lnTo>
                  <a:lnTo>
                    <a:pt x="1625" y="1481"/>
                  </a:lnTo>
                  <a:lnTo>
                    <a:pt x="1625" y="1483"/>
                  </a:lnTo>
                  <a:lnTo>
                    <a:pt x="1625" y="1484"/>
                  </a:lnTo>
                  <a:lnTo>
                    <a:pt x="1625" y="1485"/>
                  </a:lnTo>
                  <a:lnTo>
                    <a:pt x="1624" y="1494"/>
                  </a:lnTo>
                  <a:lnTo>
                    <a:pt x="1620" y="1499"/>
                  </a:lnTo>
                  <a:lnTo>
                    <a:pt x="1604" y="1502"/>
                  </a:lnTo>
                  <a:lnTo>
                    <a:pt x="1598" y="1505"/>
                  </a:lnTo>
                  <a:lnTo>
                    <a:pt x="1575" y="1525"/>
                  </a:lnTo>
                  <a:lnTo>
                    <a:pt x="1574" y="1527"/>
                  </a:lnTo>
                  <a:lnTo>
                    <a:pt x="1573" y="1532"/>
                  </a:lnTo>
                  <a:lnTo>
                    <a:pt x="1573" y="1533"/>
                  </a:lnTo>
                  <a:lnTo>
                    <a:pt x="1572" y="1534"/>
                  </a:lnTo>
                  <a:lnTo>
                    <a:pt x="1569" y="1536"/>
                  </a:lnTo>
                  <a:lnTo>
                    <a:pt x="1568" y="1537"/>
                  </a:lnTo>
                  <a:lnTo>
                    <a:pt x="1566" y="1537"/>
                  </a:lnTo>
                  <a:lnTo>
                    <a:pt x="1564" y="1537"/>
                  </a:lnTo>
                  <a:lnTo>
                    <a:pt x="1557" y="1522"/>
                  </a:lnTo>
                  <a:lnTo>
                    <a:pt x="1552" y="1516"/>
                  </a:lnTo>
                  <a:lnTo>
                    <a:pt x="1551" y="1511"/>
                  </a:lnTo>
                  <a:lnTo>
                    <a:pt x="1550" y="1506"/>
                  </a:lnTo>
                  <a:lnTo>
                    <a:pt x="1551" y="1504"/>
                  </a:lnTo>
                  <a:lnTo>
                    <a:pt x="1553" y="1500"/>
                  </a:lnTo>
                  <a:lnTo>
                    <a:pt x="1562" y="1497"/>
                  </a:lnTo>
                  <a:lnTo>
                    <a:pt x="1566" y="1495"/>
                  </a:lnTo>
                  <a:lnTo>
                    <a:pt x="1566" y="1494"/>
                  </a:lnTo>
                  <a:lnTo>
                    <a:pt x="1566" y="1491"/>
                  </a:lnTo>
                  <a:lnTo>
                    <a:pt x="1566" y="1490"/>
                  </a:lnTo>
                  <a:lnTo>
                    <a:pt x="1563" y="1489"/>
                  </a:lnTo>
                  <a:lnTo>
                    <a:pt x="1562" y="1486"/>
                  </a:lnTo>
                  <a:lnTo>
                    <a:pt x="1563" y="1481"/>
                  </a:lnTo>
                  <a:lnTo>
                    <a:pt x="1563" y="1465"/>
                  </a:lnTo>
                  <a:lnTo>
                    <a:pt x="1564" y="1462"/>
                  </a:lnTo>
                  <a:lnTo>
                    <a:pt x="1566" y="1460"/>
                  </a:lnTo>
                  <a:lnTo>
                    <a:pt x="1574" y="1458"/>
                  </a:lnTo>
                  <a:lnTo>
                    <a:pt x="1579" y="1454"/>
                  </a:lnTo>
                  <a:lnTo>
                    <a:pt x="1580" y="1448"/>
                  </a:lnTo>
                  <a:lnTo>
                    <a:pt x="1582" y="1432"/>
                  </a:lnTo>
                  <a:lnTo>
                    <a:pt x="1587" y="1420"/>
                  </a:lnTo>
                  <a:lnTo>
                    <a:pt x="1589" y="1417"/>
                  </a:lnTo>
                  <a:lnTo>
                    <a:pt x="1589" y="1416"/>
                  </a:lnTo>
                  <a:lnTo>
                    <a:pt x="1590" y="1409"/>
                  </a:lnTo>
                  <a:lnTo>
                    <a:pt x="1592" y="1407"/>
                  </a:lnTo>
                  <a:lnTo>
                    <a:pt x="1594" y="1405"/>
                  </a:lnTo>
                  <a:lnTo>
                    <a:pt x="1595" y="1404"/>
                  </a:lnTo>
                  <a:lnTo>
                    <a:pt x="1598" y="1401"/>
                  </a:lnTo>
                  <a:lnTo>
                    <a:pt x="1598" y="1395"/>
                  </a:lnTo>
                  <a:lnTo>
                    <a:pt x="1594" y="1389"/>
                  </a:lnTo>
                  <a:lnTo>
                    <a:pt x="1587" y="1386"/>
                  </a:lnTo>
                  <a:lnTo>
                    <a:pt x="1580" y="1385"/>
                  </a:lnTo>
                  <a:lnTo>
                    <a:pt x="1572" y="1385"/>
                  </a:lnTo>
                  <a:lnTo>
                    <a:pt x="1569" y="1383"/>
                  </a:lnTo>
                  <a:lnTo>
                    <a:pt x="1567" y="1373"/>
                  </a:lnTo>
                  <a:lnTo>
                    <a:pt x="1566" y="1369"/>
                  </a:lnTo>
                  <a:lnTo>
                    <a:pt x="1558" y="1357"/>
                  </a:lnTo>
                  <a:lnTo>
                    <a:pt x="1553" y="1352"/>
                  </a:lnTo>
                  <a:lnTo>
                    <a:pt x="1550" y="1347"/>
                  </a:lnTo>
                  <a:lnTo>
                    <a:pt x="1535" y="1338"/>
                  </a:lnTo>
                  <a:lnTo>
                    <a:pt x="1532" y="1337"/>
                  </a:lnTo>
                  <a:lnTo>
                    <a:pt x="1531" y="1336"/>
                  </a:lnTo>
                  <a:lnTo>
                    <a:pt x="1530" y="1333"/>
                  </a:lnTo>
                  <a:lnTo>
                    <a:pt x="1527" y="1333"/>
                  </a:lnTo>
                  <a:lnTo>
                    <a:pt x="1524" y="1333"/>
                  </a:lnTo>
                  <a:lnTo>
                    <a:pt x="1521" y="1332"/>
                  </a:lnTo>
                  <a:lnTo>
                    <a:pt x="1520" y="1332"/>
                  </a:lnTo>
                  <a:lnTo>
                    <a:pt x="1517" y="1330"/>
                  </a:lnTo>
                  <a:lnTo>
                    <a:pt x="1515" y="1327"/>
                  </a:lnTo>
                  <a:lnTo>
                    <a:pt x="1515" y="1326"/>
                  </a:lnTo>
                  <a:lnTo>
                    <a:pt x="1520" y="1325"/>
                  </a:lnTo>
                  <a:lnTo>
                    <a:pt x="1562" y="1326"/>
                  </a:lnTo>
                  <a:lnTo>
                    <a:pt x="1569" y="1326"/>
                  </a:lnTo>
                  <a:lnTo>
                    <a:pt x="1572" y="1327"/>
                  </a:lnTo>
                  <a:lnTo>
                    <a:pt x="1578" y="1332"/>
                  </a:lnTo>
                  <a:lnTo>
                    <a:pt x="1580" y="1333"/>
                  </a:lnTo>
                  <a:lnTo>
                    <a:pt x="1610" y="1333"/>
                  </a:lnTo>
                  <a:lnTo>
                    <a:pt x="1614" y="1332"/>
                  </a:lnTo>
                  <a:lnTo>
                    <a:pt x="1616" y="1327"/>
                  </a:lnTo>
                  <a:lnTo>
                    <a:pt x="1619" y="1323"/>
                  </a:lnTo>
                  <a:lnTo>
                    <a:pt x="1621" y="1318"/>
                  </a:lnTo>
                  <a:lnTo>
                    <a:pt x="1626" y="1317"/>
                  </a:lnTo>
                  <a:lnTo>
                    <a:pt x="1626" y="1315"/>
                  </a:lnTo>
                  <a:lnTo>
                    <a:pt x="1622" y="1314"/>
                  </a:lnTo>
                  <a:lnTo>
                    <a:pt x="1620" y="1315"/>
                  </a:lnTo>
                  <a:lnTo>
                    <a:pt x="1615" y="1320"/>
                  </a:lnTo>
                  <a:lnTo>
                    <a:pt x="1612" y="1325"/>
                  </a:lnTo>
                  <a:lnTo>
                    <a:pt x="1610" y="1326"/>
                  </a:lnTo>
                  <a:lnTo>
                    <a:pt x="1609" y="1326"/>
                  </a:lnTo>
                  <a:lnTo>
                    <a:pt x="1600" y="1326"/>
                  </a:lnTo>
                  <a:lnTo>
                    <a:pt x="1592" y="1327"/>
                  </a:lnTo>
                  <a:lnTo>
                    <a:pt x="1587" y="1327"/>
                  </a:lnTo>
                  <a:lnTo>
                    <a:pt x="1583" y="1325"/>
                  </a:lnTo>
                  <a:lnTo>
                    <a:pt x="1573" y="1318"/>
                  </a:lnTo>
                  <a:lnTo>
                    <a:pt x="1569" y="1317"/>
                  </a:lnTo>
                  <a:lnTo>
                    <a:pt x="1566" y="1316"/>
                  </a:lnTo>
                  <a:lnTo>
                    <a:pt x="1552" y="1315"/>
                  </a:lnTo>
                  <a:lnTo>
                    <a:pt x="1550" y="1315"/>
                  </a:lnTo>
                  <a:lnTo>
                    <a:pt x="1543" y="1311"/>
                  </a:lnTo>
                  <a:lnTo>
                    <a:pt x="1534" y="1309"/>
                  </a:lnTo>
                  <a:lnTo>
                    <a:pt x="1532" y="1307"/>
                  </a:lnTo>
                  <a:lnTo>
                    <a:pt x="1531" y="1306"/>
                  </a:lnTo>
                  <a:lnTo>
                    <a:pt x="1511" y="1286"/>
                  </a:lnTo>
                  <a:lnTo>
                    <a:pt x="1497" y="1275"/>
                  </a:lnTo>
                  <a:lnTo>
                    <a:pt x="1494" y="1270"/>
                  </a:lnTo>
                  <a:lnTo>
                    <a:pt x="1499" y="1265"/>
                  </a:lnTo>
                  <a:lnTo>
                    <a:pt x="1501" y="1264"/>
                  </a:lnTo>
                  <a:lnTo>
                    <a:pt x="1505" y="1263"/>
                  </a:lnTo>
                  <a:lnTo>
                    <a:pt x="1513" y="1263"/>
                  </a:lnTo>
                  <a:lnTo>
                    <a:pt x="1516" y="1264"/>
                  </a:lnTo>
                  <a:lnTo>
                    <a:pt x="1525" y="1267"/>
                  </a:lnTo>
                  <a:lnTo>
                    <a:pt x="1530" y="1267"/>
                  </a:lnTo>
                  <a:lnTo>
                    <a:pt x="1532" y="1265"/>
                  </a:lnTo>
                  <a:lnTo>
                    <a:pt x="1537" y="1260"/>
                  </a:lnTo>
                  <a:lnTo>
                    <a:pt x="1541" y="1259"/>
                  </a:lnTo>
                  <a:lnTo>
                    <a:pt x="1557" y="1257"/>
                  </a:lnTo>
                  <a:lnTo>
                    <a:pt x="1563" y="1255"/>
                  </a:lnTo>
                  <a:lnTo>
                    <a:pt x="1566" y="1255"/>
                  </a:lnTo>
                  <a:lnTo>
                    <a:pt x="1568" y="1257"/>
                  </a:lnTo>
                  <a:lnTo>
                    <a:pt x="1572" y="1258"/>
                  </a:lnTo>
                  <a:lnTo>
                    <a:pt x="1574" y="1258"/>
                  </a:lnTo>
                  <a:lnTo>
                    <a:pt x="1578" y="1260"/>
                  </a:lnTo>
                  <a:lnTo>
                    <a:pt x="1583" y="1269"/>
                  </a:lnTo>
                  <a:lnTo>
                    <a:pt x="1587" y="1270"/>
                  </a:lnTo>
                  <a:lnTo>
                    <a:pt x="1593" y="1275"/>
                  </a:lnTo>
                  <a:lnTo>
                    <a:pt x="1594" y="1276"/>
                  </a:lnTo>
                  <a:lnTo>
                    <a:pt x="1595" y="1278"/>
                  </a:lnTo>
                  <a:lnTo>
                    <a:pt x="1599" y="1279"/>
                  </a:lnTo>
                  <a:lnTo>
                    <a:pt x="1603" y="1280"/>
                  </a:lnTo>
                  <a:lnTo>
                    <a:pt x="1604" y="1281"/>
                  </a:lnTo>
                  <a:lnTo>
                    <a:pt x="1606" y="1281"/>
                  </a:lnTo>
                  <a:lnTo>
                    <a:pt x="1615" y="1281"/>
                  </a:lnTo>
                  <a:lnTo>
                    <a:pt x="1616" y="1281"/>
                  </a:lnTo>
                  <a:lnTo>
                    <a:pt x="1614" y="1279"/>
                  </a:lnTo>
                  <a:lnTo>
                    <a:pt x="1610" y="1278"/>
                  </a:lnTo>
                  <a:lnTo>
                    <a:pt x="1605" y="1278"/>
                  </a:lnTo>
                  <a:lnTo>
                    <a:pt x="1604" y="1276"/>
                  </a:lnTo>
                  <a:lnTo>
                    <a:pt x="1601" y="1275"/>
                  </a:lnTo>
                  <a:lnTo>
                    <a:pt x="1593" y="1270"/>
                  </a:lnTo>
                  <a:lnTo>
                    <a:pt x="1579" y="1258"/>
                  </a:lnTo>
                  <a:lnTo>
                    <a:pt x="1573" y="1254"/>
                  </a:lnTo>
                  <a:lnTo>
                    <a:pt x="1564" y="1253"/>
                  </a:lnTo>
                  <a:lnTo>
                    <a:pt x="1552" y="1252"/>
                  </a:lnTo>
                  <a:lnTo>
                    <a:pt x="1548" y="1251"/>
                  </a:lnTo>
                  <a:lnTo>
                    <a:pt x="1545" y="1249"/>
                  </a:lnTo>
                  <a:lnTo>
                    <a:pt x="1535" y="1239"/>
                  </a:lnTo>
                  <a:lnTo>
                    <a:pt x="1530" y="1237"/>
                  </a:lnTo>
                  <a:lnTo>
                    <a:pt x="1521" y="1235"/>
                  </a:lnTo>
                  <a:lnTo>
                    <a:pt x="1519" y="1232"/>
                  </a:lnTo>
                  <a:lnTo>
                    <a:pt x="1516" y="1227"/>
                  </a:lnTo>
                  <a:lnTo>
                    <a:pt x="1516" y="1223"/>
                  </a:lnTo>
                  <a:lnTo>
                    <a:pt x="1517" y="1218"/>
                  </a:lnTo>
                  <a:lnTo>
                    <a:pt x="1521" y="1218"/>
                  </a:lnTo>
                  <a:lnTo>
                    <a:pt x="1530" y="1222"/>
                  </a:lnTo>
                  <a:lnTo>
                    <a:pt x="1534" y="1222"/>
                  </a:lnTo>
                  <a:lnTo>
                    <a:pt x="1546" y="1230"/>
                  </a:lnTo>
                  <a:lnTo>
                    <a:pt x="1522" y="1215"/>
                  </a:lnTo>
                  <a:lnTo>
                    <a:pt x="1517" y="1210"/>
                  </a:lnTo>
                  <a:lnTo>
                    <a:pt x="1508" y="1199"/>
                  </a:lnTo>
                  <a:lnTo>
                    <a:pt x="1506" y="1196"/>
                  </a:lnTo>
                  <a:lnTo>
                    <a:pt x="1503" y="1195"/>
                  </a:lnTo>
                  <a:lnTo>
                    <a:pt x="1476" y="1172"/>
                  </a:lnTo>
                  <a:lnTo>
                    <a:pt x="1467" y="1156"/>
                  </a:lnTo>
                  <a:lnTo>
                    <a:pt x="1466" y="1149"/>
                  </a:lnTo>
                  <a:lnTo>
                    <a:pt x="1462" y="1142"/>
                  </a:lnTo>
                  <a:lnTo>
                    <a:pt x="1461" y="1138"/>
                  </a:lnTo>
                  <a:lnTo>
                    <a:pt x="1462" y="1130"/>
                  </a:lnTo>
                  <a:lnTo>
                    <a:pt x="1461" y="1127"/>
                  </a:lnTo>
                  <a:lnTo>
                    <a:pt x="1457" y="1117"/>
                  </a:lnTo>
                  <a:lnTo>
                    <a:pt x="1457" y="1114"/>
                  </a:lnTo>
                  <a:lnTo>
                    <a:pt x="1456" y="1111"/>
                  </a:lnTo>
                  <a:lnTo>
                    <a:pt x="1452" y="1107"/>
                  </a:lnTo>
                  <a:lnTo>
                    <a:pt x="1451" y="1105"/>
                  </a:lnTo>
                  <a:lnTo>
                    <a:pt x="1451" y="1102"/>
                  </a:lnTo>
                  <a:lnTo>
                    <a:pt x="1439" y="1083"/>
                  </a:lnTo>
                  <a:lnTo>
                    <a:pt x="1436" y="1077"/>
                  </a:lnTo>
                  <a:lnTo>
                    <a:pt x="1437" y="1072"/>
                  </a:lnTo>
                  <a:lnTo>
                    <a:pt x="1445" y="1068"/>
                  </a:lnTo>
                  <a:lnTo>
                    <a:pt x="1458" y="1065"/>
                  </a:lnTo>
                  <a:lnTo>
                    <a:pt x="1463" y="1062"/>
                  </a:lnTo>
                  <a:lnTo>
                    <a:pt x="1459" y="1062"/>
                  </a:lnTo>
                  <a:lnTo>
                    <a:pt x="1451" y="1064"/>
                  </a:lnTo>
                  <a:lnTo>
                    <a:pt x="1447" y="1064"/>
                  </a:lnTo>
                  <a:lnTo>
                    <a:pt x="1425" y="1059"/>
                  </a:lnTo>
                  <a:lnTo>
                    <a:pt x="1420" y="1057"/>
                  </a:lnTo>
                  <a:lnTo>
                    <a:pt x="1419" y="1056"/>
                  </a:lnTo>
                  <a:lnTo>
                    <a:pt x="1419" y="1054"/>
                  </a:lnTo>
                  <a:lnTo>
                    <a:pt x="1418" y="1052"/>
                  </a:lnTo>
                  <a:lnTo>
                    <a:pt x="1415" y="1049"/>
                  </a:lnTo>
                  <a:lnTo>
                    <a:pt x="1434" y="1039"/>
                  </a:lnTo>
                  <a:lnTo>
                    <a:pt x="1445" y="1035"/>
                  </a:lnTo>
                  <a:lnTo>
                    <a:pt x="1456" y="1031"/>
                  </a:lnTo>
                  <a:lnTo>
                    <a:pt x="1451" y="1030"/>
                  </a:lnTo>
                  <a:lnTo>
                    <a:pt x="1447" y="1030"/>
                  </a:lnTo>
                  <a:lnTo>
                    <a:pt x="1439" y="1031"/>
                  </a:lnTo>
                  <a:lnTo>
                    <a:pt x="1434" y="1031"/>
                  </a:lnTo>
                  <a:lnTo>
                    <a:pt x="1430" y="1032"/>
                  </a:lnTo>
                  <a:lnTo>
                    <a:pt x="1426" y="1033"/>
                  </a:lnTo>
                  <a:lnTo>
                    <a:pt x="1418" y="1038"/>
                  </a:lnTo>
                  <a:lnTo>
                    <a:pt x="1415" y="1039"/>
                  </a:lnTo>
                  <a:lnTo>
                    <a:pt x="1405" y="1041"/>
                  </a:lnTo>
                  <a:lnTo>
                    <a:pt x="1401" y="1043"/>
                  </a:lnTo>
                  <a:lnTo>
                    <a:pt x="1401" y="1043"/>
                  </a:lnTo>
                  <a:lnTo>
                    <a:pt x="1401" y="1042"/>
                  </a:lnTo>
                  <a:lnTo>
                    <a:pt x="1399" y="1041"/>
                  </a:lnTo>
                  <a:lnTo>
                    <a:pt x="1398" y="1039"/>
                  </a:lnTo>
                  <a:lnTo>
                    <a:pt x="1398" y="1037"/>
                  </a:lnTo>
                  <a:lnTo>
                    <a:pt x="1398" y="1035"/>
                  </a:lnTo>
                  <a:lnTo>
                    <a:pt x="1395" y="1027"/>
                  </a:lnTo>
                  <a:lnTo>
                    <a:pt x="1395" y="1019"/>
                  </a:lnTo>
                  <a:lnTo>
                    <a:pt x="1395" y="1015"/>
                  </a:lnTo>
                  <a:lnTo>
                    <a:pt x="1397" y="1011"/>
                  </a:lnTo>
                  <a:lnTo>
                    <a:pt x="1398" y="1010"/>
                  </a:lnTo>
                  <a:lnTo>
                    <a:pt x="1400" y="1007"/>
                  </a:lnTo>
                  <a:lnTo>
                    <a:pt x="1403" y="1006"/>
                  </a:lnTo>
                  <a:lnTo>
                    <a:pt x="1404" y="1006"/>
                  </a:lnTo>
                  <a:lnTo>
                    <a:pt x="1405" y="1005"/>
                  </a:lnTo>
                  <a:lnTo>
                    <a:pt x="1405" y="1004"/>
                  </a:lnTo>
                  <a:lnTo>
                    <a:pt x="1405" y="1002"/>
                  </a:lnTo>
                  <a:lnTo>
                    <a:pt x="1401" y="1001"/>
                  </a:lnTo>
                  <a:lnTo>
                    <a:pt x="1400" y="1000"/>
                  </a:lnTo>
                  <a:lnTo>
                    <a:pt x="1397" y="999"/>
                  </a:lnTo>
                  <a:lnTo>
                    <a:pt x="1397" y="995"/>
                  </a:lnTo>
                  <a:lnTo>
                    <a:pt x="1399" y="986"/>
                  </a:lnTo>
                  <a:lnTo>
                    <a:pt x="1399" y="981"/>
                  </a:lnTo>
                  <a:lnTo>
                    <a:pt x="1399" y="979"/>
                  </a:lnTo>
                  <a:lnTo>
                    <a:pt x="1397" y="978"/>
                  </a:lnTo>
                  <a:lnTo>
                    <a:pt x="1395" y="981"/>
                  </a:lnTo>
                  <a:lnTo>
                    <a:pt x="1394" y="984"/>
                  </a:lnTo>
                  <a:lnTo>
                    <a:pt x="1393" y="985"/>
                  </a:lnTo>
                  <a:lnTo>
                    <a:pt x="1389" y="984"/>
                  </a:lnTo>
                  <a:lnTo>
                    <a:pt x="1392" y="988"/>
                  </a:lnTo>
                  <a:lnTo>
                    <a:pt x="1392" y="993"/>
                  </a:lnTo>
                  <a:lnTo>
                    <a:pt x="1389" y="994"/>
                  </a:lnTo>
                  <a:lnTo>
                    <a:pt x="1384" y="993"/>
                  </a:lnTo>
                  <a:lnTo>
                    <a:pt x="1382" y="991"/>
                  </a:lnTo>
                  <a:lnTo>
                    <a:pt x="1377" y="984"/>
                  </a:lnTo>
                  <a:lnTo>
                    <a:pt x="1368" y="975"/>
                  </a:lnTo>
                  <a:lnTo>
                    <a:pt x="1367" y="970"/>
                  </a:lnTo>
                  <a:lnTo>
                    <a:pt x="1371" y="964"/>
                  </a:lnTo>
                  <a:lnTo>
                    <a:pt x="1366" y="963"/>
                  </a:lnTo>
                  <a:lnTo>
                    <a:pt x="1356" y="970"/>
                  </a:lnTo>
                  <a:lnTo>
                    <a:pt x="1350" y="970"/>
                  </a:lnTo>
                  <a:lnTo>
                    <a:pt x="1348" y="970"/>
                  </a:lnTo>
                  <a:lnTo>
                    <a:pt x="1347" y="969"/>
                  </a:lnTo>
                  <a:lnTo>
                    <a:pt x="1342" y="962"/>
                  </a:lnTo>
                  <a:lnTo>
                    <a:pt x="1342" y="962"/>
                  </a:lnTo>
                  <a:lnTo>
                    <a:pt x="1342" y="958"/>
                  </a:lnTo>
                  <a:lnTo>
                    <a:pt x="1346" y="953"/>
                  </a:lnTo>
                  <a:lnTo>
                    <a:pt x="1347" y="949"/>
                  </a:lnTo>
                  <a:lnTo>
                    <a:pt x="1340" y="953"/>
                  </a:lnTo>
                  <a:lnTo>
                    <a:pt x="1336" y="954"/>
                  </a:lnTo>
                  <a:lnTo>
                    <a:pt x="1332" y="953"/>
                  </a:lnTo>
                  <a:lnTo>
                    <a:pt x="1329" y="951"/>
                  </a:lnTo>
                  <a:lnTo>
                    <a:pt x="1327" y="943"/>
                  </a:lnTo>
                  <a:lnTo>
                    <a:pt x="1325" y="941"/>
                  </a:lnTo>
                  <a:lnTo>
                    <a:pt x="1323" y="941"/>
                  </a:lnTo>
                  <a:lnTo>
                    <a:pt x="1321" y="942"/>
                  </a:lnTo>
                  <a:lnTo>
                    <a:pt x="1319" y="943"/>
                  </a:lnTo>
                  <a:lnTo>
                    <a:pt x="1315" y="941"/>
                  </a:lnTo>
                  <a:lnTo>
                    <a:pt x="1310" y="941"/>
                  </a:lnTo>
                  <a:lnTo>
                    <a:pt x="1306" y="938"/>
                  </a:lnTo>
                  <a:lnTo>
                    <a:pt x="1303" y="936"/>
                  </a:lnTo>
                  <a:lnTo>
                    <a:pt x="1302" y="933"/>
                  </a:lnTo>
                  <a:lnTo>
                    <a:pt x="1305" y="931"/>
                  </a:lnTo>
                  <a:lnTo>
                    <a:pt x="1305" y="930"/>
                  </a:lnTo>
                  <a:lnTo>
                    <a:pt x="1303" y="928"/>
                  </a:lnTo>
                  <a:lnTo>
                    <a:pt x="1302" y="925"/>
                  </a:lnTo>
                  <a:lnTo>
                    <a:pt x="1299" y="923"/>
                  </a:lnTo>
                  <a:lnTo>
                    <a:pt x="1298" y="925"/>
                  </a:lnTo>
                  <a:lnTo>
                    <a:pt x="1295" y="928"/>
                  </a:lnTo>
                  <a:lnTo>
                    <a:pt x="1294" y="930"/>
                  </a:lnTo>
                  <a:lnTo>
                    <a:pt x="1290" y="930"/>
                  </a:lnTo>
                  <a:lnTo>
                    <a:pt x="1289" y="928"/>
                  </a:lnTo>
                  <a:lnTo>
                    <a:pt x="1286" y="925"/>
                  </a:lnTo>
                  <a:lnTo>
                    <a:pt x="1284" y="923"/>
                  </a:lnTo>
                  <a:lnTo>
                    <a:pt x="1282" y="923"/>
                  </a:lnTo>
                  <a:lnTo>
                    <a:pt x="1281" y="922"/>
                  </a:lnTo>
                  <a:lnTo>
                    <a:pt x="1281" y="920"/>
                  </a:lnTo>
                  <a:lnTo>
                    <a:pt x="1274" y="921"/>
                  </a:lnTo>
                  <a:lnTo>
                    <a:pt x="1268" y="920"/>
                  </a:lnTo>
                  <a:lnTo>
                    <a:pt x="1263" y="916"/>
                  </a:lnTo>
                  <a:lnTo>
                    <a:pt x="1258" y="912"/>
                  </a:lnTo>
                  <a:lnTo>
                    <a:pt x="1261" y="911"/>
                  </a:lnTo>
                  <a:lnTo>
                    <a:pt x="1262" y="910"/>
                  </a:lnTo>
                  <a:lnTo>
                    <a:pt x="1262" y="909"/>
                  </a:lnTo>
                  <a:lnTo>
                    <a:pt x="1262" y="906"/>
                  </a:lnTo>
                  <a:lnTo>
                    <a:pt x="1261" y="906"/>
                  </a:lnTo>
                  <a:lnTo>
                    <a:pt x="1257" y="909"/>
                  </a:lnTo>
                  <a:lnTo>
                    <a:pt x="1255" y="907"/>
                  </a:lnTo>
                  <a:lnTo>
                    <a:pt x="1250" y="900"/>
                  </a:lnTo>
                  <a:lnTo>
                    <a:pt x="1250" y="905"/>
                  </a:lnTo>
                  <a:lnTo>
                    <a:pt x="1248" y="906"/>
                  </a:lnTo>
                  <a:lnTo>
                    <a:pt x="1244" y="905"/>
                  </a:lnTo>
                  <a:lnTo>
                    <a:pt x="1242" y="904"/>
                  </a:lnTo>
                  <a:lnTo>
                    <a:pt x="1241" y="900"/>
                  </a:lnTo>
                  <a:lnTo>
                    <a:pt x="1245" y="889"/>
                  </a:lnTo>
                  <a:lnTo>
                    <a:pt x="1244" y="889"/>
                  </a:lnTo>
                  <a:lnTo>
                    <a:pt x="1235" y="895"/>
                  </a:lnTo>
                  <a:lnTo>
                    <a:pt x="1234" y="898"/>
                  </a:lnTo>
                  <a:lnTo>
                    <a:pt x="1235" y="900"/>
                  </a:lnTo>
                  <a:lnTo>
                    <a:pt x="1232" y="904"/>
                  </a:lnTo>
                  <a:lnTo>
                    <a:pt x="1223" y="899"/>
                  </a:lnTo>
                  <a:lnTo>
                    <a:pt x="1220" y="896"/>
                  </a:lnTo>
                  <a:lnTo>
                    <a:pt x="1219" y="890"/>
                  </a:lnTo>
                  <a:lnTo>
                    <a:pt x="1213" y="896"/>
                  </a:lnTo>
                  <a:lnTo>
                    <a:pt x="1208" y="894"/>
                  </a:lnTo>
                  <a:lnTo>
                    <a:pt x="1207" y="890"/>
                  </a:lnTo>
                  <a:lnTo>
                    <a:pt x="1209" y="885"/>
                  </a:lnTo>
                  <a:lnTo>
                    <a:pt x="1210" y="880"/>
                  </a:lnTo>
                  <a:lnTo>
                    <a:pt x="1209" y="880"/>
                  </a:lnTo>
                  <a:lnTo>
                    <a:pt x="1204" y="886"/>
                  </a:lnTo>
                  <a:lnTo>
                    <a:pt x="1198" y="890"/>
                  </a:lnTo>
                  <a:lnTo>
                    <a:pt x="1192" y="890"/>
                  </a:lnTo>
                  <a:lnTo>
                    <a:pt x="1181" y="886"/>
                  </a:lnTo>
                  <a:lnTo>
                    <a:pt x="1179" y="885"/>
                  </a:lnTo>
                  <a:lnTo>
                    <a:pt x="1179" y="884"/>
                  </a:lnTo>
                  <a:lnTo>
                    <a:pt x="1181" y="881"/>
                  </a:lnTo>
                  <a:lnTo>
                    <a:pt x="1182" y="880"/>
                  </a:lnTo>
                  <a:lnTo>
                    <a:pt x="1184" y="879"/>
                  </a:lnTo>
                  <a:lnTo>
                    <a:pt x="1186" y="878"/>
                  </a:lnTo>
                  <a:lnTo>
                    <a:pt x="1183" y="877"/>
                  </a:lnTo>
                  <a:lnTo>
                    <a:pt x="1179" y="878"/>
                  </a:lnTo>
                  <a:lnTo>
                    <a:pt x="1166" y="885"/>
                  </a:lnTo>
                  <a:lnTo>
                    <a:pt x="1162" y="888"/>
                  </a:lnTo>
                  <a:lnTo>
                    <a:pt x="1157" y="888"/>
                  </a:lnTo>
                  <a:lnTo>
                    <a:pt x="1155" y="888"/>
                  </a:lnTo>
                  <a:lnTo>
                    <a:pt x="1153" y="885"/>
                  </a:lnTo>
                  <a:lnTo>
                    <a:pt x="1151" y="884"/>
                  </a:lnTo>
                  <a:lnTo>
                    <a:pt x="1151" y="881"/>
                  </a:lnTo>
                  <a:lnTo>
                    <a:pt x="1151" y="879"/>
                  </a:lnTo>
                  <a:lnTo>
                    <a:pt x="1151" y="878"/>
                  </a:lnTo>
                  <a:lnTo>
                    <a:pt x="1149" y="878"/>
                  </a:lnTo>
                  <a:lnTo>
                    <a:pt x="1144" y="877"/>
                  </a:lnTo>
                  <a:lnTo>
                    <a:pt x="1141" y="878"/>
                  </a:lnTo>
                  <a:lnTo>
                    <a:pt x="1140" y="879"/>
                  </a:lnTo>
                  <a:lnTo>
                    <a:pt x="1131" y="872"/>
                  </a:lnTo>
                  <a:lnTo>
                    <a:pt x="1118" y="867"/>
                  </a:lnTo>
                  <a:lnTo>
                    <a:pt x="1100" y="858"/>
                  </a:lnTo>
                  <a:lnTo>
                    <a:pt x="1086" y="851"/>
                  </a:lnTo>
                  <a:lnTo>
                    <a:pt x="1081" y="847"/>
                  </a:lnTo>
                  <a:lnTo>
                    <a:pt x="1079" y="846"/>
                  </a:lnTo>
                  <a:lnTo>
                    <a:pt x="1076" y="846"/>
                  </a:lnTo>
                  <a:lnTo>
                    <a:pt x="1073" y="846"/>
                  </a:lnTo>
                  <a:lnTo>
                    <a:pt x="1068" y="841"/>
                  </a:lnTo>
                  <a:lnTo>
                    <a:pt x="1063" y="840"/>
                  </a:lnTo>
                  <a:lnTo>
                    <a:pt x="1047" y="840"/>
                  </a:lnTo>
                  <a:lnTo>
                    <a:pt x="1030" y="835"/>
                  </a:lnTo>
                  <a:lnTo>
                    <a:pt x="1024" y="830"/>
                  </a:lnTo>
                  <a:lnTo>
                    <a:pt x="1023" y="828"/>
                  </a:lnTo>
                  <a:lnTo>
                    <a:pt x="1019" y="828"/>
                  </a:lnTo>
                  <a:lnTo>
                    <a:pt x="1017" y="827"/>
                  </a:lnTo>
                  <a:lnTo>
                    <a:pt x="1014" y="825"/>
                  </a:lnTo>
                  <a:lnTo>
                    <a:pt x="1010" y="823"/>
                  </a:lnTo>
                  <a:lnTo>
                    <a:pt x="1007" y="822"/>
                  </a:lnTo>
                  <a:lnTo>
                    <a:pt x="1004" y="822"/>
                  </a:lnTo>
                  <a:lnTo>
                    <a:pt x="1002" y="822"/>
                  </a:lnTo>
                  <a:lnTo>
                    <a:pt x="998" y="820"/>
                  </a:lnTo>
                  <a:lnTo>
                    <a:pt x="989" y="809"/>
                  </a:lnTo>
                  <a:lnTo>
                    <a:pt x="986" y="806"/>
                  </a:lnTo>
                  <a:lnTo>
                    <a:pt x="977" y="805"/>
                  </a:lnTo>
                  <a:lnTo>
                    <a:pt x="961" y="806"/>
                  </a:lnTo>
                  <a:lnTo>
                    <a:pt x="955" y="802"/>
                  </a:lnTo>
                  <a:lnTo>
                    <a:pt x="951" y="805"/>
                  </a:lnTo>
                  <a:lnTo>
                    <a:pt x="946" y="805"/>
                  </a:lnTo>
                  <a:lnTo>
                    <a:pt x="941" y="805"/>
                  </a:lnTo>
                  <a:lnTo>
                    <a:pt x="938" y="804"/>
                  </a:lnTo>
                  <a:lnTo>
                    <a:pt x="936" y="804"/>
                  </a:lnTo>
                  <a:lnTo>
                    <a:pt x="928" y="804"/>
                  </a:lnTo>
                  <a:lnTo>
                    <a:pt x="919" y="801"/>
                  </a:lnTo>
                  <a:lnTo>
                    <a:pt x="918" y="800"/>
                  </a:lnTo>
                  <a:lnTo>
                    <a:pt x="914" y="799"/>
                  </a:lnTo>
                  <a:lnTo>
                    <a:pt x="891" y="795"/>
                  </a:lnTo>
                  <a:lnTo>
                    <a:pt x="886" y="794"/>
                  </a:lnTo>
                  <a:lnTo>
                    <a:pt x="883" y="793"/>
                  </a:lnTo>
                  <a:lnTo>
                    <a:pt x="881" y="794"/>
                  </a:lnTo>
                  <a:lnTo>
                    <a:pt x="870" y="795"/>
                  </a:lnTo>
                  <a:lnTo>
                    <a:pt x="865" y="795"/>
                  </a:lnTo>
                  <a:lnTo>
                    <a:pt x="854" y="799"/>
                  </a:lnTo>
                  <a:lnTo>
                    <a:pt x="844" y="799"/>
                  </a:lnTo>
                  <a:lnTo>
                    <a:pt x="836" y="796"/>
                  </a:lnTo>
                  <a:lnTo>
                    <a:pt x="792" y="772"/>
                  </a:lnTo>
                  <a:lnTo>
                    <a:pt x="788" y="769"/>
                  </a:lnTo>
                  <a:lnTo>
                    <a:pt x="787" y="765"/>
                  </a:lnTo>
                  <a:lnTo>
                    <a:pt x="786" y="763"/>
                  </a:lnTo>
                  <a:lnTo>
                    <a:pt x="781" y="762"/>
                  </a:lnTo>
                  <a:lnTo>
                    <a:pt x="777" y="759"/>
                  </a:lnTo>
                  <a:lnTo>
                    <a:pt x="772" y="759"/>
                  </a:lnTo>
                  <a:lnTo>
                    <a:pt x="765" y="761"/>
                  </a:lnTo>
                  <a:lnTo>
                    <a:pt x="765" y="761"/>
                  </a:lnTo>
                  <a:lnTo>
                    <a:pt x="762" y="759"/>
                  </a:lnTo>
                  <a:lnTo>
                    <a:pt x="759" y="757"/>
                  </a:lnTo>
                  <a:lnTo>
                    <a:pt x="749" y="749"/>
                  </a:lnTo>
                  <a:lnTo>
                    <a:pt x="748" y="748"/>
                  </a:lnTo>
                  <a:lnTo>
                    <a:pt x="748" y="747"/>
                  </a:lnTo>
                  <a:lnTo>
                    <a:pt x="746" y="740"/>
                  </a:lnTo>
                  <a:lnTo>
                    <a:pt x="745" y="737"/>
                  </a:lnTo>
                  <a:lnTo>
                    <a:pt x="741" y="737"/>
                  </a:lnTo>
                  <a:lnTo>
                    <a:pt x="736" y="737"/>
                  </a:lnTo>
                  <a:lnTo>
                    <a:pt x="733" y="736"/>
                  </a:lnTo>
                  <a:lnTo>
                    <a:pt x="730" y="733"/>
                  </a:lnTo>
                  <a:lnTo>
                    <a:pt x="731" y="730"/>
                  </a:lnTo>
                  <a:lnTo>
                    <a:pt x="738" y="725"/>
                  </a:lnTo>
                  <a:lnTo>
                    <a:pt x="740" y="720"/>
                  </a:lnTo>
                  <a:lnTo>
                    <a:pt x="739" y="719"/>
                  </a:lnTo>
                  <a:lnTo>
                    <a:pt x="736" y="717"/>
                  </a:lnTo>
                  <a:lnTo>
                    <a:pt x="736" y="716"/>
                  </a:lnTo>
                  <a:lnTo>
                    <a:pt x="736" y="714"/>
                  </a:lnTo>
                  <a:lnTo>
                    <a:pt x="736" y="703"/>
                  </a:lnTo>
                  <a:lnTo>
                    <a:pt x="738" y="700"/>
                  </a:lnTo>
                  <a:lnTo>
                    <a:pt x="741" y="699"/>
                  </a:lnTo>
                  <a:lnTo>
                    <a:pt x="745" y="698"/>
                  </a:lnTo>
                  <a:lnTo>
                    <a:pt x="749" y="699"/>
                  </a:lnTo>
                  <a:lnTo>
                    <a:pt x="756" y="700"/>
                  </a:lnTo>
                  <a:lnTo>
                    <a:pt x="772" y="701"/>
                  </a:lnTo>
                  <a:lnTo>
                    <a:pt x="776" y="701"/>
                  </a:lnTo>
                  <a:lnTo>
                    <a:pt x="781" y="705"/>
                  </a:lnTo>
                  <a:lnTo>
                    <a:pt x="782" y="705"/>
                  </a:lnTo>
                  <a:lnTo>
                    <a:pt x="785" y="705"/>
                  </a:lnTo>
                  <a:lnTo>
                    <a:pt x="787" y="704"/>
                  </a:lnTo>
                  <a:lnTo>
                    <a:pt x="787" y="703"/>
                  </a:lnTo>
                  <a:lnTo>
                    <a:pt x="788" y="703"/>
                  </a:lnTo>
                  <a:lnTo>
                    <a:pt x="793" y="700"/>
                  </a:lnTo>
                  <a:lnTo>
                    <a:pt x="793" y="700"/>
                  </a:lnTo>
                  <a:lnTo>
                    <a:pt x="793" y="698"/>
                  </a:lnTo>
                  <a:lnTo>
                    <a:pt x="792" y="698"/>
                  </a:lnTo>
                  <a:lnTo>
                    <a:pt x="789" y="700"/>
                  </a:lnTo>
                  <a:lnTo>
                    <a:pt x="788" y="700"/>
                  </a:lnTo>
                  <a:lnTo>
                    <a:pt x="786" y="700"/>
                  </a:lnTo>
                  <a:lnTo>
                    <a:pt x="785" y="699"/>
                  </a:lnTo>
                  <a:lnTo>
                    <a:pt x="783" y="698"/>
                  </a:lnTo>
                  <a:lnTo>
                    <a:pt x="783" y="698"/>
                  </a:lnTo>
                  <a:lnTo>
                    <a:pt x="783" y="696"/>
                  </a:lnTo>
                  <a:lnTo>
                    <a:pt x="783" y="695"/>
                  </a:lnTo>
                  <a:lnTo>
                    <a:pt x="782" y="695"/>
                  </a:lnTo>
                  <a:lnTo>
                    <a:pt x="781" y="695"/>
                  </a:lnTo>
                  <a:lnTo>
                    <a:pt x="780" y="695"/>
                  </a:lnTo>
                  <a:lnTo>
                    <a:pt x="778" y="696"/>
                  </a:lnTo>
                  <a:lnTo>
                    <a:pt x="777" y="696"/>
                  </a:lnTo>
                  <a:lnTo>
                    <a:pt x="769" y="696"/>
                  </a:lnTo>
                  <a:lnTo>
                    <a:pt x="754" y="694"/>
                  </a:lnTo>
                  <a:lnTo>
                    <a:pt x="739" y="694"/>
                  </a:lnTo>
                  <a:lnTo>
                    <a:pt x="738" y="693"/>
                  </a:lnTo>
                  <a:lnTo>
                    <a:pt x="736" y="693"/>
                  </a:lnTo>
                  <a:lnTo>
                    <a:pt x="735" y="694"/>
                  </a:lnTo>
                  <a:lnTo>
                    <a:pt x="734" y="695"/>
                  </a:lnTo>
                  <a:lnTo>
                    <a:pt x="733" y="696"/>
                  </a:lnTo>
                  <a:lnTo>
                    <a:pt x="728" y="700"/>
                  </a:lnTo>
                  <a:lnTo>
                    <a:pt x="725" y="701"/>
                  </a:lnTo>
                  <a:lnTo>
                    <a:pt x="724" y="704"/>
                  </a:lnTo>
                  <a:lnTo>
                    <a:pt x="723" y="707"/>
                  </a:lnTo>
                  <a:lnTo>
                    <a:pt x="722" y="710"/>
                  </a:lnTo>
                  <a:lnTo>
                    <a:pt x="719" y="712"/>
                  </a:lnTo>
                  <a:lnTo>
                    <a:pt x="708" y="715"/>
                  </a:lnTo>
                  <a:lnTo>
                    <a:pt x="707" y="716"/>
                  </a:lnTo>
                  <a:lnTo>
                    <a:pt x="703" y="714"/>
                  </a:lnTo>
                  <a:lnTo>
                    <a:pt x="698" y="709"/>
                  </a:lnTo>
                  <a:lnTo>
                    <a:pt x="694" y="706"/>
                  </a:lnTo>
                  <a:lnTo>
                    <a:pt x="697" y="703"/>
                  </a:lnTo>
                  <a:lnTo>
                    <a:pt x="694" y="700"/>
                  </a:lnTo>
                  <a:lnTo>
                    <a:pt x="691" y="696"/>
                  </a:lnTo>
                  <a:lnTo>
                    <a:pt x="690" y="694"/>
                  </a:lnTo>
                  <a:lnTo>
                    <a:pt x="688" y="693"/>
                  </a:lnTo>
                  <a:lnTo>
                    <a:pt x="685" y="691"/>
                  </a:lnTo>
                  <a:lnTo>
                    <a:pt x="680" y="691"/>
                  </a:lnTo>
                  <a:lnTo>
                    <a:pt x="677" y="690"/>
                  </a:lnTo>
                  <a:lnTo>
                    <a:pt x="669" y="685"/>
                  </a:lnTo>
                  <a:lnTo>
                    <a:pt x="672" y="691"/>
                  </a:lnTo>
                  <a:lnTo>
                    <a:pt x="675" y="696"/>
                  </a:lnTo>
                  <a:lnTo>
                    <a:pt x="672" y="700"/>
                  </a:lnTo>
                  <a:lnTo>
                    <a:pt x="664" y="700"/>
                  </a:lnTo>
                  <a:lnTo>
                    <a:pt x="664" y="701"/>
                  </a:lnTo>
                  <a:lnTo>
                    <a:pt x="666" y="703"/>
                  </a:lnTo>
                  <a:lnTo>
                    <a:pt x="669" y="704"/>
                  </a:lnTo>
                  <a:lnTo>
                    <a:pt x="670" y="707"/>
                  </a:lnTo>
                  <a:lnTo>
                    <a:pt x="670" y="710"/>
                  </a:lnTo>
                  <a:lnTo>
                    <a:pt x="667" y="715"/>
                  </a:lnTo>
                  <a:lnTo>
                    <a:pt x="665" y="715"/>
                  </a:lnTo>
                  <a:lnTo>
                    <a:pt x="664" y="714"/>
                  </a:lnTo>
                  <a:lnTo>
                    <a:pt x="664" y="712"/>
                  </a:lnTo>
                  <a:lnTo>
                    <a:pt x="662" y="712"/>
                  </a:lnTo>
                  <a:lnTo>
                    <a:pt x="661" y="711"/>
                  </a:lnTo>
                  <a:lnTo>
                    <a:pt x="660" y="707"/>
                  </a:lnTo>
                  <a:lnTo>
                    <a:pt x="657" y="705"/>
                  </a:lnTo>
                  <a:lnTo>
                    <a:pt x="654" y="704"/>
                  </a:lnTo>
                  <a:lnTo>
                    <a:pt x="649" y="704"/>
                  </a:lnTo>
                  <a:lnTo>
                    <a:pt x="645" y="703"/>
                  </a:lnTo>
                  <a:lnTo>
                    <a:pt x="641" y="700"/>
                  </a:lnTo>
                  <a:lnTo>
                    <a:pt x="639" y="696"/>
                  </a:lnTo>
                  <a:lnTo>
                    <a:pt x="639" y="695"/>
                  </a:lnTo>
                  <a:lnTo>
                    <a:pt x="638" y="691"/>
                  </a:lnTo>
                  <a:lnTo>
                    <a:pt x="638" y="690"/>
                  </a:lnTo>
                  <a:lnTo>
                    <a:pt x="636" y="689"/>
                  </a:lnTo>
                  <a:lnTo>
                    <a:pt x="634" y="690"/>
                  </a:lnTo>
                  <a:lnTo>
                    <a:pt x="633" y="691"/>
                  </a:lnTo>
                  <a:lnTo>
                    <a:pt x="632" y="691"/>
                  </a:lnTo>
                  <a:lnTo>
                    <a:pt x="630" y="689"/>
                  </a:lnTo>
                  <a:lnTo>
                    <a:pt x="632" y="686"/>
                  </a:lnTo>
                  <a:lnTo>
                    <a:pt x="640" y="680"/>
                  </a:lnTo>
                  <a:lnTo>
                    <a:pt x="641" y="679"/>
                  </a:lnTo>
                  <a:lnTo>
                    <a:pt x="641" y="677"/>
                  </a:lnTo>
                  <a:lnTo>
                    <a:pt x="638" y="669"/>
                  </a:lnTo>
                  <a:lnTo>
                    <a:pt x="635" y="667"/>
                  </a:lnTo>
                  <a:lnTo>
                    <a:pt x="633" y="664"/>
                  </a:lnTo>
                  <a:lnTo>
                    <a:pt x="628" y="662"/>
                  </a:lnTo>
                  <a:lnTo>
                    <a:pt x="628" y="663"/>
                  </a:lnTo>
                  <a:lnTo>
                    <a:pt x="628" y="664"/>
                  </a:lnTo>
                  <a:lnTo>
                    <a:pt x="628" y="665"/>
                  </a:lnTo>
                  <a:lnTo>
                    <a:pt x="628" y="668"/>
                  </a:lnTo>
                  <a:lnTo>
                    <a:pt x="628" y="672"/>
                  </a:lnTo>
                  <a:lnTo>
                    <a:pt x="628" y="673"/>
                  </a:lnTo>
                  <a:lnTo>
                    <a:pt x="625" y="675"/>
                  </a:lnTo>
                  <a:lnTo>
                    <a:pt x="622" y="677"/>
                  </a:lnTo>
                  <a:lnTo>
                    <a:pt x="618" y="674"/>
                  </a:lnTo>
                  <a:lnTo>
                    <a:pt x="614" y="672"/>
                  </a:lnTo>
                  <a:lnTo>
                    <a:pt x="611" y="672"/>
                  </a:lnTo>
                  <a:lnTo>
                    <a:pt x="608" y="673"/>
                  </a:lnTo>
                  <a:lnTo>
                    <a:pt x="603" y="682"/>
                  </a:lnTo>
                  <a:lnTo>
                    <a:pt x="601" y="683"/>
                  </a:lnTo>
                  <a:lnTo>
                    <a:pt x="598" y="682"/>
                  </a:lnTo>
                  <a:lnTo>
                    <a:pt x="596" y="679"/>
                  </a:lnTo>
                  <a:lnTo>
                    <a:pt x="587" y="658"/>
                  </a:lnTo>
                  <a:lnTo>
                    <a:pt x="583" y="653"/>
                  </a:lnTo>
                  <a:lnTo>
                    <a:pt x="574" y="643"/>
                  </a:lnTo>
                  <a:lnTo>
                    <a:pt x="572" y="641"/>
                  </a:lnTo>
                  <a:lnTo>
                    <a:pt x="572" y="637"/>
                  </a:lnTo>
                  <a:lnTo>
                    <a:pt x="572" y="633"/>
                  </a:lnTo>
                  <a:lnTo>
                    <a:pt x="571" y="631"/>
                  </a:lnTo>
                  <a:lnTo>
                    <a:pt x="570" y="631"/>
                  </a:lnTo>
                  <a:lnTo>
                    <a:pt x="569" y="631"/>
                  </a:lnTo>
                  <a:lnTo>
                    <a:pt x="566" y="632"/>
                  </a:lnTo>
                  <a:lnTo>
                    <a:pt x="565" y="633"/>
                  </a:lnTo>
                  <a:lnTo>
                    <a:pt x="564" y="636"/>
                  </a:lnTo>
                  <a:lnTo>
                    <a:pt x="562" y="640"/>
                  </a:lnTo>
                  <a:lnTo>
                    <a:pt x="565" y="643"/>
                  </a:lnTo>
                  <a:lnTo>
                    <a:pt x="567" y="648"/>
                  </a:lnTo>
                  <a:lnTo>
                    <a:pt x="569" y="654"/>
                  </a:lnTo>
                  <a:lnTo>
                    <a:pt x="570" y="656"/>
                  </a:lnTo>
                  <a:lnTo>
                    <a:pt x="570" y="658"/>
                  </a:lnTo>
                  <a:lnTo>
                    <a:pt x="567" y="658"/>
                  </a:lnTo>
                  <a:lnTo>
                    <a:pt x="566" y="657"/>
                  </a:lnTo>
                  <a:lnTo>
                    <a:pt x="564" y="651"/>
                  </a:lnTo>
                  <a:lnTo>
                    <a:pt x="562" y="649"/>
                  </a:lnTo>
                  <a:lnTo>
                    <a:pt x="560" y="647"/>
                  </a:lnTo>
                  <a:lnTo>
                    <a:pt x="558" y="646"/>
                  </a:lnTo>
                  <a:lnTo>
                    <a:pt x="554" y="644"/>
                  </a:lnTo>
                  <a:lnTo>
                    <a:pt x="551" y="646"/>
                  </a:lnTo>
                  <a:lnTo>
                    <a:pt x="548" y="648"/>
                  </a:lnTo>
                  <a:lnTo>
                    <a:pt x="545" y="648"/>
                  </a:lnTo>
                  <a:lnTo>
                    <a:pt x="544" y="643"/>
                  </a:lnTo>
                  <a:lnTo>
                    <a:pt x="545" y="640"/>
                  </a:lnTo>
                  <a:lnTo>
                    <a:pt x="546" y="638"/>
                  </a:lnTo>
                  <a:lnTo>
                    <a:pt x="545" y="636"/>
                  </a:lnTo>
                  <a:lnTo>
                    <a:pt x="544" y="632"/>
                  </a:lnTo>
                  <a:lnTo>
                    <a:pt x="543" y="627"/>
                  </a:lnTo>
                  <a:lnTo>
                    <a:pt x="534" y="615"/>
                  </a:lnTo>
                  <a:lnTo>
                    <a:pt x="533" y="611"/>
                  </a:lnTo>
                  <a:lnTo>
                    <a:pt x="533" y="606"/>
                  </a:lnTo>
                  <a:lnTo>
                    <a:pt x="535" y="604"/>
                  </a:lnTo>
                  <a:lnTo>
                    <a:pt x="540" y="601"/>
                  </a:lnTo>
                  <a:lnTo>
                    <a:pt x="544" y="600"/>
                  </a:lnTo>
                  <a:lnTo>
                    <a:pt x="544" y="596"/>
                  </a:lnTo>
                  <a:lnTo>
                    <a:pt x="544" y="590"/>
                  </a:lnTo>
                  <a:lnTo>
                    <a:pt x="540" y="577"/>
                  </a:lnTo>
                  <a:lnTo>
                    <a:pt x="540" y="562"/>
                  </a:lnTo>
                  <a:lnTo>
                    <a:pt x="543" y="559"/>
                  </a:lnTo>
                  <a:lnTo>
                    <a:pt x="545" y="562"/>
                  </a:lnTo>
                  <a:lnTo>
                    <a:pt x="546" y="561"/>
                  </a:lnTo>
                  <a:lnTo>
                    <a:pt x="546" y="558"/>
                  </a:lnTo>
                  <a:lnTo>
                    <a:pt x="546" y="554"/>
                  </a:lnTo>
                  <a:lnTo>
                    <a:pt x="548" y="553"/>
                  </a:lnTo>
                  <a:lnTo>
                    <a:pt x="550" y="553"/>
                  </a:lnTo>
                  <a:lnTo>
                    <a:pt x="555" y="554"/>
                  </a:lnTo>
                  <a:lnTo>
                    <a:pt x="558" y="551"/>
                  </a:lnTo>
                  <a:lnTo>
                    <a:pt x="560" y="542"/>
                  </a:lnTo>
                  <a:lnTo>
                    <a:pt x="564" y="540"/>
                  </a:lnTo>
                  <a:lnTo>
                    <a:pt x="567" y="540"/>
                  </a:lnTo>
                  <a:lnTo>
                    <a:pt x="572" y="533"/>
                  </a:lnTo>
                  <a:lnTo>
                    <a:pt x="576" y="532"/>
                  </a:lnTo>
                  <a:lnTo>
                    <a:pt x="580" y="535"/>
                  </a:lnTo>
                  <a:lnTo>
                    <a:pt x="582" y="538"/>
                  </a:lnTo>
                  <a:lnTo>
                    <a:pt x="586" y="541"/>
                  </a:lnTo>
                  <a:lnTo>
                    <a:pt x="588" y="540"/>
                  </a:lnTo>
                  <a:lnTo>
                    <a:pt x="587" y="538"/>
                  </a:lnTo>
                  <a:lnTo>
                    <a:pt x="587" y="537"/>
                  </a:lnTo>
                  <a:lnTo>
                    <a:pt x="586" y="536"/>
                  </a:lnTo>
                  <a:lnTo>
                    <a:pt x="586" y="535"/>
                  </a:lnTo>
                  <a:lnTo>
                    <a:pt x="586" y="532"/>
                  </a:lnTo>
                  <a:lnTo>
                    <a:pt x="583" y="532"/>
                  </a:lnTo>
                  <a:lnTo>
                    <a:pt x="582" y="531"/>
                  </a:lnTo>
                  <a:lnTo>
                    <a:pt x="580" y="531"/>
                  </a:lnTo>
                  <a:lnTo>
                    <a:pt x="578" y="530"/>
                  </a:lnTo>
                  <a:lnTo>
                    <a:pt x="577" y="527"/>
                  </a:lnTo>
                  <a:lnTo>
                    <a:pt x="576" y="525"/>
                  </a:lnTo>
                  <a:lnTo>
                    <a:pt x="575" y="522"/>
                  </a:lnTo>
                  <a:lnTo>
                    <a:pt x="575" y="519"/>
                  </a:lnTo>
                  <a:lnTo>
                    <a:pt x="578" y="512"/>
                  </a:lnTo>
                  <a:lnTo>
                    <a:pt x="578" y="510"/>
                  </a:lnTo>
                  <a:lnTo>
                    <a:pt x="578" y="507"/>
                  </a:lnTo>
                  <a:lnTo>
                    <a:pt x="577" y="505"/>
                  </a:lnTo>
                  <a:lnTo>
                    <a:pt x="576" y="503"/>
                  </a:lnTo>
                  <a:lnTo>
                    <a:pt x="575" y="501"/>
                  </a:lnTo>
                  <a:lnTo>
                    <a:pt x="572" y="503"/>
                  </a:lnTo>
                  <a:lnTo>
                    <a:pt x="569" y="503"/>
                  </a:lnTo>
                  <a:lnTo>
                    <a:pt x="566" y="504"/>
                  </a:lnTo>
                  <a:lnTo>
                    <a:pt x="569" y="507"/>
                  </a:lnTo>
                  <a:lnTo>
                    <a:pt x="569" y="509"/>
                  </a:lnTo>
                  <a:lnTo>
                    <a:pt x="566" y="514"/>
                  </a:lnTo>
                  <a:lnTo>
                    <a:pt x="565" y="519"/>
                  </a:lnTo>
                  <a:lnTo>
                    <a:pt x="564" y="520"/>
                  </a:lnTo>
                  <a:lnTo>
                    <a:pt x="550" y="527"/>
                  </a:lnTo>
                  <a:lnTo>
                    <a:pt x="548" y="528"/>
                  </a:lnTo>
                  <a:lnTo>
                    <a:pt x="541" y="535"/>
                  </a:lnTo>
                  <a:lnTo>
                    <a:pt x="538" y="541"/>
                  </a:lnTo>
                  <a:lnTo>
                    <a:pt x="535" y="554"/>
                  </a:lnTo>
                  <a:lnTo>
                    <a:pt x="537" y="586"/>
                  </a:lnTo>
                  <a:lnTo>
                    <a:pt x="529" y="599"/>
                  </a:lnTo>
                  <a:lnTo>
                    <a:pt x="528" y="599"/>
                  </a:lnTo>
                  <a:lnTo>
                    <a:pt x="517" y="601"/>
                  </a:lnTo>
                  <a:lnTo>
                    <a:pt x="514" y="601"/>
                  </a:lnTo>
                  <a:lnTo>
                    <a:pt x="514" y="599"/>
                  </a:lnTo>
                  <a:lnTo>
                    <a:pt x="511" y="593"/>
                  </a:lnTo>
                  <a:lnTo>
                    <a:pt x="509" y="591"/>
                  </a:lnTo>
                  <a:lnTo>
                    <a:pt x="508" y="590"/>
                  </a:lnTo>
                  <a:lnTo>
                    <a:pt x="507" y="591"/>
                  </a:lnTo>
                  <a:lnTo>
                    <a:pt x="508" y="596"/>
                  </a:lnTo>
                  <a:lnTo>
                    <a:pt x="509" y="601"/>
                  </a:lnTo>
                  <a:lnTo>
                    <a:pt x="507" y="603"/>
                  </a:lnTo>
                  <a:lnTo>
                    <a:pt x="503" y="603"/>
                  </a:lnTo>
                  <a:lnTo>
                    <a:pt x="503" y="604"/>
                  </a:lnTo>
                  <a:lnTo>
                    <a:pt x="507" y="606"/>
                  </a:lnTo>
                  <a:lnTo>
                    <a:pt x="514" y="609"/>
                  </a:lnTo>
                  <a:lnTo>
                    <a:pt x="518" y="611"/>
                  </a:lnTo>
                  <a:lnTo>
                    <a:pt x="522" y="614"/>
                  </a:lnTo>
                  <a:lnTo>
                    <a:pt x="523" y="619"/>
                  </a:lnTo>
                  <a:lnTo>
                    <a:pt x="523" y="624"/>
                  </a:lnTo>
                  <a:lnTo>
                    <a:pt x="522" y="627"/>
                  </a:lnTo>
                  <a:lnTo>
                    <a:pt x="520" y="630"/>
                  </a:lnTo>
                  <a:lnTo>
                    <a:pt x="517" y="633"/>
                  </a:lnTo>
                  <a:lnTo>
                    <a:pt x="513" y="636"/>
                  </a:lnTo>
                  <a:lnTo>
                    <a:pt x="509" y="637"/>
                  </a:lnTo>
                  <a:lnTo>
                    <a:pt x="507" y="638"/>
                  </a:lnTo>
                  <a:lnTo>
                    <a:pt x="487" y="658"/>
                  </a:lnTo>
                  <a:lnTo>
                    <a:pt x="485" y="664"/>
                  </a:lnTo>
                  <a:lnTo>
                    <a:pt x="487" y="673"/>
                  </a:lnTo>
                  <a:lnTo>
                    <a:pt x="493" y="679"/>
                  </a:lnTo>
                  <a:lnTo>
                    <a:pt x="497" y="683"/>
                  </a:lnTo>
                  <a:lnTo>
                    <a:pt x="497" y="686"/>
                  </a:lnTo>
                  <a:lnTo>
                    <a:pt x="495" y="688"/>
                  </a:lnTo>
                  <a:lnTo>
                    <a:pt x="490" y="689"/>
                  </a:lnTo>
                  <a:lnTo>
                    <a:pt x="488" y="690"/>
                  </a:lnTo>
                  <a:lnTo>
                    <a:pt x="486" y="691"/>
                  </a:lnTo>
                  <a:lnTo>
                    <a:pt x="485" y="698"/>
                  </a:lnTo>
                  <a:lnTo>
                    <a:pt x="461" y="722"/>
                  </a:lnTo>
                  <a:lnTo>
                    <a:pt x="458" y="726"/>
                  </a:lnTo>
                  <a:lnTo>
                    <a:pt x="449" y="728"/>
                  </a:lnTo>
                  <a:lnTo>
                    <a:pt x="440" y="727"/>
                  </a:lnTo>
                  <a:lnTo>
                    <a:pt x="424" y="725"/>
                  </a:lnTo>
                  <a:lnTo>
                    <a:pt x="418" y="725"/>
                  </a:lnTo>
                  <a:lnTo>
                    <a:pt x="414" y="727"/>
                  </a:lnTo>
                  <a:lnTo>
                    <a:pt x="409" y="733"/>
                  </a:lnTo>
                  <a:lnTo>
                    <a:pt x="406" y="735"/>
                  </a:lnTo>
                  <a:lnTo>
                    <a:pt x="402" y="735"/>
                  </a:lnTo>
                  <a:lnTo>
                    <a:pt x="392" y="731"/>
                  </a:lnTo>
                  <a:lnTo>
                    <a:pt x="391" y="731"/>
                  </a:lnTo>
                  <a:lnTo>
                    <a:pt x="390" y="731"/>
                  </a:lnTo>
                  <a:lnTo>
                    <a:pt x="388" y="730"/>
                  </a:lnTo>
                  <a:lnTo>
                    <a:pt x="387" y="727"/>
                  </a:lnTo>
                  <a:lnTo>
                    <a:pt x="387" y="722"/>
                  </a:lnTo>
                  <a:lnTo>
                    <a:pt x="386" y="720"/>
                  </a:lnTo>
                  <a:lnTo>
                    <a:pt x="385" y="719"/>
                  </a:lnTo>
                  <a:lnTo>
                    <a:pt x="381" y="717"/>
                  </a:lnTo>
                  <a:lnTo>
                    <a:pt x="379" y="715"/>
                  </a:lnTo>
                  <a:lnTo>
                    <a:pt x="377" y="714"/>
                  </a:lnTo>
                  <a:lnTo>
                    <a:pt x="375" y="709"/>
                  </a:lnTo>
                  <a:lnTo>
                    <a:pt x="374" y="706"/>
                  </a:lnTo>
                  <a:lnTo>
                    <a:pt x="372" y="705"/>
                  </a:lnTo>
                  <a:lnTo>
                    <a:pt x="370" y="704"/>
                  </a:lnTo>
                  <a:lnTo>
                    <a:pt x="367" y="703"/>
                  </a:lnTo>
                  <a:lnTo>
                    <a:pt x="366" y="699"/>
                  </a:lnTo>
                  <a:lnTo>
                    <a:pt x="367" y="698"/>
                  </a:lnTo>
                  <a:lnTo>
                    <a:pt x="370" y="699"/>
                  </a:lnTo>
                  <a:lnTo>
                    <a:pt x="374" y="701"/>
                  </a:lnTo>
                  <a:lnTo>
                    <a:pt x="374" y="699"/>
                  </a:lnTo>
                  <a:lnTo>
                    <a:pt x="374" y="698"/>
                  </a:lnTo>
                  <a:lnTo>
                    <a:pt x="369" y="686"/>
                  </a:lnTo>
                  <a:lnTo>
                    <a:pt x="366" y="683"/>
                  </a:lnTo>
                  <a:lnTo>
                    <a:pt x="366" y="682"/>
                  </a:lnTo>
                  <a:lnTo>
                    <a:pt x="366" y="675"/>
                  </a:lnTo>
                  <a:lnTo>
                    <a:pt x="365" y="673"/>
                  </a:lnTo>
                  <a:lnTo>
                    <a:pt x="354" y="652"/>
                  </a:lnTo>
                  <a:lnTo>
                    <a:pt x="354" y="644"/>
                  </a:lnTo>
                  <a:lnTo>
                    <a:pt x="359" y="641"/>
                  </a:lnTo>
                  <a:lnTo>
                    <a:pt x="367" y="642"/>
                  </a:lnTo>
                  <a:lnTo>
                    <a:pt x="376" y="644"/>
                  </a:lnTo>
                  <a:lnTo>
                    <a:pt x="384" y="643"/>
                  </a:lnTo>
                  <a:lnTo>
                    <a:pt x="386" y="642"/>
                  </a:lnTo>
                  <a:lnTo>
                    <a:pt x="386" y="641"/>
                  </a:lnTo>
                  <a:lnTo>
                    <a:pt x="385" y="638"/>
                  </a:lnTo>
                  <a:lnTo>
                    <a:pt x="385" y="637"/>
                  </a:lnTo>
                  <a:lnTo>
                    <a:pt x="386" y="633"/>
                  </a:lnTo>
                  <a:lnTo>
                    <a:pt x="387" y="632"/>
                  </a:lnTo>
                  <a:lnTo>
                    <a:pt x="390" y="628"/>
                  </a:lnTo>
                  <a:lnTo>
                    <a:pt x="393" y="627"/>
                  </a:lnTo>
                  <a:lnTo>
                    <a:pt x="393" y="626"/>
                  </a:lnTo>
                  <a:lnTo>
                    <a:pt x="392" y="624"/>
                  </a:lnTo>
                  <a:lnTo>
                    <a:pt x="391" y="622"/>
                  </a:lnTo>
                  <a:lnTo>
                    <a:pt x="388" y="621"/>
                  </a:lnTo>
                  <a:lnTo>
                    <a:pt x="387" y="620"/>
                  </a:lnTo>
                  <a:lnTo>
                    <a:pt x="386" y="617"/>
                  </a:lnTo>
                  <a:lnTo>
                    <a:pt x="384" y="611"/>
                  </a:lnTo>
                  <a:lnTo>
                    <a:pt x="381" y="610"/>
                  </a:lnTo>
                  <a:lnTo>
                    <a:pt x="377" y="610"/>
                  </a:lnTo>
                  <a:lnTo>
                    <a:pt x="374" y="609"/>
                  </a:lnTo>
                  <a:lnTo>
                    <a:pt x="371" y="604"/>
                  </a:lnTo>
                  <a:lnTo>
                    <a:pt x="370" y="594"/>
                  </a:lnTo>
                  <a:lnTo>
                    <a:pt x="370" y="589"/>
                  </a:lnTo>
                  <a:lnTo>
                    <a:pt x="371" y="578"/>
                  </a:lnTo>
                  <a:lnTo>
                    <a:pt x="370" y="573"/>
                  </a:lnTo>
                  <a:lnTo>
                    <a:pt x="366" y="570"/>
                  </a:lnTo>
                  <a:lnTo>
                    <a:pt x="363" y="570"/>
                  </a:lnTo>
                  <a:lnTo>
                    <a:pt x="355" y="572"/>
                  </a:lnTo>
                  <a:lnTo>
                    <a:pt x="354" y="573"/>
                  </a:lnTo>
                  <a:lnTo>
                    <a:pt x="354" y="574"/>
                  </a:lnTo>
                  <a:lnTo>
                    <a:pt x="354" y="577"/>
                  </a:lnTo>
                  <a:lnTo>
                    <a:pt x="355" y="582"/>
                  </a:lnTo>
                  <a:lnTo>
                    <a:pt x="354" y="583"/>
                  </a:lnTo>
                  <a:lnTo>
                    <a:pt x="351" y="584"/>
                  </a:lnTo>
                  <a:lnTo>
                    <a:pt x="347" y="584"/>
                  </a:lnTo>
                  <a:lnTo>
                    <a:pt x="342" y="583"/>
                  </a:lnTo>
                  <a:lnTo>
                    <a:pt x="339" y="579"/>
                  </a:lnTo>
                  <a:lnTo>
                    <a:pt x="338" y="578"/>
                  </a:lnTo>
                  <a:lnTo>
                    <a:pt x="335" y="572"/>
                  </a:lnTo>
                  <a:lnTo>
                    <a:pt x="333" y="569"/>
                  </a:lnTo>
                  <a:lnTo>
                    <a:pt x="329" y="565"/>
                  </a:lnTo>
                  <a:lnTo>
                    <a:pt x="328" y="564"/>
                  </a:lnTo>
                  <a:lnTo>
                    <a:pt x="332" y="562"/>
                  </a:lnTo>
                  <a:lnTo>
                    <a:pt x="334" y="561"/>
                  </a:lnTo>
                  <a:lnTo>
                    <a:pt x="333" y="557"/>
                  </a:lnTo>
                  <a:lnTo>
                    <a:pt x="332" y="556"/>
                  </a:lnTo>
                  <a:lnTo>
                    <a:pt x="327" y="553"/>
                  </a:lnTo>
                  <a:lnTo>
                    <a:pt x="326" y="553"/>
                  </a:lnTo>
                  <a:lnTo>
                    <a:pt x="324" y="552"/>
                  </a:lnTo>
                  <a:lnTo>
                    <a:pt x="322" y="546"/>
                  </a:lnTo>
                  <a:lnTo>
                    <a:pt x="322" y="545"/>
                  </a:lnTo>
                  <a:lnTo>
                    <a:pt x="321" y="543"/>
                  </a:lnTo>
                  <a:lnTo>
                    <a:pt x="321" y="541"/>
                  </a:lnTo>
                  <a:lnTo>
                    <a:pt x="319" y="540"/>
                  </a:lnTo>
                  <a:lnTo>
                    <a:pt x="317" y="538"/>
                  </a:lnTo>
                  <a:lnTo>
                    <a:pt x="314" y="537"/>
                  </a:lnTo>
                  <a:lnTo>
                    <a:pt x="311" y="533"/>
                  </a:lnTo>
                  <a:lnTo>
                    <a:pt x="309" y="533"/>
                  </a:lnTo>
                  <a:lnTo>
                    <a:pt x="307" y="532"/>
                  </a:lnTo>
                  <a:lnTo>
                    <a:pt x="306" y="531"/>
                  </a:lnTo>
                  <a:lnTo>
                    <a:pt x="305" y="528"/>
                  </a:lnTo>
                  <a:lnTo>
                    <a:pt x="303" y="527"/>
                  </a:lnTo>
                  <a:lnTo>
                    <a:pt x="281" y="516"/>
                  </a:lnTo>
                  <a:lnTo>
                    <a:pt x="277" y="514"/>
                  </a:lnTo>
                  <a:lnTo>
                    <a:pt x="277" y="510"/>
                  </a:lnTo>
                  <a:lnTo>
                    <a:pt x="274" y="509"/>
                  </a:lnTo>
                  <a:lnTo>
                    <a:pt x="264" y="506"/>
                  </a:lnTo>
                  <a:lnTo>
                    <a:pt x="263" y="506"/>
                  </a:lnTo>
                  <a:lnTo>
                    <a:pt x="255" y="506"/>
                  </a:lnTo>
                  <a:lnTo>
                    <a:pt x="253" y="506"/>
                  </a:lnTo>
                  <a:lnTo>
                    <a:pt x="250" y="505"/>
                  </a:lnTo>
                  <a:lnTo>
                    <a:pt x="249" y="504"/>
                  </a:lnTo>
                  <a:lnTo>
                    <a:pt x="247" y="503"/>
                  </a:lnTo>
                  <a:lnTo>
                    <a:pt x="247" y="506"/>
                  </a:lnTo>
                  <a:lnTo>
                    <a:pt x="243" y="509"/>
                  </a:lnTo>
                  <a:lnTo>
                    <a:pt x="239" y="509"/>
                  </a:lnTo>
                  <a:lnTo>
                    <a:pt x="237" y="506"/>
                  </a:lnTo>
                  <a:lnTo>
                    <a:pt x="235" y="507"/>
                  </a:lnTo>
                  <a:lnTo>
                    <a:pt x="234" y="507"/>
                  </a:lnTo>
                  <a:lnTo>
                    <a:pt x="233" y="507"/>
                  </a:lnTo>
                  <a:lnTo>
                    <a:pt x="231" y="506"/>
                  </a:lnTo>
                  <a:lnTo>
                    <a:pt x="232" y="510"/>
                  </a:lnTo>
                  <a:lnTo>
                    <a:pt x="229" y="511"/>
                  </a:lnTo>
                  <a:lnTo>
                    <a:pt x="224" y="510"/>
                  </a:lnTo>
                  <a:lnTo>
                    <a:pt x="224" y="510"/>
                  </a:lnTo>
                  <a:lnTo>
                    <a:pt x="221" y="503"/>
                  </a:lnTo>
                  <a:lnTo>
                    <a:pt x="217" y="505"/>
                  </a:lnTo>
                  <a:lnTo>
                    <a:pt x="208" y="503"/>
                  </a:lnTo>
                  <a:lnTo>
                    <a:pt x="206" y="506"/>
                  </a:lnTo>
                  <a:lnTo>
                    <a:pt x="205" y="506"/>
                  </a:lnTo>
                  <a:lnTo>
                    <a:pt x="205" y="503"/>
                  </a:lnTo>
                  <a:lnTo>
                    <a:pt x="206" y="501"/>
                  </a:lnTo>
                  <a:lnTo>
                    <a:pt x="208" y="500"/>
                  </a:lnTo>
                  <a:lnTo>
                    <a:pt x="211" y="499"/>
                  </a:lnTo>
                  <a:lnTo>
                    <a:pt x="212" y="496"/>
                  </a:lnTo>
                  <a:lnTo>
                    <a:pt x="213" y="495"/>
                  </a:lnTo>
                  <a:lnTo>
                    <a:pt x="214" y="491"/>
                  </a:lnTo>
                  <a:lnTo>
                    <a:pt x="211" y="490"/>
                  </a:lnTo>
                  <a:lnTo>
                    <a:pt x="207" y="490"/>
                  </a:lnTo>
                  <a:lnTo>
                    <a:pt x="207" y="488"/>
                  </a:lnTo>
                  <a:lnTo>
                    <a:pt x="211" y="488"/>
                  </a:lnTo>
                  <a:lnTo>
                    <a:pt x="214" y="485"/>
                  </a:lnTo>
                  <a:lnTo>
                    <a:pt x="217" y="483"/>
                  </a:lnTo>
                  <a:lnTo>
                    <a:pt x="218" y="480"/>
                  </a:lnTo>
                  <a:lnTo>
                    <a:pt x="217" y="479"/>
                  </a:lnTo>
                  <a:lnTo>
                    <a:pt x="212" y="479"/>
                  </a:lnTo>
                  <a:lnTo>
                    <a:pt x="203" y="479"/>
                  </a:lnTo>
                  <a:lnTo>
                    <a:pt x="201" y="478"/>
                  </a:lnTo>
                  <a:lnTo>
                    <a:pt x="203" y="475"/>
                  </a:lnTo>
                  <a:lnTo>
                    <a:pt x="212" y="472"/>
                  </a:lnTo>
                  <a:lnTo>
                    <a:pt x="214" y="472"/>
                  </a:lnTo>
                  <a:lnTo>
                    <a:pt x="218" y="473"/>
                  </a:lnTo>
                  <a:lnTo>
                    <a:pt x="221" y="472"/>
                  </a:lnTo>
                  <a:lnTo>
                    <a:pt x="222" y="469"/>
                  </a:lnTo>
                  <a:lnTo>
                    <a:pt x="224" y="472"/>
                  </a:lnTo>
                  <a:lnTo>
                    <a:pt x="226" y="472"/>
                  </a:lnTo>
                  <a:lnTo>
                    <a:pt x="226" y="470"/>
                  </a:lnTo>
                  <a:lnTo>
                    <a:pt x="224" y="468"/>
                  </a:lnTo>
                  <a:lnTo>
                    <a:pt x="227" y="467"/>
                  </a:lnTo>
                  <a:lnTo>
                    <a:pt x="234" y="468"/>
                  </a:lnTo>
                  <a:lnTo>
                    <a:pt x="240" y="467"/>
                  </a:lnTo>
                  <a:lnTo>
                    <a:pt x="245" y="466"/>
                  </a:lnTo>
                  <a:lnTo>
                    <a:pt x="240" y="463"/>
                  </a:lnTo>
                  <a:lnTo>
                    <a:pt x="232" y="464"/>
                  </a:lnTo>
                  <a:lnTo>
                    <a:pt x="232" y="462"/>
                  </a:lnTo>
                  <a:lnTo>
                    <a:pt x="233" y="461"/>
                  </a:lnTo>
                  <a:lnTo>
                    <a:pt x="242" y="457"/>
                  </a:lnTo>
                  <a:lnTo>
                    <a:pt x="245" y="457"/>
                  </a:lnTo>
                  <a:lnTo>
                    <a:pt x="248" y="456"/>
                  </a:lnTo>
                  <a:lnTo>
                    <a:pt x="249" y="456"/>
                  </a:lnTo>
                  <a:lnTo>
                    <a:pt x="270" y="456"/>
                  </a:lnTo>
                  <a:lnTo>
                    <a:pt x="274" y="456"/>
                  </a:lnTo>
                  <a:lnTo>
                    <a:pt x="281" y="459"/>
                  </a:lnTo>
                  <a:lnTo>
                    <a:pt x="285" y="459"/>
                  </a:lnTo>
                  <a:lnTo>
                    <a:pt x="291" y="459"/>
                  </a:lnTo>
                  <a:lnTo>
                    <a:pt x="290" y="459"/>
                  </a:lnTo>
                  <a:lnTo>
                    <a:pt x="291" y="459"/>
                  </a:lnTo>
                  <a:lnTo>
                    <a:pt x="293" y="459"/>
                  </a:lnTo>
                  <a:lnTo>
                    <a:pt x="292" y="462"/>
                  </a:lnTo>
                  <a:lnTo>
                    <a:pt x="293" y="464"/>
                  </a:lnTo>
                  <a:lnTo>
                    <a:pt x="295" y="466"/>
                  </a:lnTo>
                  <a:lnTo>
                    <a:pt x="292" y="468"/>
                  </a:lnTo>
                  <a:lnTo>
                    <a:pt x="295" y="468"/>
                  </a:lnTo>
                  <a:lnTo>
                    <a:pt x="300" y="466"/>
                  </a:lnTo>
                  <a:lnTo>
                    <a:pt x="303" y="466"/>
                  </a:lnTo>
                  <a:lnTo>
                    <a:pt x="303" y="466"/>
                  </a:lnTo>
                  <a:lnTo>
                    <a:pt x="302" y="462"/>
                  </a:lnTo>
                  <a:lnTo>
                    <a:pt x="305" y="459"/>
                  </a:lnTo>
                  <a:lnTo>
                    <a:pt x="308" y="459"/>
                  </a:lnTo>
                  <a:lnTo>
                    <a:pt x="311" y="461"/>
                  </a:lnTo>
                  <a:lnTo>
                    <a:pt x="312" y="462"/>
                  </a:lnTo>
                  <a:lnTo>
                    <a:pt x="317" y="463"/>
                  </a:lnTo>
                  <a:lnTo>
                    <a:pt x="321" y="463"/>
                  </a:lnTo>
                  <a:lnTo>
                    <a:pt x="324" y="463"/>
                  </a:lnTo>
                  <a:lnTo>
                    <a:pt x="332" y="468"/>
                  </a:lnTo>
                  <a:lnTo>
                    <a:pt x="343" y="479"/>
                  </a:lnTo>
                  <a:lnTo>
                    <a:pt x="350" y="482"/>
                  </a:lnTo>
                  <a:lnTo>
                    <a:pt x="353" y="482"/>
                  </a:lnTo>
                  <a:lnTo>
                    <a:pt x="354" y="480"/>
                  </a:lnTo>
                  <a:lnTo>
                    <a:pt x="358" y="479"/>
                  </a:lnTo>
                  <a:lnTo>
                    <a:pt x="360" y="477"/>
                  </a:lnTo>
                  <a:lnTo>
                    <a:pt x="363" y="475"/>
                  </a:lnTo>
                  <a:lnTo>
                    <a:pt x="374" y="466"/>
                  </a:lnTo>
                  <a:lnTo>
                    <a:pt x="377" y="463"/>
                  </a:lnTo>
                  <a:lnTo>
                    <a:pt x="387" y="449"/>
                  </a:lnTo>
                  <a:lnTo>
                    <a:pt x="392" y="446"/>
                  </a:lnTo>
                  <a:lnTo>
                    <a:pt x="396" y="436"/>
                  </a:lnTo>
                  <a:lnTo>
                    <a:pt x="407" y="422"/>
                  </a:lnTo>
                  <a:lnTo>
                    <a:pt x="409" y="420"/>
                  </a:lnTo>
                  <a:lnTo>
                    <a:pt x="412" y="416"/>
                  </a:lnTo>
                  <a:lnTo>
                    <a:pt x="427" y="409"/>
                  </a:lnTo>
                  <a:lnTo>
                    <a:pt x="433" y="408"/>
                  </a:lnTo>
                  <a:lnTo>
                    <a:pt x="434" y="408"/>
                  </a:lnTo>
                  <a:lnTo>
                    <a:pt x="435" y="406"/>
                  </a:lnTo>
                  <a:lnTo>
                    <a:pt x="437" y="406"/>
                  </a:lnTo>
                  <a:lnTo>
                    <a:pt x="438" y="406"/>
                  </a:lnTo>
                  <a:lnTo>
                    <a:pt x="440" y="405"/>
                  </a:lnTo>
                  <a:lnTo>
                    <a:pt x="440" y="405"/>
                  </a:lnTo>
                  <a:lnTo>
                    <a:pt x="442" y="406"/>
                  </a:lnTo>
                  <a:lnTo>
                    <a:pt x="444" y="406"/>
                  </a:lnTo>
                  <a:lnTo>
                    <a:pt x="448" y="406"/>
                  </a:lnTo>
                  <a:lnTo>
                    <a:pt x="453" y="404"/>
                  </a:lnTo>
                  <a:lnTo>
                    <a:pt x="456" y="404"/>
                  </a:lnTo>
                  <a:lnTo>
                    <a:pt x="467" y="409"/>
                  </a:lnTo>
                  <a:lnTo>
                    <a:pt x="469" y="411"/>
                  </a:lnTo>
                  <a:lnTo>
                    <a:pt x="469" y="419"/>
                  </a:lnTo>
                  <a:lnTo>
                    <a:pt x="470" y="421"/>
                  </a:lnTo>
                  <a:lnTo>
                    <a:pt x="472" y="419"/>
                  </a:lnTo>
                  <a:lnTo>
                    <a:pt x="475" y="419"/>
                  </a:lnTo>
                  <a:lnTo>
                    <a:pt x="479" y="420"/>
                  </a:lnTo>
                  <a:lnTo>
                    <a:pt x="481" y="421"/>
                  </a:lnTo>
                  <a:lnTo>
                    <a:pt x="482" y="425"/>
                  </a:lnTo>
                  <a:lnTo>
                    <a:pt x="482" y="427"/>
                  </a:lnTo>
                  <a:lnTo>
                    <a:pt x="482" y="432"/>
                  </a:lnTo>
                  <a:lnTo>
                    <a:pt x="482" y="449"/>
                  </a:lnTo>
                  <a:lnTo>
                    <a:pt x="481" y="454"/>
                  </a:lnTo>
                  <a:lnTo>
                    <a:pt x="485" y="453"/>
                  </a:lnTo>
                  <a:lnTo>
                    <a:pt x="486" y="451"/>
                  </a:lnTo>
                  <a:lnTo>
                    <a:pt x="485" y="442"/>
                  </a:lnTo>
                  <a:lnTo>
                    <a:pt x="485" y="437"/>
                  </a:lnTo>
                  <a:lnTo>
                    <a:pt x="486" y="432"/>
                  </a:lnTo>
                  <a:lnTo>
                    <a:pt x="492" y="420"/>
                  </a:lnTo>
                  <a:lnTo>
                    <a:pt x="493" y="419"/>
                  </a:lnTo>
                  <a:lnTo>
                    <a:pt x="496" y="420"/>
                  </a:lnTo>
                  <a:lnTo>
                    <a:pt x="496" y="421"/>
                  </a:lnTo>
                  <a:lnTo>
                    <a:pt x="496" y="428"/>
                  </a:lnTo>
                  <a:lnTo>
                    <a:pt x="496" y="438"/>
                  </a:lnTo>
                  <a:lnTo>
                    <a:pt x="496" y="442"/>
                  </a:lnTo>
                  <a:lnTo>
                    <a:pt x="495" y="447"/>
                  </a:lnTo>
                  <a:lnTo>
                    <a:pt x="497" y="446"/>
                  </a:lnTo>
                  <a:lnTo>
                    <a:pt x="498" y="442"/>
                  </a:lnTo>
                  <a:lnTo>
                    <a:pt x="500" y="433"/>
                  </a:lnTo>
                  <a:lnTo>
                    <a:pt x="500" y="431"/>
                  </a:lnTo>
                  <a:lnTo>
                    <a:pt x="498" y="428"/>
                  </a:lnTo>
                  <a:lnTo>
                    <a:pt x="498" y="426"/>
                  </a:lnTo>
                  <a:lnTo>
                    <a:pt x="498" y="424"/>
                  </a:lnTo>
                  <a:lnTo>
                    <a:pt x="501" y="422"/>
                  </a:lnTo>
                  <a:lnTo>
                    <a:pt x="502" y="424"/>
                  </a:lnTo>
                  <a:lnTo>
                    <a:pt x="503" y="426"/>
                  </a:lnTo>
                  <a:lnTo>
                    <a:pt x="506" y="430"/>
                  </a:lnTo>
                  <a:lnTo>
                    <a:pt x="506" y="433"/>
                  </a:lnTo>
                  <a:lnTo>
                    <a:pt x="507" y="437"/>
                  </a:lnTo>
                  <a:lnTo>
                    <a:pt x="512" y="436"/>
                  </a:lnTo>
                  <a:lnTo>
                    <a:pt x="512" y="436"/>
                  </a:lnTo>
                  <a:lnTo>
                    <a:pt x="512" y="433"/>
                  </a:lnTo>
                  <a:lnTo>
                    <a:pt x="512" y="432"/>
                  </a:lnTo>
                  <a:lnTo>
                    <a:pt x="513" y="431"/>
                  </a:lnTo>
                  <a:lnTo>
                    <a:pt x="516" y="431"/>
                  </a:lnTo>
                  <a:lnTo>
                    <a:pt x="517" y="431"/>
                  </a:lnTo>
                  <a:lnTo>
                    <a:pt x="520" y="430"/>
                  </a:lnTo>
                  <a:lnTo>
                    <a:pt x="523" y="428"/>
                  </a:lnTo>
                  <a:lnTo>
                    <a:pt x="524" y="426"/>
                  </a:lnTo>
                  <a:lnTo>
                    <a:pt x="527" y="427"/>
                  </a:lnTo>
                  <a:lnTo>
                    <a:pt x="528" y="427"/>
                  </a:lnTo>
                  <a:lnTo>
                    <a:pt x="529" y="427"/>
                  </a:lnTo>
                  <a:lnTo>
                    <a:pt x="529" y="427"/>
                  </a:lnTo>
                  <a:lnTo>
                    <a:pt x="532" y="427"/>
                  </a:lnTo>
                  <a:lnTo>
                    <a:pt x="537" y="432"/>
                  </a:lnTo>
                  <a:lnTo>
                    <a:pt x="538" y="435"/>
                  </a:lnTo>
                  <a:lnTo>
                    <a:pt x="538" y="436"/>
                  </a:lnTo>
                  <a:lnTo>
                    <a:pt x="539" y="448"/>
                  </a:lnTo>
                  <a:lnTo>
                    <a:pt x="538" y="451"/>
                  </a:lnTo>
                  <a:lnTo>
                    <a:pt x="537" y="452"/>
                  </a:lnTo>
                  <a:lnTo>
                    <a:pt x="540" y="462"/>
                  </a:lnTo>
                  <a:lnTo>
                    <a:pt x="541" y="459"/>
                  </a:lnTo>
                  <a:lnTo>
                    <a:pt x="541" y="457"/>
                  </a:lnTo>
                  <a:lnTo>
                    <a:pt x="541" y="453"/>
                  </a:lnTo>
                  <a:lnTo>
                    <a:pt x="541" y="449"/>
                  </a:lnTo>
                  <a:lnTo>
                    <a:pt x="541" y="446"/>
                  </a:lnTo>
                  <a:lnTo>
                    <a:pt x="544" y="438"/>
                  </a:lnTo>
                  <a:lnTo>
                    <a:pt x="545" y="435"/>
                  </a:lnTo>
                  <a:lnTo>
                    <a:pt x="545" y="424"/>
                  </a:lnTo>
                  <a:lnTo>
                    <a:pt x="545" y="421"/>
                  </a:lnTo>
                  <a:lnTo>
                    <a:pt x="550" y="422"/>
                  </a:lnTo>
                  <a:lnTo>
                    <a:pt x="553" y="425"/>
                  </a:lnTo>
                  <a:lnTo>
                    <a:pt x="556" y="432"/>
                  </a:lnTo>
                  <a:lnTo>
                    <a:pt x="560" y="438"/>
                  </a:lnTo>
                  <a:lnTo>
                    <a:pt x="562" y="447"/>
                  </a:lnTo>
                  <a:lnTo>
                    <a:pt x="565" y="449"/>
                  </a:lnTo>
                  <a:lnTo>
                    <a:pt x="566" y="448"/>
                  </a:lnTo>
                  <a:lnTo>
                    <a:pt x="566" y="445"/>
                  </a:lnTo>
                  <a:lnTo>
                    <a:pt x="566" y="441"/>
                  </a:lnTo>
                  <a:lnTo>
                    <a:pt x="569" y="428"/>
                  </a:lnTo>
                  <a:lnTo>
                    <a:pt x="567" y="427"/>
                  </a:lnTo>
                  <a:lnTo>
                    <a:pt x="567" y="426"/>
                  </a:lnTo>
                  <a:lnTo>
                    <a:pt x="564" y="422"/>
                  </a:lnTo>
                  <a:lnTo>
                    <a:pt x="564" y="422"/>
                  </a:lnTo>
                  <a:lnTo>
                    <a:pt x="564" y="421"/>
                  </a:lnTo>
                  <a:lnTo>
                    <a:pt x="564" y="419"/>
                  </a:lnTo>
                  <a:lnTo>
                    <a:pt x="564" y="417"/>
                  </a:lnTo>
                  <a:lnTo>
                    <a:pt x="566" y="415"/>
                  </a:lnTo>
                  <a:lnTo>
                    <a:pt x="562" y="414"/>
                  </a:lnTo>
                  <a:lnTo>
                    <a:pt x="556" y="414"/>
                  </a:lnTo>
                  <a:lnTo>
                    <a:pt x="553" y="412"/>
                  </a:lnTo>
                  <a:lnTo>
                    <a:pt x="551" y="409"/>
                  </a:lnTo>
                  <a:lnTo>
                    <a:pt x="553" y="406"/>
                  </a:lnTo>
                  <a:lnTo>
                    <a:pt x="555" y="406"/>
                  </a:lnTo>
                  <a:lnTo>
                    <a:pt x="559" y="406"/>
                  </a:lnTo>
                  <a:lnTo>
                    <a:pt x="567" y="405"/>
                  </a:lnTo>
                  <a:lnTo>
                    <a:pt x="572" y="405"/>
                  </a:lnTo>
                  <a:lnTo>
                    <a:pt x="574" y="406"/>
                  </a:lnTo>
                  <a:lnTo>
                    <a:pt x="575" y="408"/>
                  </a:lnTo>
                  <a:lnTo>
                    <a:pt x="581" y="412"/>
                  </a:lnTo>
                  <a:lnTo>
                    <a:pt x="582" y="415"/>
                  </a:lnTo>
                  <a:lnTo>
                    <a:pt x="583" y="415"/>
                  </a:lnTo>
                  <a:lnTo>
                    <a:pt x="581" y="411"/>
                  </a:lnTo>
                  <a:lnTo>
                    <a:pt x="577" y="406"/>
                  </a:lnTo>
                  <a:lnTo>
                    <a:pt x="575" y="401"/>
                  </a:lnTo>
                  <a:lnTo>
                    <a:pt x="578" y="400"/>
                  </a:lnTo>
                  <a:lnTo>
                    <a:pt x="592" y="401"/>
                  </a:lnTo>
                  <a:lnTo>
                    <a:pt x="599" y="401"/>
                  </a:lnTo>
                  <a:lnTo>
                    <a:pt x="603" y="398"/>
                  </a:lnTo>
                  <a:lnTo>
                    <a:pt x="591" y="398"/>
                  </a:lnTo>
                  <a:lnTo>
                    <a:pt x="586" y="398"/>
                  </a:lnTo>
                  <a:lnTo>
                    <a:pt x="582" y="395"/>
                  </a:lnTo>
                  <a:lnTo>
                    <a:pt x="581" y="393"/>
                  </a:lnTo>
                  <a:lnTo>
                    <a:pt x="591" y="389"/>
                  </a:lnTo>
                  <a:lnTo>
                    <a:pt x="595" y="385"/>
                  </a:lnTo>
                  <a:lnTo>
                    <a:pt x="590" y="385"/>
                  </a:lnTo>
                  <a:lnTo>
                    <a:pt x="581" y="388"/>
                  </a:lnTo>
                  <a:lnTo>
                    <a:pt x="575" y="388"/>
                  </a:lnTo>
                  <a:lnTo>
                    <a:pt x="575" y="387"/>
                  </a:lnTo>
                  <a:lnTo>
                    <a:pt x="585" y="384"/>
                  </a:lnTo>
                  <a:lnTo>
                    <a:pt x="588" y="382"/>
                  </a:lnTo>
                  <a:lnTo>
                    <a:pt x="592" y="378"/>
                  </a:lnTo>
                  <a:lnTo>
                    <a:pt x="593" y="375"/>
                  </a:lnTo>
                  <a:lnTo>
                    <a:pt x="593" y="369"/>
                  </a:lnTo>
                  <a:lnTo>
                    <a:pt x="593" y="364"/>
                  </a:lnTo>
                  <a:lnTo>
                    <a:pt x="591" y="361"/>
                  </a:lnTo>
                  <a:lnTo>
                    <a:pt x="590" y="372"/>
                  </a:lnTo>
                  <a:lnTo>
                    <a:pt x="588" y="375"/>
                  </a:lnTo>
                  <a:lnTo>
                    <a:pt x="583" y="372"/>
                  </a:lnTo>
                  <a:lnTo>
                    <a:pt x="582" y="372"/>
                  </a:lnTo>
                  <a:lnTo>
                    <a:pt x="577" y="377"/>
                  </a:lnTo>
                  <a:lnTo>
                    <a:pt x="574" y="379"/>
                  </a:lnTo>
                  <a:lnTo>
                    <a:pt x="570" y="380"/>
                  </a:lnTo>
                  <a:lnTo>
                    <a:pt x="567" y="379"/>
                  </a:lnTo>
                  <a:lnTo>
                    <a:pt x="564" y="374"/>
                  </a:lnTo>
                  <a:lnTo>
                    <a:pt x="561" y="374"/>
                  </a:lnTo>
                  <a:lnTo>
                    <a:pt x="560" y="373"/>
                  </a:lnTo>
                  <a:lnTo>
                    <a:pt x="562" y="370"/>
                  </a:lnTo>
                  <a:lnTo>
                    <a:pt x="565" y="368"/>
                  </a:lnTo>
                  <a:lnTo>
                    <a:pt x="572" y="366"/>
                  </a:lnTo>
                  <a:lnTo>
                    <a:pt x="575" y="364"/>
                  </a:lnTo>
                  <a:lnTo>
                    <a:pt x="577" y="361"/>
                  </a:lnTo>
                  <a:lnTo>
                    <a:pt x="578" y="359"/>
                  </a:lnTo>
                  <a:lnTo>
                    <a:pt x="582" y="361"/>
                  </a:lnTo>
                  <a:lnTo>
                    <a:pt x="586" y="359"/>
                  </a:lnTo>
                  <a:lnTo>
                    <a:pt x="588" y="356"/>
                  </a:lnTo>
                  <a:lnTo>
                    <a:pt x="591" y="354"/>
                  </a:lnTo>
                  <a:lnTo>
                    <a:pt x="590" y="353"/>
                  </a:lnTo>
                  <a:lnTo>
                    <a:pt x="588" y="354"/>
                  </a:lnTo>
                  <a:lnTo>
                    <a:pt x="585" y="356"/>
                  </a:lnTo>
                  <a:lnTo>
                    <a:pt x="581" y="356"/>
                  </a:lnTo>
                  <a:lnTo>
                    <a:pt x="581" y="353"/>
                  </a:lnTo>
                  <a:lnTo>
                    <a:pt x="582" y="352"/>
                  </a:lnTo>
                  <a:lnTo>
                    <a:pt x="586" y="351"/>
                  </a:lnTo>
                  <a:lnTo>
                    <a:pt x="588" y="351"/>
                  </a:lnTo>
                  <a:lnTo>
                    <a:pt x="588" y="349"/>
                  </a:lnTo>
                  <a:lnTo>
                    <a:pt x="588" y="346"/>
                  </a:lnTo>
                  <a:lnTo>
                    <a:pt x="590" y="345"/>
                  </a:lnTo>
                  <a:lnTo>
                    <a:pt x="590" y="342"/>
                  </a:lnTo>
                  <a:lnTo>
                    <a:pt x="586" y="342"/>
                  </a:lnTo>
                  <a:lnTo>
                    <a:pt x="581" y="342"/>
                  </a:lnTo>
                  <a:lnTo>
                    <a:pt x="578" y="343"/>
                  </a:lnTo>
                  <a:lnTo>
                    <a:pt x="577" y="343"/>
                  </a:lnTo>
                  <a:lnTo>
                    <a:pt x="575" y="343"/>
                  </a:lnTo>
                  <a:lnTo>
                    <a:pt x="574" y="342"/>
                  </a:lnTo>
                  <a:lnTo>
                    <a:pt x="572" y="343"/>
                  </a:lnTo>
                  <a:lnTo>
                    <a:pt x="570" y="348"/>
                  </a:lnTo>
                  <a:lnTo>
                    <a:pt x="569" y="349"/>
                  </a:lnTo>
                  <a:lnTo>
                    <a:pt x="567" y="349"/>
                  </a:lnTo>
                  <a:lnTo>
                    <a:pt x="564" y="349"/>
                  </a:lnTo>
                  <a:lnTo>
                    <a:pt x="561" y="351"/>
                  </a:lnTo>
                  <a:lnTo>
                    <a:pt x="558" y="354"/>
                  </a:lnTo>
                  <a:lnTo>
                    <a:pt x="555" y="354"/>
                  </a:lnTo>
                  <a:lnTo>
                    <a:pt x="548" y="354"/>
                  </a:lnTo>
                  <a:lnTo>
                    <a:pt x="544" y="356"/>
                  </a:lnTo>
                  <a:lnTo>
                    <a:pt x="544" y="359"/>
                  </a:lnTo>
                  <a:lnTo>
                    <a:pt x="541" y="361"/>
                  </a:lnTo>
                  <a:lnTo>
                    <a:pt x="539" y="362"/>
                  </a:lnTo>
                  <a:lnTo>
                    <a:pt x="535" y="363"/>
                  </a:lnTo>
                  <a:lnTo>
                    <a:pt x="534" y="366"/>
                  </a:lnTo>
                  <a:lnTo>
                    <a:pt x="533" y="368"/>
                  </a:lnTo>
                  <a:lnTo>
                    <a:pt x="532" y="368"/>
                  </a:lnTo>
                  <a:lnTo>
                    <a:pt x="530" y="367"/>
                  </a:lnTo>
                  <a:lnTo>
                    <a:pt x="529" y="366"/>
                  </a:lnTo>
                  <a:lnTo>
                    <a:pt x="528" y="366"/>
                  </a:lnTo>
                  <a:lnTo>
                    <a:pt x="525" y="367"/>
                  </a:lnTo>
                  <a:lnTo>
                    <a:pt x="522" y="368"/>
                  </a:lnTo>
                  <a:lnTo>
                    <a:pt x="523" y="361"/>
                  </a:lnTo>
                  <a:lnTo>
                    <a:pt x="522" y="358"/>
                  </a:lnTo>
                  <a:lnTo>
                    <a:pt x="518" y="364"/>
                  </a:lnTo>
                  <a:lnTo>
                    <a:pt x="516" y="368"/>
                  </a:lnTo>
                  <a:lnTo>
                    <a:pt x="513" y="369"/>
                  </a:lnTo>
                  <a:lnTo>
                    <a:pt x="511" y="368"/>
                  </a:lnTo>
                  <a:lnTo>
                    <a:pt x="508" y="363"/>
                  </a:lnTo>
                  <a:lnTo>
                    <a:pt x="504" y="362"/>
                  </a:lnTo>
                  <a:lnTo>
                    <a:pt x="504" y="363"/>
                  </a:lnTo>
                  <a:lnTo>
                    <a:pt x="506" y="366"/>
                  </a:lnTo>
                  <a:lnTo>
                    <a:pt x="503" y="367"/>
                  </a:lnTo>
                  <a:lnTo>
                    <a:pt x="500" y="367"/>
                  </a:lnTo>
                  <a:lnTo>
                    <a:pt x="493" y="368"/>
                  </a:lnTo>
                  <a:lnTo>
                    <a:pt x="485" y="366"/>
                  </a:lnTo>
                  <a:lnTo>
                    <a:pt x="482" y="364"/>
                  </a:lnTo>
                  <a:lnTo>
                    <a:pt x="472" y="366"/>
                  </a:lnTo>
                  <a:lnTo>
                    <a:pt x="467" y="366"/>
                  </a:lnTo>
                  <a:lnTo>
                    <a:pt x="465" y="364"/>
                  </a:lnTo>
                  <a:lnTo>
                    <a:pt x="464" y="362"/>
                  </a:lnTo>
                  <a:lnTo>
                    <a:pt x="459" y="362"/>
                  </a:lnTo>
                  <a:lnTo>
                    <a:pt x="450" y="364"/>
                  </a:lnTo>
                  <a:lnTo>
                    <a:pt x="443" y="364"/>
                  </a:lnTo>
                  <a:lnTo>
                    <a:pt x="439" y="364"/>
                  </a:lnTo>
                  <a:lnTo>
                    <a:pt x="432" y="369"/>
                  </a:lnTo>
                  <a:lnTo>
                    <a:pt x="427" y="369"/>
                  </a:lnTo>
                  <a:lnTo>
                    <a:pt x="418" y="370"/>
                  </a:lnTo>
                  <a:lnTo>
                    <a:pt x="409" y="373"/>
                  </a:lnTo>
                  <a:lnTo>
                    <a:pt x="402" y="375"/>
                  </a:lnTo>
                  <a:lnTo>
                    <a:pt x="395" y="378"/>
                  </a:lnTo>
                  <a:lnTo>
                    <a:pt x="386" y="377"/>
                  </a:lnTo>
                  <a:lnTo>
                    <a:pt x="374" y="372"/>
                  </a:lnTo>
                  <a:lnTo>
                    <a:pt x="369" y="370"/>
                  </a:lnTo>
                  <a:lnTo>
                    <a:pt x="365" y="372"/>
                  </a:lnTo>
                  <a:lnTo>
                    <a:pt x="360" y="374"/>
                  </a:lnTo>
                  <a:lnTo>
                    <a:pt x="347" y="383"/>
                  </a:lnTo>
                  <a:lnTo>
                    <a:pt x="344" y="383"/>
                  </a:lnTo>
                  <a:lnTo>
                    <a:pt x="343" y="382"/>
                  </a:lnTo>
                  <a:lnTo>
                    <a:pt x="342" y="380"/>
                  </a:lnTo>
                  <a:lnTo>
                    <a:pt x="340" y="379"/>
                  </a:lnTo>
                  <a:lnTo>
                    <a:pt x="338" y="378"/>
                  </a:lnTo>
                  <a:lnTo>
                    <a:pt x="334" y="377"/>
                  </a:lnTo>
                  <a:lnTo>
                    <a:pt x="332" y="373"/>
                  </a:lnTo>
                  <a:lnTo>
                    <a:pt x="330" y="368"/>
                  </a:lnTo>
                  <a:lnTo>
                    <a:pt x="329" y="364"/>
                  </a:lnTo>
                  <a:lnTo>
                    <a:pt x="327" y="362"/>
                  </a:lnTo>
                  <a:lnTo>
                    <a:pt x="323" y="361"/>
                  </a:lnTo>
                  <a:lnTo>
                    <a:pt x="319" y="359"/>
                  </a:lnTo>
                  <a:lnTo>
                    <a:pt x="316" y="361"/>
                  </a:lnTo>
                  <a:lnTo>
                    <a:pt x="312" y="363"/>
                  </a:lnTo>
                  <a:lnTo>
                    <a:pt x="298" y="366"/>
                  </a:lnTo>
                  <a:lnTo>
                    <a:pt x="285" y="373"/>
                  </a:lnTo>
                  <a:lnTo>
                    <a:pt x="277" y="377"/>
                  </a:lnTo>
                  <a:lnTo>
                    <a:pt x="269" y="375"/>
                  </a:lnTo>
                  <a:lnTo>
                    <a:pt x="264" y="372"/>
                  </a:lnTo>
                  <a:lnTo>
                    <a:pt x="261" y="368"/>
                  </a:lnTo>
                  <a:lnTo>
                    <a:pt x="259" y="363"/>
                  </a:lnTo>
                  <a:lnTo>
                    <a:pt x="255" y="359"/>
                  </a:lnTo>
                  <a:lnTo>
                    <a:pt x="250" y="356"/>
                  </a:lnTo>
                  <a:lnTo>
                    <a:pt x="223" y="345"/>
                  </a:lnTo>
                  <a:lnTo>
                    <a:pt x="218" y="340"/>
                  </a:lnTo>
                  <a:lnTo>
                    <a:pt x="217" y="335"/>
                  </a:lnTo>
                  <a:lnTo>
                    <a:pt x="218" y="333"/>
                  </a:lnTo>
                  <a:lnTo>
                    <a:pt x="224" y="331"/>
                  </a:lnTo>
                  <a:lnTo>
                    <a:pt x="226" y="330"/>
                  </a:lnTo>
                  <a:lnTo>
                    <a:pt x="227" y="326"/>
                  </a:lnTo>
                  <a:lnTo>
                    <a:pt x="228" y="325"/>
                  </a:lnTo>
                  <a:lnTo>
                    <a:pt x="233" y="322"/>
                  </a:lnTo>
                  <a:lnTo>
                    <a:pt x="228" y="324"/>
                  </a:lnTo>
                  <a:lnTo>
                    <a:pt x="218" y="326"/>
                  </a:lnTo>
                  <a:lnTo>
                    <a:pt x="214" y="327"/>
                  </a:lnTo>
                  <a:lnTo>
                    <a:pt x="210" y="320"/>
                  </a:lnTo>
                  <a:lnTo>
                    <a:pt x="205" y="317"/>
                  </a:lnTo>
                  <a:lnTo>
                    <a:pt x="203" y="316"/>
                  </a:lnTo>
                  <a:lnTo>
                    <a:pt x="202" y="315"/>
                  </a:lnTo>
                  <a:lnTo>
                    <a:pt x="203" y="312"/>
                  </a:lnTo>
                  <a:lnTo>
                    <a:pt x="203" y="310"/>
                  </a:lnTo>
                  <a:lnTo>
                    <a:pt x="203" y="308"/>
                  </a:lnTo>
                  <a:lnTo>
                    <a:pt x="203" y="306"/>
                  </a:lnTo>
                  <a:lnTo>
                    <a:pt x="202" y="305"/>
                  </a:lnTo>
                  <a:lnTo>
                    <a:pt x="200" y="305"/>
                  </a:lnTo>
                  <a:lnTo>
                    <a:pt x="198" y="305"/>
                  </a:lnTo>
                  <a:lnTo>
                    <a:pt x="197" y="303"/>
                  </a:lnTo>
                  <a:lnTo>
                    <a:pt x="196" y="301"/>
                  </a:lnTo>
                  <a:lnTo>
                    <a:pt x="197" y="294"/>
                  </a:lnTo>
                  <a:lnTo>
                    <a:pt x="197" y="291"/>
                  </a:lnTo>
                  <a:lnTo>
                    <a:pt x="196" y="290"/>
                  </a:lnTo>
                  <a:lnTo>
                    <a:pt x="194" y="285"/>
                  </a:lnTo>
                  <a:lnTo>
                    <a:pt x="198" y="283"/>
                  </a:lnTo>
                  <a:lnTo>
                    <a:pt x="201" y="280"/>
                  </a:lnTo>
                  <a:lnTo>
                    <a:pt x="203" y="277"/>
                  </a:lnTo>
                  <a:lnTo>
                    <a:pt x="206" y="273"/>
                  </a:lnTo>
                  <a:lnTo>
                    <a:pt x="210" y="272"/>
                  </a:lnTo>
                  <a:lnTo>
                    <a:pt x="212" y="269"/>
                  </a:lnTo>
                  <a:lnTo>
                    <a:pt x="212" y="266"/>
                  </a:lnTo>
                  <a:lnTo>
                    <a:pt x="212" y="261"/>
                  </a:lnTo>
                  <a:lnTo>
                    <a:pt x="212" y="262"/>
                  </a:lnTo>
                  <a:lnTo>
                    <a:pt x="212" y="262"/>
                  </a:lnTo>
                  <a:lnTo>
                    <a:pt x="213" y="259"/>
                  </a:lnTo>
                  <a:lnTo>
                    <a:pt x="208" y="261"/>
                  </a:lnTo>
                  <a:lnTo>
                    <a:pt x="202" y="264"/>
                  </a:lnTo>
                  <a:lnTo>
                    <a:pt x="194" y="266"/>
                  </a:lnTo>
                  <a:lnTo>
                    <a:pt x="192" y="267"/>
                  </a:lnTo>
                  <a:lnTo>
                    <a:pt x="190" y="266"/>
                  </a:lnTo>
                  <a:lnTo>
                    <a:pt x="189" y="263"/>
                  </a:lnTo>
                  <a:lnTo>
                    <a:pt x="189" y="262"/>
                  </a:lnTo>
                  <a:lnTo>
                    <a:pt x="190" y="261"/>
                  </a:lnTo>
                  <a:lnTo>
                    <a:pt x="190" y="259"/>
                  </a:lnTo>
                  <a:lnTo>
                    <a:pt x="189" y="258"/>
                  </a:lnTo>
                  <a:lnTo>
                    <a:pt x="187" y="257"/>
                  </a:lnTo>
                  <a:lnTo>
                    <a:pt x="186" y="257"/>
                  </a:lnTo>
                  <a:lnTo>
                    <a:pt x="186" y="256"/>
                  </a:lnTo>
                  <a:lnTo>
                    <a:pt x="187" y="247"/>
                  </a:lnTo>
                  <a:lnTo>
                    <a:pt x="187" y="246"/>
                  </a:lnTo>
                  <a:lnTo>
                    <a:pt x="190" y="243"/>
                  </a:lnTo>
                  <a:lnTo>
                    <a:pt x="191" y="242"/>
                  </a:lnTo>
                  <a:lnTo>
                    <a:pt x="192" y="241"/>
                  </a:lnTo>
                  <a:lnTo>
                    <a:pt x="198" y="240"/>
                  </a:lnTo>
                  <a:lnTo>
                    <a:pt x="200" y="240"/>
                  </a:lnTo>
                  <a:lnTo>
                    <a:pt x="203" y="235"/>
                  </a:lnTo>
                  <a:lnTo>
                    <a:pt x="205" y="233"/>
                  </a:lnTo>
                  <a:lnTo>
                    <a:pt x="201" y="233"/>
                  </a:lnTo>
                  <a:lnTo>
                    <a:pt x="190" y="238"/>
                  </a:lnTo>
                  <a:lnTo>
                    <a:pt x="185" y="240"/>
                  </a:lnTo>
                  <a:lnTo>
                    <a:pt x="186" y="237"/>
                  </a:lnTo>
                  <a:lnTo>
                    <a:pt x="185" y="236"/>
                  </a:lnTo>
                  <a:lnTo>
                    <a:pt x="182" y="236"/>
                  </a:lnTo>
                  <a:lnTo>
                    <a:pt x="180" y="237"/>
                  </a:lnTo>
                  <a:lnTo>
                    <a:pt x="173" y="245"/>
                  </a:lnTo>
                  <a:lnTo>
                    <a:pt x="170" y="247"/>
                  </a:lnTo>
                  <a:lnTo>
                    <a:pt x="168" y="242"/>
                  </a:lnTo>
                  <a:lnTo>
                    <a:pt x="170" y="236"/>
                  </a:lnTo>
                  <a:lnTo>
                    <a:pt x="171" y="230"/>
                  </a:lnTo>
                  <a:lnTo>
                    <a:pt x="166" y="226"/>
                  </a:lnTo>
                  <a:lnTo>
                    <a:pt x="166" y="231"/>
                  </a:lnTo>
                  <a:lnTo>
                    <a:pt x="165" y="235"/>
                  </a:lnTo>
                  <a:lnTo>
                    <a:pt x="163" y="238"/>
                  </a:lnTo>
                  <a:lnTo>
                    <a:pt x="159" y="241"/>
                  </a:lnTo>
                  <a:lnTo>
                    <a:pt x="154" y="240"/>
                  </a:lnTo>
                  <a:lnTo>
                    <a:pt x="150" y="237"/>
                  </a:lnTo>
                  <a:lnTo>
                    <a:pt x="150" y="232"/>
                  </a:lnTo>
                  <a:lnTo>
                    <a:pt x="153" y="229"/>
                  </a:lnTo>
                  <a:lnTo>
                    <a:pt x="149" y="227"/>
                  </a:lnTo>
                  <a:lnTo>
                    <a:pt x="145" y="229"/>
                  </a:lnTo>
                  <a:lnTo>
                    <a:pt x="143" y="230"/>
                  </a:lnTo>
                  <a:lnTo>
                    <a:pt x="138" y="231"/>
                  </a:lnTo>
                  <a:lnTo>
                    <a:pt x="134" y="230"/>
                  </a:lnTo>
                  <a:lnTo>
                    <a:pt x="132" y="227"/>
                  </a:lnTo>
                  <a:lnTo>
                    <a:pt x="127" y="224"/>
                  </a:lnTo>
                  <a:lnTo>
                    <a:pt x="124" y="222"/>
                  </a:lnTo>
                  <a:lnTo>
                    <a:pt x="119" y="221"/>
                  </a:lnTo>
                  <a:lnTo>
                    <a:pt x="113" y="221"/>
                  </a:lnTo>
                  <a:lnTo>
                    <a:pt x="112" y="221"/>
                  </a:lnTo>
                  <a:lnTo>
                    <a:pt x="111" y="220"/>
                  </a:lnTo>
                  <a:lnTo>
                    <a:pt x="110" y="220"/>
                  </a:lnTo>
                  <a:lnTo>
                    <a:pt x="107" y="220"/>
                  </a:lnTo>
                  <a:lnTo>
                    <a:pt x="105" y="221"/>
                  </a:lnTo>
                  <a:lnTo>
                    <a:pt x="103" y="222"/>
                  </a:lnTo>
                  <a:lnTo>
                    <a:pt x="102" y="224"/>
                  </a:lnTo>
                  <a:lnTo>
                    <a:pt x="103" y="226"/>
                  </a:lnTo>
                  <a:lnTo>
                    <a:pt x="101" y="227"/>
                  </a:lnTo>
                  <a:lnTo>
                    <a:pt x="98" y="227"/>
                  </a:lnTo>
                  <a:lnTo>
                    <a:pt x="97" y="226"/>
                  </a:lnTo>
                  <a:lnTo>
                    <a:pt x="95" y="226"/>
                  </a:lnTo>
                  <a:lnTo>
                    <a:pt x="91" y="220"/>
                  </a:lnTo>
                  <a:lnTo>
                    <a:pt x="90" y="220"/>
                  </a:lnTo>
                  <a:lnTo>
                    <a:pt x="89" y="219"/>
                  </a:lnTo>
                  <a:lnTo>
                    <a:pt x="87" y="217"/>
                  </a:lnTo>
                  <a:lnTo>
                    <a:pt x="87" y="216"/>
                  </a:lnTo>
                  <a:lnTo>
                    <a:pt x="89" y="214"/>
                  </a:lnTo>
                  <a:lnTo>
                    <a:pt x="90" y="212"/>
                  </a:lnTo>
                  <a:lnTo>
                    <a:pt x="89" y="209"/>
                  </a:lnTo>
                  <a:lnTo>
                    <a:pt x="86" y="206"/>
                  </a:lnTo>
                  <a:lnTo>
                    <a:pt x="85" y="205"/>
                  </a:lnTo>
                  <a:lnTo>
                    <a:pt x="79" y="208"/>
                  </a:lnTo>
                  <a:lnTo>
                    <a:pt x="74" y="206"/>
                  </a:lnTo>
                  <a:lnTo>
                    <a:pt x="65" y="201"/>
                  </a:lnTo>
                  <a:lnTo>
                    <a:pt x="65" y="205"/>
                  </a:lnTo>
                  <a:lnTo>
                    <a:pt x="69" y="209"/>
                  </a:lnTo>
                  <a:lnTo>
                    <a:pt x="76" y="214"/>
                  </a:lnTo>
                  <a:lnTo>
                    <a:pt x="78" y="216"/>
                  </a:lnTo>
                  <a:lnTo>
                    <a:pt x="74" y="220"/>
                  </a:lnTo>
                  <a:lnTo>
                    <a:pt x="71" y="222"/>
                  </a:lnTo>
                  <a:lnTo>
                    <a:pt x="69" y="225"/>
                  </a:lnTo>
                  <a:lnTo>
                    <a:pt x="61" y="226"/>
                  </a:lnTo>
                  <a:lnTo>
                    <a:pt x="55" y="229"/>
                  </a:lnTo>
                  <a:lnTo>
                    <a:pt x="52" y="231"/>
                  </a:lnTo>
                  <a:lnTo>
                    <a:pt x="50" y="230"/>
                  </a:lnTo>
                  <a:lnTo>
                    <a:pt x="49" y="225"/>
                  </a:lnTo>
                  <a:lnTo>
                    <a:pt x="48" y="224"/>
                  </a:lnTo>
                  <a:lnTo>
                    <a:pt x="45" y="222"/>
                  </a:lnTo>
                  <a:lnTo>
                    <a:pt x="43" y="220"/>
                  </a:lnTo>
                  <a:lnTo>
                    <a:pt x="36" y="217"/>
                  </a:lnTo>
                  <a:lnTo>
                    <a:pt x="27" y="216"/>
                  </a:lnTo>
                  <a:lnTo>
                    <a:pt x="12" y="217"/>
                  </a:lnTo>
                  <a:lnTo>
                    <a:pt x="6" y="217"/>
                  </a:lnTo>
                  <a:lnTo>
                    <a:pt x="2" y="216"/>
                  </a:lnTo>
                  <a:lnTo>
                    <a:pt x="1" y="214"/>
                  </a:lnTo>
                  <a:lnTo>
                    <a:pt x="0" y="209"/>
                  </a:lnTo>
                  <a:lnTo>
                    <a:pt x="1" y="208"/>
                  </a:lnTo>
                  <a:lnTo>
                    <a:pt x="8" y="205"/>
                  </a:lnTo>
                  <a:lnTo>
                    <a:pt x="11" y="203"/>
                  </a:lnTo>
                  <a:lnTo>
                    <a:pt x="12" y="201"/>
                  </a:lnTo>
                  <a:lnTo>
                    <a:pt x="16" y="187"/>
                  </a:lnTo>
                  <a:lnTo>
                    <a:pt x="16" y="184"/>
                  </a:lnTo>
                  <a:lnTo>
                    <a:pt x="16" y="183"/>
                  </a:lnTo>
                  <a:lnTo>
                    <a:pt x="18" y="182"/>
                  </a:lnTo>
                  <a:lnTo>
                    <a:pt x="18" y="180"/>
                  </a:lnTo>
                  <a:lnTo>
                    <a:pt x="22" y="177"/>
                  </a:lnTo>
                  <a:lnTo>
                    <a:pt x="26" y="174"/>
                  </a:lnTo>
                  <a:lnTo>
                    <a:pt x="42" y="172"/>
                  </a:lnTo>
                  <a:lnTo>
                    <a:pt x="47" y="171"/>
                  </a:lnTo>
                  <a:lnTo>
                    <a:pt x="48" y="168"/>
                  </a:lnTo>
                  <a:lnTo>
                    <a:pt x="50" y="159"/>
                  </a:lnTo>
                  <a:lnTo>
                    <a:pt x="57" y="153"/>
                  </a:lnTo>
                  <a:lnTo>
                    <a:pt x="57" y="151"/>
                  </a:lnTo>
                  <a:lnTo>
                    <a:pt x="58" y="148"/>
                  </a:lnTo>
                  <a:lnTo>
                    <a:pt x="60" y="143"/>
                  </a:lnTo>
                  <a:lnTo>
                    <a:pt x="61" y="140"/>
                  </a:lnTo>
                  <a:lnTo>
                    <a:pt x="60" y="133"/>
                  </a:lnTo>
                  <a:lnTo>
                    <a:pt x="61" y="131"/>
                  </a:lnTo>
                  <a:lnTo>
                    <a:pt x="64" y="129"/>
                  </a:lnTo>
                  <a:lnTo>
                    <a:pt x="63" y="125"/>
                  </a:lnTo>
                  <a:lnTo>
                    <a:pt x="64" y="119"/>
                  </a:lnTo>
                  <a:lnTo>
                    <a:pt x="63" y="114"/>
                  </a:lnTo>
                  <a:lnTo>
                    <a:pt x="64" y="114"/>
                  </a:lnTo>
                  <a:lnTo>
                    <a:pt x="68" y="111"/>
                  </a:lnTo>
                  <a:lnTo>
                    <a:pt x="59" y="103"/>
                  </a:lnTo>
                  <a:lnTo>
                    <a:pt x="57" y="98"/>
                  </a:lnTo>
                  <a:lnTo>
                    <a:pt x="58" y="93"/>
                  </a:lnTo>
                  <a:lnTo>
                    <a:pt x="76" y="88"/>
                  </a:lnTo>
                  <a:lnTo>
                    <a:pt x="84" y="87"/>
                  </a:lnTo>
                  <a:lnTo>
                    <a:pt x="86" y="85"/>
                  </a:lnTo>
                  <a:lnTo>
                    <a:pt x="89" y="82"/>
                  </a:lnTo>
                  <a:lnTo>
                    <a:pt x="95" y="80"/>
                  </a:lnTo>
                  <a:lnTo>
                    <a:pt x="97" y="79"/>
                  </a:lnTo>
                  <a:lnTo>
                    <a:pt x="100" y="79"/>
                  </a:lnTo>
                  <a:lnTo>
                    <a:pt x="107" y="78"/>
                  </a:lnTo>
                  <a:lnTo>
                    <a:pt x="108" y="77"/>
                  </a:lnTo>
                  <a:lnTo>
                    <a:pt x="110" y="75"/>
                  </a:lnTo>
                  <a:lnTo>
                    <a:pt x="112" y="75"/>
                  </a:lnTo>
                  <a:lnTo>
                    <a:pt x="116" y="75"/>
                  </a:lnTo>
                  <a:lnTo>
                    <a:pt x="117" y="77"/>
                  </a:lnTo>
                  <a:lnTo>
                    <a:pt x="113" y="80"/>
                  </a:lnTo>
                  <a:lnTo>
                    <a:pt x="112" y="84"/>
                  </a:lnTo>
                  <a:lnTo>
                    <a:pt x="112" y="85"/>
                  </a:lnTo>
                  <a:lnTo>
                    <a:pt x="116" y="85"/>
                  </a:lnTo>
                  <a:lnTo>
                    <a:pt x="119" y="84"/>
                  </a:lnTo>
                  <a:lnTo>
                    <a:pt x="123" y="83"/>
                  </a:lnTo>
                  <a:lnTo>
                    <a:pt x="124" y="80"/>
                  </a:lnTo>
                  <a:lnTo>
                    <a:pt x="127" y="80"/>
                  </a:lnTo>
                  <a:lnTo>
                    <a:pt x="164" y="73"/>
                  </a:lnTo>
                  <a:lnTo>
                    <a:pt x="180" y="67"/>
                  </a:lnTo>
                  <a:lnTo>
                    <a:pt x="184" y="67"/>
                  </a:lnTo>
                  <a:lnTo>
                    <a:pt x="185" y="66"/>
                  </a:lnTo>
                  <a:lnTo>
                    <a:pt x="190" y="56"/>
                  </a:lnTo>
                  <a:lnTo>
                    <a:pt x="198" y="47"/>
                  </a:lnTo>
                  <a:lnTo>
                    <a:pt x="203" y="43"/>
                  </a:lnTo>
                  <a:lnTo>
                    <a:pt x="208" y="40"/>
                  </a:lnTo>
                  <a:lnTo>
                    <a:pt x="218" y="36"/>
                  </a:lnTo>
                  <a:lnTo>
                    <a:pt x="221" y="36"/>
                  </a:lnTo>
                  <a:lnTo>
                    <a:pt x="222" y="35"/>
                  </a:lnTo>
                  <a:lnTo>
                    <a:pt x="226" y="26"/>
                  </a:lnTo>
                  <a:lnTo>
                    <a:pt x="227" y="24"/>
                  </a:lnTo>
                  <a:lnTo>
                    <a:pt x="237" y="17"/>
                  </a:lnTo>
                  <a:lnTo>
                    <a:pt x="240" y="16"/>
                  </a:lnTo>
                  <a:lnTo>
                    <a:pt x="247" y="13"/>
                  </a:lnTo>
                  <a:lnTo>
                    <a:pt x="254" y="10"/>
                  </a:lnTo>
                  <a:lnTo>
                    <a:pt x="260" y="6"/>
                  </a:lnTo>
                  <a:lnTo>
                    <a:pt x="264" y="6"/>
                  </a:lnTo>
                  <a:lnTo>
                    <a:pt x="269" y="6"/>
                  </a:lnTo>
                  <a:lnTo>
                    <a:pt x="286" y="1"/>
                  </a:lnTo>
                  <a:lnTo>
                    <a:pt x="293" y="0"/>
                  </a:lnTo>
                  <a:lnTo>
                    <a:pt x="340" y="4"/>
                  </a:lnTo>
                  <a:lnTo>
                    <a:pt x="347" y="3"/>
                  </a:lnTo>
                  <a:lnTo>
                    <a:pt x="386" y="20"/>
                  </a:lnTo>
                  <a:lnTo>
                    <a:pt x="390" y="21"/>
                  </a:lnTo>
                  <a:lnTo>
                    <a:pt x="392" y="20"/>
                  </a:lnTo>
                  <a:lnTo>
                    <a:pt x="396" y="19"/>
                  </a:lnTo>
                  <a:lnTo>
                    <a:pt x="400" y="19"/>
                  </a:lnTo>
                  <a:lnTo>
                    <a:pt x="400" y="20"/>
                  </a:lnTo>
                  <a:lnTo>
                    <a:pt x="400" y="21"/>
                  </a:lnTo>
                  <a:lnTo>
                    <a:pt x="401" y="24"/>
                  </a:lnTo>
                  <a:lnTo>
                    <a:pt x="405" y="26"/>
                  </a:lnTo>
                  <a:lnTo>
                    <a:pt x="411" y="29"/>
                  </a:lnTo>
                  <a:lnTo>
                    <a:pt x="413" y="31"/>
                  </a:lnTo>
                  <a:lnTo>
                    <a:pt x="416" y="32"/>
                  </a:lnTo>
                  <a:lnTo>
                    <a:pt x="418" y="32"/>
                  </a:lnTo>
                  <a:lnTo>
                    <a:pt x="422" y="32"/>
                  </a:lnTo>
                  <a:lnTo>
                    <a:pt x="423" y="32"/>
                  </a:lnTo>
                  <a:lnTo>
                    <a:pt x="425" y="35"/>
                  </a:lnTo>
                  <a:lnTo>
                    <a:pt x="427" y="36"/>
                  </a:lnTo>
                  <a:lnTo>
                    <a:pt x="428" y="36"/>
                  </a:lnTo>
                  <a:lnTo>
                    <a:pt x="433" y="35"/>
                  </a:lnTo>
                  <a:lnTo>
                    <a:pt x="434" y="36"/>
                  </a:lnTo>
                  <a:lnTo>
                    <a:pt x="461" y="54"/>
                  </a:lnTo>
                  <a:lnTo>
                    <a:pt x="466" y="59"/>
                  </a:lnTo>
                  <a:lnTo>
                    <a:pt x="469" y="64"/>
                  </a:lnTo>
                  <a:lnTo>
                    <a:pt x="470" y="67"/>
                  </a:lnTo>
                  <a:lnTo>
                    <a:pt x="479" y="72"/>
                  </a:lnTo>
                  <a:lnTo>
                    <a:pt x="481" y="73"/>
                  </a:lnTo>
                  <a:lnTo>
                    <a:pt x="514" y="77"/>
                  </a:lnTo>
                  <a:lnTo>
                    <a:pt x="514" y="78"/>
                  </a:lnTo>
                  <a:lnTo>
                    <a:pt x="516" y="78"/>
                  </a:lnTo>
                  <a:lnTo>
                    <a:pt x="517" y="78"/>
                  </a:lnTo>
                  <a:lnTo>
                    <a:pt x="518" y="78"/>
                  </a:lnTo>
                  <a:lnTo>
                    <a:pt x="519" y="75"/>
                  </a:lnTo>
                  <a:lnTo>
                    <a:pt x="520" y="74"/>
                  </a:lnTo>
                  <a:lnTo>
                    <a:pt x="522" y="73"/>
                  </a:lnTo>
                  <a:lnTo>
                    <a:pt x="523" y="73"/>
                  </a:lnTo>
                  <a:lnTo>
                    <a:pt x="525" y="75"/>
                  </a:lnTo>
                  <a:lnTo>
                    <a:pt x="529" y="77"/>
                  </a:lnTo>
                  <a:lnTo>
                    <a:pt x="533" y="78"/>
                  </a:lnTo>
                  <a:lnTo>
                    <a:pt x="550" y="78"/>
                  </a:lnTo>
                  <a:lnTo>
                    <a:pt x="554" y="77"/>
                  </a:lnTo>
                  <a:lnTo>
                    <a:pt x="551" y="74"/>
                  </a:lnTo>
                  <a:lnTo>
                    <a:pt x="554" y="72"/>
                  </a:lnTo>
                  <a:lnTo>
                    <a:pt x="556" y="72"/>
                  </a:lnTo>
                  <a:lnTo>
                    <a:pt x="559" y="72"/>
                  </a:lnTo>
                  <a:lnTo>
                    <a:pt x="562" y="73"/>
                  </a:lnTo>
                  <a:lnTo>
                    <a:pt x="564" y="74"/>
                  </a:lnTo>
                  <a:lnTo>
                    <a:pt x="567" y="77"/>
                  </a:lnTo>
                  <a:lnTo>
                    <a:pt x="569" y="77"/>
                  </a:lnTo>
                  <a:lnTo>
                    <a:pt x="571" y="75"/>
                  </a:lnTo>
                  <a:lnTo>
                    <a:pt x="582" y="74"/>
                  </a:lnTo>
                  <a:lnTo>
                    <a:pt x="590" y="74"/>
                  </a:lnTo>
                  <a:lnTo>
                    <a:pt x="593" y="74"/>
                  </a:lnTo>
                  <a:lnTo>
                    <a:pt x="596" y="73"/>
                  </a:lnTo>
                  <a:lnTo>
                    <a:pt x="599" y="74"/>
                  </a:lnTo>
                  <a:lnTo>
                    <a:pt x="612" y="87"/>
                  </a:lnTo>
                  <a:lnTo>
                    <a:pt x="614" y="88"/>
                  </a:lnTo>
                  <a:lnTo>
                    <a:pt x="618" y="89"/>
                  </a:lnTo>
                  <a:lnTo>
                    <a:pt x="620" y="90"/>
                  </a:lnTo>
                  <a:lnTo>
                    <a:pt x="622" y="92"/>
                  </a:lnTo>
                  <a:lnTo>
                    <a:pt x="625" y="95"/>
                  </a:lnTo>
                  <a:lnTo>
                    <a:pt x="627" y="96"/>
                  </a:lnTo>
                  <a:lnTo>
                    <a:pt x="633" y="99"/>
                  </a:lnTo>
                  <a:lnTo>
                    <a:pt x="634" y="100"/>
                  </a:lnTo>
                  <a:lnTo>
                    <a:pt x="634" y="103"/>
                  </a:lnTo>
                  <a:lnTo>
                    <a:pt x="630" y="104"/>
                  </a:lnTo>
                  <a:lnTo>
                    <a:pt x="618" y="105"/>
                  </a:lnTo>
                  <a:lnTo>
                    <a:pt x="616" y="106"/>
                  </a:lnTo>
                  <a:lnTo>
                    <a:pt x="614" y="109"/>
                  </a:lnTo>
                  <a:lnTo>
                    <a:pt x="614" y="114"/>
                  </a:lnTo>
                  <a:lnTo>
                    <a:pt x="612" y="116"/>
                  </a:lnTo>
                  <a:lnTo>
                    <a:pt x="609" y="117"/>
                  </a:lnTo>
                  <a:lnTo>
                    <a:pt x="608" y="119"/>
                  </a:lnTo>
                  <a:lnTo>
                    <a:pt x="616" y="136"/>
                  </a:lnTo>
                  <a:lnTo>
                    <a:pt x="618" y="138"/>
                  </a:lnTo>
                  <a:lnTo>
                    <a:pt x="619" y="141"/>
                  </a:lnTo>
                  <a:lnTo>
                    <a:pt x="619" y="145"/>
                  </a:lnTo>
                  <a:lnTo>
                    <a:pt x="620" y="147"/>
                  </a:lnTo>
                  <a:lnTo>
                    <a:pt x="623" y="150"/>
                  </a:lnTo>
                  <a:lnTo>
                    <a:pt x="625" y="156"/>
                  </a:lnTo>
                  <a:lnTo>
                    <a:pt x="629" y="159"/>
                  </a:lnTo>
                  <a:lnTo>
                    <a:pt x="633" y="162"/>
                  </a:lnTo>
                  <a:lnTo>
                    <a:pt x="635" y="166"/>
                  </a:lnTo>
                  <a:lnTo>
                    <a:pt x="639" y="167"/>
                  </a:lnTo>
                  <a:lnTo>
                    <a:pt x="640" y="168"/>
                  </a:lnTo>
                  <a:lnTo>
                    <a:pt x="653" y="190"/>
                  </a:lnTo>
                  <a:lnTo>
                    <a:pt x="656" y="195"/>
                  </a:lnTo>
                  <a:lnTo>
                    <a:pt x="648" y="208"/>
                  </a:lnTo>
                  <a:lnTo>
                    <a:pt x="646" y="211"/>
                  </a:lnTo>
                  <a:lnTo>
                    <a:pt x="646" y="220"/>
                  </a:lnTo>
                  <a:lnTo>
                    <a:pt x="644" y="232"/>
                  </a:lnTo>
                  <a:lnTo>
                    <a:pt x="644" y="236"/>
                  </a:lnTo>
                  <a:lnTo>
                    <a:pt x="641" y="238"/>
                  </a:lnTo>
                  <a:lnTo>
                    <a:pt x="632" y="250"/>
                  </a:lnTo>
                  <a:lnTo>
                    <a:pt x="628" y="251"/>
                  </a:lnTo>
                  <a:lnTo>
                    <a:pt x="625" y="253"/>
                  </a:lnTo>
                  <a:lnTo>
                    <a:pt x="624" y="254"/>
                  </a:lnTo>
                  <a:lnTo>
                    <a:pt x="622" y="254"/>
                  </a:lnTo>
                  <a:lnTo>
                    <a:pt x="619" y="256"/>
                  </a:lnTo>
                  <a:lnTo>
                    <a:pt x="618" y="257"/>
                  </a:lnTo>
                  <a:lnTo>
                    <a:pt x="618" y="259"/>
                  </a:lnTo>
                  <a:lnTo>
                    <a:pt x="618" y="262"/>
                  </a:lnTo>
                  <a:lnTo>
                    <a:pt x="622" y="270"/>
                  </a:lnTo>
                  <a:lnTo>
                    <a:pt x="630" y="310"/>
                  </a:lnTo>
                  <a:lnTo>
                    <a:pt x="630" y="325"/>
                  </a:lnTo>
                  <a:lnTo>
                    <a:pt x="630" y="326"/>
                  </a:lnTo>
                  <a:lnTo>
                    <a:pt x="630" y="327"/>
                  </a:lnTo>
                  <a:lnTo>
                    <a:pt x="632" y="329"/>
                  </a:lnTo>
                  <a:lnTo>
                    <a:pt x="632" y="330"/>
                  </a:lnTo>
                  <a:lnTo>
                    <a:pt x="632" y="331"/>
                  </a:lnTo>
                  <a:lnTo>
                    <a:pt x="632" y="331"/>
                  </a:lnTo>
                  <a:lnTo>
                    <a:pt x="630" y="331"/>
                  </a:lnTo>
                  <a:lnTo>
                    <a:pt x="628" y="331"/>
                  </a:lnTo>
                  <a:lnTo>
                    <a:pt x="628" y="331"/>
                  </a:lnTo>
                  <a:lnTo>
                    <a:pt x="624" y="343"/>
                  </a:lnTo>
                  <a:lnTo>
                    <a:pt x="625" y="347"/>
                  </a:lnTo>
                  <a:lnTo>
                    <a:pt x="627" y="349"/>
                  </a:lnTo>
                  <a:lnTo>
                    <a:pt x="629" y="352"/>
                  </a:lnTo>
                  <a:lnTo>
                    <a:pt x="630" y="353"/>
                  </a:lnTo>
                  <a:lnTo>
                    <a:pt x="632" y="356"/>
                  </a:lnTo>
                  <a:lnTo>
                    <a:pt x="632" y="358"/>
                  </a:lnTo>
                  <a:lnTo>
                    <a:pt x="630" y="359"/>
                  </a:lnTo>
                  <a:lnTo>
                    <a:pt x="630" y="362"/>
                  </a:lnTo>
                  <a:lnTo>
                    <a:pt x="632" y="366"/>
                  </a:lnTo>
                  <a:lnTo>
                    <a:pt x="634" y="372"/>
                  </a:lnTo>
                  <a:lnTo>
                    <a:pt x="634" y="377"/>
                  </a:lnTo>
                  <a:lnTo>
                    <a:pt x="633" y="380"/>
                  </a:lnTo>
                  <a:lnTo>
                    <a:pt x="633" y="382"/>
                  </a:lnTo>
                  <a:lnTo>
                    <a:pt x="634" y="384"/>
                  </a:lnTo>
                  <a:lnTo>
                    <a:pt x="636" y="387"/>
                  </a:lnTo>
                  <a:lnTo>
                    <a:pt x="638" y="389"/>
                  </a:lnTo>
                  <a:lnTo>
                    <a:pt x="638" y="391"/>
                  </a:lnTo>
                  <a:lnTo>
                    <a:pt x="639" y="395"/>
                  </a:lnTo>
                  <a:lnTo>
                    <a:pt x="641" y="399"/>
                  </a:lnTo>
                  <a:lnTo>
                    <a:pt x="644" y="401"/>
                  </a:lnTo>
                  <a:lnTo>
                    <a:pt x="653" y="406"/>
                  </a:lnTo>
                  <a:lnTo>
                    <a:pt x="655" y="411"/>
                  </a:lnTo>
                  <a:lnTo>
                    <a:pt x="657" y="415"/>
                  </a:lnTo>
                  <a:lnTo>
                    <a:pt x="661" y="417"/>
                  </a:lnTo>
                  <a:lnTo>
                    <a:pt x="662" y="419"/>
                  </a:lnTo>
                  <a:lnTo>
                    <a:pt x="664" y="420"/>
                  </a:lnTo>
                  <a:lnTo>
                    <a:pt x="666" y="422"/>
                  </a:lnTo>
                  <a:lnTo>
                    <a:pt x="667" y="427"/>
                  </a:lnTo>
                  <a:lnTo>
                    <a:pt x="670" y="433"/>
                  </a:lnTo>
                  <a:lnTo>
                    <a:pt x="673" y="441"/>
                  </a:lnTo>
                  <a:lnTo>
                    <a:pt x="672" y="445"/>
                  </a:lnTo>
                  <a:lnTo>
                    <a:pt x="677" y="448"/>
                  </a:lnTo>
                  <a:lnTo>
                    <a:pt x="678" y="453"/>
                  </a:lnTo>
                  <a:lnTo>
                    <a:pt x="681" y="466"/>
                  </a:lnTo>
                  <a:lnTo>
                    <a:pt x="682" y="468"/>
                  </a:lnTo>
                  <a:lnTo>
                    <a:pt x="685" y="470"/>
                  </a:lnTo>
                  <a:lnTo>
                    <a:pt x="687" y="473"/>
                  </a:lnTo>
                  <a:lnTo>
                    <a:pt x="688" y="479"/>
                  </a:lnTo>
                  <a:lnTo>
                    <a:pt x="692" y="488"/>
                  </a:lnTo>
                  <a:lnTo>
                    <a:pt x="692" y="489"/>
                  </a:lnTo>
                  <a:lnTo>
                    <a:pt x="698" y="489"/>
                  </a:lnTo>
                  <a:lnTo>
                    <a:pt x="701" y="488"/>
                  </a:lnTo>
                  <a:lnTo>
                    <a:pt x="707" y="483"/>
                  </a:lnTo>
                  <a:lnTo>
                    <a:pt x="706" y="480"/>
                  </a:lnTo>
                  <a:lnTo>
                    <a:pt x="704" y="473"/>
                  </a:lnTo>
                  <a:lnTo>
                    <a:pt x="703" y="470"/>
                  </a:lnTo>
                  <a:lnTo>
                    <a:pt x="701" y="467"/>
                  </a:lnTo>
                  <a:lnTo>
                    <a:pt x="699" y="466"/>
                  </a:lnTo>
                  <a:lnTo>
                    <a:pt x="699" y="462"/>
                  </a:lnTo>
                  <a:lnTo>
                    <a:pt x="699" y="457"/>
                  </a:lnTo>
                  <a:lnTo>
                    <a:pt x="699" y="454"/>
                  </a:lnTo>
                  <a:lnTo>
                    <a:pt x="698" y="451"/>
                  </a:lnTo>
                  <a:lnTo>
                    <a:pt x="696" y="447"/>
                  </a:lnTo>
                  <a:lnTo>
                    <a:pt x="696" y="445"/>
                  </a:lnTo>
                  <a:lnTo>
                    <a:pt x="694" y="440"/>
                  </a:lnTo>
                  <a:lnTo>
                    <a:pt x="694" y="435"/>
                  </a:lnTo>
                  <a:lnTo>
                    <a:pt x="696" y="430"/>
                  </a:lnTo>
                  <a:lnTo>
                    <a:pt x="697" y="426"/>
                  </a:lnTo>
                  <a:lnTo>
                    <a:pt x="699" y="421"/>
                  </a:lnTo>
                  <a:lnTo>
                    <a:pt x="702" y="420"/>
                  </a:lnTo>
                  <a:lnTo>
                    <a:pt x="711" y="417"/>
                  </a:lnTo>
                  <a:lnTo>
                    <a:pt x="707" y="416"/>
                  </a:lnTo>
                  <a:lnTo>
                    <a:pt x="707" y="415"/>
                  </a:lnTo>
                  <a:lnTo>
                    <a:pt x="707" y="412"/>
                  </a:lnTo>
                  <a:lnTo>
                    <a:pt x="708" y="411"/>
                  </a:lnTo>
                  <a:lnTo>
                    <a:pt x="711" y="411"/>
                  </a:lnTo>
                  <a:lnTo>
                    <a:pt x="714" y="415"/>
                  </a:lnTo>
                  <a:lnTo>
                    <a:pt x="717" y="415"/>
                  </a:lnTo>
                  <a:lnTo>
                    <a:pt x="720" y="416"/>
                  </a:lnTo>
                  <a:lnTo>
                    <a:pt x="723" y="419"/>
                  </a:lnTo>
                  <a:lnTo>
                    <a:pt x="727" y="421"/>
                  </a:lnTo>
                  <a:lnTo>
                    <a:pt x="729" y="424"/>
                  </a:lnTo>
                  <a:lnTo>
                    <a:pt x="730" y="431"/>
                  </a:lnTo>
                  <a:lnTo>
                    <a:pt x="733" y="482"/>
                  </a:lnTo>
                  <a:lnTo>
                    <a:pt x="734" y="484"/>
                  </a:lnTo>
                  <a:lnTo>
                    <a:pt x="739" y="507"/>
                  </a:lnTo>
                  <a:lnTo>
                    <a:pt x="745" y="512"/>
                  </a:lnTo>
                  <a:lnTo>
                    <a:pt x="754" y="511"/>
                  </a:lnTo>
                  <a:lnTo>
                    <a:pt x="765" y="499"/>
                  </a:lnTo>
                  <a:lnTo>
                    <a:pt x="769" y="495"/>
                  </a:lnTo>
                  <a:lnTo>
                    <a:pt x="771" y="504"/>
                  </a:lnTo>
                  <a:lnTo>
                    <a:pt x="769" y="516"/>
                  </a:lnTo>
                  <a:lnTo>
                    <a:pt x="767" y="519"/>
                  </a:lnTo>
                  <a:lnTo>
                    <a:pt x="767" y="520"/>
                  </a:lnTo>
                  <a:lnTo>
                    <a:pt x="766" y="521"/>
                  </a:lnTo>
                  <a:lnTo>
                    <a:pt x="765" y="521"/>
                  </a:lnTo>
                  <a:lnTo>
                    <a:pt x="764" y="524"/>
                  </a:lnTo>
                  <a:lnTo>
                    <a:pt x="764" y="525"/>
                  </a:lnTo>
                  <a:lnTo>
                    <a:pt x="765" y="532"/>
                  </a:lnTo>
                  <a:lnTo>
                    <a:pt x="762" y="540"/>
                  </a:lnTo>
                  <a:lnTo>
                    <a:pt x="762" y="542"/>
                  </a:lnTo>
                  <a:lnTo>
                    <a:pt x="770" y="545"/>
                  </a:lnTo>
                  <a:lnTo>
                    <a:pt x="771" y="547"/>
                  </a:lnTo>
                  <a:lnTo>
                    <a:pt x="772" y="554"/>
                  </a:lnTo>
                  <a:lnTo>
                    <a:pt x="772" y="556"/>
                  </a:lnTo>
                  <a:lnTo>
                    <a:pt x="773" y="557"/>
                  </a:lnTo>
                  <a:lnTo>
                    <a:pt x="773" y="558"/>
                  </a:lnTo>
                  <a:lnTo>
                    <a:pt x="773" y="561"/>
                  </a:lnTo>
                  <a:lnTo>
                    <a:pt x="775" y="563"/>
                  </a:lnTo>
                  <a:lnTo>
                    <a:pt x="776" y="564"/>
                  </a:lnTo>
                  <a:lnTo>
                    <a:pt x="778" y="567"/>
                  </a:lnTo>
                  <a:lnTo>
                    <a:pt x="781" y="568"/>
                  </a:lnTo>
                  <a:lnTo>
                    <a:pt x="785" y="567"/>
                  </a:lnTo>
                  <a:lnTo>
                    <a:pt x="791" y="562"/>
                  </a:lnTo>
                  <a:lnTo>
                    <a:pt x="791" y="564"/>
                  </a:lnTo>
                  <a:lnTo>
                    <a:pt x="789" y="568"/>
                  </a:lnTo>
                  <a:lnTo>
                    <a:pt x="789" y="569"/>
                  </a:lnTo>
                  <a:lnTo>
                    <a:pt x="791" y="570"/>
                  </a:lnTo>
                  <a:lnTo>
                    <a:pt x="793" y="574"/>
                  </a:lnTo>
                  <a:lnTo>
                    <a:pt x="796" y="579"/>
                  </a:lnTo>
                  <a:lnTo>
                    <a:pt x="798" y="580"/>
                  </a:lnTo>
                  <a:lnTo>
                    <a:pt x="808" y="580"/>
                  </a:lnTo>
                  <a:lnTo>
                    <a:pt x="812" y="582"/>
                  </a:lnTo>
                  <a:lnTo>
                    <a:pt x="817" y="584"/>
                  </a:lnTo>
                  <a:lnTo>
                    <a:pt x="820" y="585"/>
                  </a:lnTo>
                  <a:lnTo>
                    <a:pt x="852" y="586"/>
                  </a:lnTo>
                  <a:lnTo>
                    <a:pt x="856" y="586"/>
                  </a:lnTo>
                  <a:lnTo>
                    <a:pt x="861" y="590"/>
                  </a:lnTo>
                  <a:lnTo>
                    <a:pt x="865" y="590"/>
                  </a:lnTo>
                  <a:lnTo>
                    <a:pt x="870" y="590"/>
                  </a:lnTo>
                  <a:lnTo>
                    <a:pt x="877" y="586"/>
                  </a:lnTo>
                  <a:lnTo>
                    <a:pt x="891" y="585"/>
                  </a:lnTo>
                  <a:lnTo>
                    <a:pt x="894" y="584"/>
                  </a:lnTo>
                  <a:lnTo>
                    <a:pt x="897" y="583"/>
                  </a:lnTo>
                  <a:lnTo>
                    <a:pt x="899" y="580"/>
                  </a:lnTo>
                  <a:lnTo>
                    <a:pt x="908" y="570"/>
                  </a:lnTo>
                  <a:lnTo>
                    <a:pt x="909" y="569"/>
                  </a:lnTo>
                  <a:lnTo>
                    <a:pt x="910" y="567"/>
                  </a:lnTo>
                  <a:lnTo>
                    <a:pt x="910" y="564"/>
                  </a:lnTo>
                  <a:lnTo>
                    <a:pt x="909" y="563"/>
                  </a:lnTo>
                  <a:lnTo>
                    <a:pt x="910" y="562"/>
                  </a:lnTo>
                  <a:lnTo>
                    <a:pt x="915" y="554"/>
                  </a:lnTo>
                  <a:lnTo>
                    <a:pt x="923" y="549"/>
                  </a:lnTo>
                  <a:lnTo>
                    <a:pt x="939" y="543"/>
                  </a:lnTo>
                  <a:lnTo>
                    <a:pt x="945" y="540"/>
                  </a:lnTo>
                  <a:lnTo>
                    <a:pt x="947" y="536"/>
                  </a:lnTo>
                  <a:lnTo>
                    <a:pt x="947" y="533"/>
                  </a:lnTo>
                  <a:lnTo>
                    <a:pt x="945" y="532"/>
                  </a:lnTo>
                  <a:lnTo>
                    <a:pt x="944" y="530"/>
                  </a:lnTo>
                  <a:lnTo>
                    <a:pt x="944" y="528"/>
                  </a:lnTo>
                  <a:lnTo>
                    <a:pt x="945" y="526"/>
                  </a:lnTo>
                  <a:lnTo>
                    <a:pt x="946" y="525"/>
                  </a:lnTo>
                  <a:lnTo>
                    <a:pt x="947" y="525"/>
                  </a:lnTo>
                  <a:lnTo>
                    <a:pt x="947" y="525"/>
                  </a:lnTo>
                  <a:lnTo>
                    <a:pt x="949" y="524"/>
                  </a:lnTo>
                  <a:lnTo>
                    <a:pt x="950" y="524"/>
                  </a:lnTo>
                  <a:lnTo>
                    <a:pt x="954" y="525"/>
                  </a:lnTo>
                  <a:lnTo>
                    <a:pt x="957" y="524"/>
                  </a:lnTo>
                  <a:lnTo>
                    <a:pt x="962" y="516"/>
                  </a:lnTo>
                  <a:lnTo>
                    <a:pt x="972" y="514"/>
                  </a:lnTo>
                  <a:lnTo>
                    <a:pt x="976" y="511"/>
                  </a:lnTo>
                  <a:lnTo>
                    <a:pt x="978" y="507"/>
                  </a:lnTo>
                  <a:lnTo>
                    <a:pt x="981" y="504"/>
                  </a:lnTo>
                  <a:lnTo>
                    <a:pt x="981" y="500"/>
                  </a:lnTo>
                  <a:lnTo>
                    <a:pt x="978" y="493"/>
                  </a:lnTo>
                  <a:lnTo>
                    <a:pt x="978" y="491"/>
                  </a:lnTo>
                  <a:lnTo>
                    <a:pt x="983" y="485"/>
                  </a:lnTo>
                  <a:lnTo>
                    <a:pt x="986" y="483"/>
                  </a:lnTo>
                  <a:lnTo>
                    <a:pt x="986" y="479"/>
                  </a:lnTo>
                  <a:lnTo>
                    <a:pt x="986" y="470"/>
                  </a:lnTo>
                  <a:lnTo>
                    <a:pt x="987" y="469"/>
                  </a:lnTo>
                  <a:lnTo>
                    <a:pt x="991" y="466"/>
                  </a:lnTo>
                  <a:lnTo>
                    <a:pt x="993" y="466"/>
                  </a:lnTo>
                  <a:lnTo>
                    <a:pt x="996" y="466"/>
                  </a:lnTo>
                  <a:lnTo>
                    <a:pt x="998" y="457"/>
                  </a:lnTo>
                  <a:lnTo>
                    <a:pt x="1000" y="456"/>
                  </a:lnTo>
                  <a:lnTo>
                    <a:pt x="1002" y="456"/>
                  </a:lnTo>
                  <a:lnTo>
                    <a:pt x="1003" y="454"/>
                  </a:lnTo>
                  <a:lnTo>
                    <a:pt x="1005" y="453"/>
                  </a:lnTo>
                  <a:lnTo>
                    <a:pt x="1005" y="452"/>
                  </a:lnTo>
                  <a:lnTo>
                    <a:pt x="1007" y="451"/>
                  </a:lnTo>
                  <a:lnTo>
                    <a:pt x="1009" y="449"/>
                  </a:lnTo>
                  <a:lnTo>
                    <a:pt x="1014" y="449"/>
                  </a:lnTo>
                  <a:lnTo>
                    <a:pt x="1031" y="441"/>
                  </a:lnTo>
                  <a:lnTo>
                    <a:pt x="1039" y="436"/>
                  </a:lnTo>
                  <a:lnTo>
                    <a:pt x="1045" y="428"/>
                  </a:lnTo>
                  <a:lnTo>
                    <a:pt x="1047" y="425"/>
                  </a:lnTo>
                  <a:lnTo>
                    <a:pt x="1047" y="421"/>
                  </a:lnTo>
                  <a:lnTo>
                    <a:pt x="1049" y="408"/>
                  </a:lnTo>
                  <a:lnTo>
                    <a:pt x="1050" y="404"/>
                  </a:lnTo>
                  <a:lnTo>
                    <a:pt x="1051" y="401"/>
                  </a:lnTo>
                  <a:lnTo>
                    <a:pt x="1058" y="394"/>
                  </a:lnTo>
                  <a:lnTo>
                    <a:pt x="1060" y="391"/>
                  </a:lnTo>
                  <a:lnTo>
                    <a:pt x="1061" y="388"/>
                  </a:lnTo>
                  <a:lnTo>
                    <a:pt x="1061" y="387"/>
                  </a:lnTo>
                  <a:lnTo>
                    <a:pt x="1060" y="382"/>
                  </a:lnTo>
                  <a:lnTo>
                    <a:pt x="1058" y="377"/>
                  </a:lnTo>
                  <a:lnTo>
                    <a:pt x="1060" y="375"/>
                  </a:lnTo>
                  <a:lnTo>
                    <a:pt x="1061" y="373"/>
                  </a:lnTo>
                  <a:lnTo>
                    <a:pt x="1063" y="369"/>
                  </a:lnTo>
                  <a:lnTo>
                    <a:pt x="1067" y="366"/>
                  </a:lnTo>
                  <a:lnTo>
                    <a:pt x="1071" y="362"/>
                  </a:lnTo>
                  <a:lnTo>
                    <a:pt x="1077" y="361"/>
                  </a:lnTo>
                  <a:lnTo>
                    <a:pt x="1087" y="361"/>
                  </a:lnTo>
                  <a:lnTo>
                    <a:pt x="1089" y="361"/>
                  </a:lnTo>
                  <a:lnTo>
                    <a:pt x="1094" y="357"/>
                  </a:lnTo>
                  <a:lnTo>
                    <a:pt x="1097" y="357"/>
                  </a:lnTo>
                  <a:lnTo>
                    <a:pt x="1097" y="358"/>
                  </a:lnTo>
                  <a:lnTo>
                    <a:pt x="1097" y="361"/>
                  </a:lnTo>
                  <a:lnTo>
                    <a:pt x="1097" y="363"/>
                  </a:lnTo>
                  <a:lnTo>
                    <a:pt x="1098" y="364"/>
                  </a:lnTo>
                  <a:lnTo>
                    <a:pt x="1104" y="364"/>
                  </a:lnTo>
                  <a:lnTo>
                    <a:pt x="1108" y="366"/>
                  </a:lnTo>
                  <a:lnTo>
                    <a:pt x="1110" y="368"/>
                  </a:lnTo>
                  <a:lnTo>
                    <a:pt x="1110" y="368"/>
                  </a:lnTo>
                  <a:lnTo>
                    <a:pt x="1112" y="368"/>
                  </a:lnTo>
                  <a:lnTo>
                    <a:pt x="1115" y="368"/>
                  </a:lnTo>
                  <a:lnTo>
                    <a:pt x="1116" y="367"/>
                  </a:lnTo>
                  <a:lnTo>
                    <a:pt x="1119" y="368"/>
                  </a:lnTo>
                  <a:lnTo>
                    <a:pt x="1126" y="370"/>
                  </a:lnTo>
                  <a:lnTo>
                    <a:pt x="1130" y="366"/>
                  </a:lnTo>
                  <a:lnTo>
                    <a:pt x="1133" y="366"/>
                  </a:lnTo>
                  <a:lnTo>
                    <a:pt x="1136" y="368"/>
                  </a:lnTo>
                  <a:lnTo>
                    <a:pt x="1139" y="368"/>
                  </a:lnTo>
                  <a:lnTo>
                    <a:pt x="1140" y="368"/>
                  </a:lnTo>
                  <a:lnTo>
                    <a:pt x="1142" y="367"/>
                  </a:lnTo>
                  <a:lnTo>
                    <a:pt x="1142" y="366"/>
                  </a:lnTo>
                  <a:lnTo>
                    <a:pt x="1144" y="364"/>
                  </a:lnTo>
                  <a:lnTo>
                    <a:pt x="1150" y="363"/>
                  </a:lnTo>
                  <a:lnTo>
                    <a:pt x="1151" y="363"/>
                  </a:lnTo>
                  <a:lnTo>
                    <a:pt x="1162" y="356"/>
                  </a:lnTo>
                  <a:lnTo>
                    <a:pt x="1173" y="353"/>
                  </a:lnTo>
                  <a:lnTo>
                    <a:pt x="1176" y="353"/>
                  </a:lnTo>
                  <a:lnTo>
                    <a:pt x="1177" y="351"/>
                  </a:lnTo>
                  <a:lnTo>
                    <a:pt x="1177" y="349"/>
                  </a:lnTo>
                  <a:lnTo>
                    <a:pt x="1178" y="347"/>
                  </a:lnTo>
                  <a:lnTo>
                    <a:pt x="1184" y="345"/>
                  </a:lnTo>
                  <a:lnTo>
                    <a:pt x="1193" y="342"/>
                  </a:lnTo>
                  <a:lnTo>
                    <a:pt x="1218" y="341"/>
                  </a:lnTo>
                  <a:lnTo>
                    <a:pt x="1223" y="340"/>
                  </a:lnTo>
                  <a:lnTo>
                    <a:pt x="1225" y="338"/>
                  </a:lnTo>
                  <a:lnTo>
                    <a:pt x="1231" y="333"/>
                  </a:lnTo>
                  <a:lnTo>
                    <a:pt x="1232" y="331"/>
                  </a:lnTo>
                  <a:lnTo>
                    <a:pt x="1231" y="327"/>
                  </a:lnTo>
                  <a:lnTo>
                    <a:pt x="1226" y="324"/>
                  </a:lnTo>
                  <a:lnTo>
                    <a:pt x="1225" y="320"/>
                  </a:lnTo>
                  <a:lnTo>
                    <a:pt x="1225" y="319"/>
                  </a:lnTo>
                  <a:lnTo>
                    <a:pt x="1228" y="317"/>
                  </a:lnTo>
                  <a:lnTo>
                    <a:pt x="1229" y="316"/>
                  </a:lnTo>
                  <a:lnTo>
                    <a:pt x="1228" y="312"/>
                  </a:lnTo>
                  <a:lnTo>
                    <a:pt x="1228" y="310"/>
                  </a:lnTo>
                  <a:lnTo>
                    <a:pt x="1225" y="309"/>
                  </a:lnTo>
                  <a:lnTo>
                    <a:pt x="1220" y="306"/>
                  </a:lnTo>
                  <a:lnTo>
                    <a:pt x="1218" y="305"/>
                  </a:lnTo>
                  <a:lnTo>
                    <a:pt x="1208" y="298"/>
                  </a:lnTo>
                  <a:lnTo>
                    <a:pt x="1209" y="295"/>
                  </a:lnTo>
                  <a:lnTo>
                    <a:pt x="1210" y="291"/>
                  </a:lnTo>
                  <a:lnTo>
                    <a:pt x="1210" y="283"/>
                  </a:lnTo>
                  <a:lnTo>
                    <a:pt x="1211" y="280"/>
                  </a:lnTo>
                  <a:lnTo>
                    <a:pt x="1215" y="278"/>
                  </a:lnTo>
                  <a:lnTo>
                    <a:pt x="1255" y="263"/>
                  </a:lnTo>
                  <a:lnTo>
                    <a:pt x="1278" y="250"/>
                  </a:lnTo>
                  <a:lnTo>
                    <a:pt x="1282" y="248"/>
                  </a:lnTo>
                  <a:lnTo>
                    <a:pt x="1283" y="247"/>
                  </a:lnTo>
                  <a:lnTo>
                    <a:pt x="1284" y="246"/>
                  </a:lnTo>
                  <a:lnTo>
                    <a:pt x="1287" y="242"/>
                  </a:lnTo>
                  <a:lnTo>
                    <a:pt x="1288" y="242"/>
                  </a:lnTo>
                  <a:lnTo>
                    <a:pt x="1290" y="242"/>
                  </a:lnTo>
                  <a:lnTo>
                    <a:pt x="1342" y="219"/>
                  </a:lnTo>
                  <a:lnTo>
                    <a:pt x="1351" y="216"/>
                  </a:lnTo>
                  <a:lnTo>
                    <a:pt x="1360" y="216"/>
                  </a:lnTo>
                  <a:lnTo>
                    <a:pt x="1367" y="219"/>
                  </a:lnTo>
                  <a:lnTo>
                    <a:pt x="1369" y="221"/>
                  </a:lnTo>
                  <a:lnTo>
                    <a:pt x="1373" y="226"/>
                  </a:lnTo>
                  <a:lnTo>
                    <a:pt x="1376" y="227"/>
                  </a:lnTo>
                  <a:lnTo>
                    <a:pt x="1379" y="230"/>
                  </a:lnTo>
                  <a:lnTo>
                    <a:pt x="1381" y="231"/>
                  </a:lnTo>
                  <a:lnTo>
                    <a:pt x="1383" y="231"/>
                  </a:lnTo>
                  <a:lnTo>
                    <a:pt x="1384" y="232"/>
                  </a:lnTo>
                  <a:lnTo>
                    <a:pt x="1393" y="242"/>
                  </a:lnTo>
                  <a:lnTo>
                    <a:pt x="1397" y="243"/>
                  </a:lnTo>
                  <a:lnTo>
                    <a:pt x="1405" y="245"/>
                  </a:lnTo>
                  <a:lnTo>
                    <a:pt x="1427" y="251"/>
                  </a:lnTo>
                  <a:lnTo>
                    <a:pt x="1452" y="263"/>
                  </a:lnTo>
                  <a:lnTo>
                    <a:pt x="1485" y="272"/>
                  </a:lnTo>
                  <a:lnTo>
                    <a:pt x="1499" y="274"/>
                  </a:lnTo>
                  <a:lnTo>
                    <a:pt x="1503" y="275"/>
                  </a:lnTo>
                  <a:lnTo>
                    <a:pt x="1511" y="278"/>
                  </a:lnTo>
                  <a:lnTo>
                    <a:pt x="1525" y="289"/>
                  </a:lnTo>
                  <a:lnTo>
                    <a:pt x="1538" y="304"/>
                  </a:lnTo>
                  <a:lnTo>
                    <a:pt x="1546" y="309"/>
                  </a:lnTo>
                  <a:lnTo>
                    <a:pt x="1551" y="310"/>
                  </a:lnTo>
                  <a:lnTo>
                    <a:pt x="1563" y="310"/>
                  </a:lnTo>
                  <a:lnTo>
                    <a:pt x="1567" y="311"/>
                  </a:lnTo>
                  <a:lnTo>
                    <a:pt x="1598" y="321"/>
                  </a:lnTo>
                  <a:lnTo>
                    <a:pt x="1632" y="342"/>
                  </a:lnTo>
                  <a:lnTo>
                    <a:pt x="1652" y="348"/>
                  </a:lnTo>
                  <a:lnTo>
                    <a:pt x="1663" y="354"/>
                  </a:lnTo>
                  <a:lnTo>
                    <a:pt x="1666" y="356"/>
                  </a:lnTo>
                  <a:lnTo>
                    <a:pt x="1668" y="357"/>
                  </a:lnTo>
                  <a:lnTo>
                    <a:pt x="1677" y="363"/>
                  </a:lnTo>
                  <a:lnTo>
                    <a:pt x="1709" y="375"/>
                  </a:lnTo>
                  <a:lnTo>
                    <a:pt x="1728" y="388"/>
                  </a:lnTo>
                  <a:lnTo>
                    <a:pt x="1737" y="390"/>
                  </a:lnTo>
                  <a:lnTo>
                    <a:pt x="1745" y="391"/>
                  </a:lnTo>
                  <a:lnTo>
                    <a:pt x="1783" y="388"/>
                  </a:lnTo>
                  <a:lnTo>
                    <a:pt x="1788" y="385"/>
                  </a:lnTo>
                  <a:lnTo>
                    <a:pt x="1790" y="382"/>
                  </a:lnTo>
                  <a:lnTo>
                    <a:pt x="1791" y="380"/>
                  </a:lnTo>
                  <a:lnTo>
                    <a:pt x="1795" y="382"/>
                  </a:lnTo>
                  <a:lnTo>
                    <a:pt x="1800" y="384"/>
                  </a:lnTo>
                  <a:lnTo>
                    <a:pt x="1801" y="384"/>
                  </a:lnTo>
                  <a:lnTo>
                    <a:pt x="1801" y="380"/>
                  </a:lnTo>
                  <a:lnTo>
                    <a:pt x="1803" y="380"/>
                  </a:lnTo>
                  <a:lnTo>
                    <a:pt x="1804" y="382"/>
                  </a:lnTo>
                  <a:lnTo>
                    <a:pt x="1804" y="383"/>
                  </a:lnTo>
                  <a:lnTo>
                    <a:pt x="1804" y="384"/>
                  </a:lnTo>
                  <a:lnTo>
                    <a:pt x="1805" y="387"/>
                  </a:lnTo>
                  <a:lnTo>
                    <a:pt x="1812" y="396"/>
                  </a:lnTo>
                  <a:lnTo>
                    <a:pt x="1816" y="396"/>
                  </a:lnTo>
                  <a:lnTo>
                    <a:pt x="1827" y="403"/>
                  </a:lnTo>
                  <a:lnTo>
                    <a:pt x="1832" y="405"/>
                  </a:lnTo>
                  <a:lnTo>
                    <a:pt x="1836" y="406"/>
                  </a:lnTo>
                  <a:lnTo>
                    <a:pt x="1840" y="405"/>
                  </a:lnTo>
                  <a:lnTo>
                    <a:pt x="1842" y="406"/>
                  </a:lnTo>
                  <a:lnTo>
                    <a:pt x="1844" y="406"/>
                  </a:lnTo>
                  <a:lnTo>
                    <a:pt x="1846" y="404"/>
                  </a:lnTo>
                  <a:lnTo>
                    <a:pt x="1846" y="401"/>
                  </a:lnTo>
                  <a:lnTo>
                    <a:pt x="1846" y="400"/>
                  </a:lnTo>
                  <a:lnTo>
                    <a:pt x="1843" y="399"/>
                  </a:lnTo>
                  <a:lnTo>
                    <a:pt x="1842" y="396"/>
                  </a:lnTo>
                  <a:lnTo>
                    <a:pt x="1846" y="395"/>
                  </a:lnTo>
                  <a:lnTo>
                    <a:pt x="1847" y="395"/>
                  </a:lnTo>
                  <a:lnTo>
                    <a:pt x="1865" y="403"/>
                  </a:lnTo>
                  <a:lnTo>
                    <a:pt x="1869" y="403"/>
                  </a:lnTo>
                  <a:lnTo>
                    <a:pt x="1890" y="404"/>
                  </a:lnTo>
                  <a:lnTo>
                    <a:pt x="1914" y="414"/>
                  </a:lnTo>
                  <a:lnTo>
                    <a:pt x="1916" y="415"/>
                  </a:lnTo>
                  <a:lnTo>
                    <a:pt x="1917" y="419"/>
                  </a:lnTo>
                  <a:lnTo>
                    <a:pt x="1916" y="425"/>
                  </a:lnTo>
                  <a:lnTo>
                    <a:pt x="1915" y="427"/>
                  </a:lnTo>
                  <a:lnTo>
                    <a:pt x="1907" y="436"/>
                  </a:lnTo>
                  <a:lnTo>
                    <a:pt x="1909" y="437"/>
                  </a:lnTo>
                  <a:lnTo>
                    <a:pt x="1910" y="440"/>
                  </a:lnTo>
                  <a:lnTo>
                    <a:pt x="1912" y="441"/>
                  </a:lnTo>
                  <a:lnTo>
                    <a:pt x="1915" y="441"/>
                  </a:lnTo>
                  <a:lnTo>
                    <a:pt x="1916" y="440"/>
                  </a:lnTo>
                  <a:lnTo>
                    <a:pt x="1916" y="437"/>
                  </a:lnTo>
                  <a:lnTo>
                    <a:pt x="1916" y="436"/>
                  </a:lnTo>
                  <a:lnTo>
                    <a:pt x="1919" y="435"/>
                  </a:lnTo>
                  <a:lnTo>
                    <a:pt x="1919" y="436"/>
                  </a:lnTo>
                  <a:lnTo>
                    <a:pt x="1922" y="438"/>
                  </a:lnTo>
                  <a:lnTo>
                    <a:pt x="1925" y="438"/>
                  </a:lnTo>
                  <a:lnTo>
                    <a:pt x="1926" y="438"/>
                  </a:lnTo>
                  <a:lnTo>
                    <a:pt x="1931" y="436"/>
                  </a:lnTo>
                  <a:lnTo>
                    <a:pt x="1933" y="436"/>
                  </a:lnTo>
                  <a:lnTo>
                    <a:pt x="1951" y="436"/>
                  </a:lnTo>
                  <a:lnTo>
                    <a:pt x="1959" y="435"/>
                  </a:lnTo>
                  <a:lnTo>
                    <a:pt x="1962" y="435"/>
                  </a:lnTo>
                  <a:close/>
                </a:path>
              </a:pathLst>
            </a:custGeom>
            <a:solidFill>
              <a:schemeClr val="accent5">
                <a:lumMod val="75000"/>
              </a:schemeClr>
            </a:solidFill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54506328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6192</TotalTime>
  <Words>196</Words>
  <Application>Microsoft Office PowerPoint</Application>
  <PresentationFormat>On-screen Show (16:9)</PresentationFormat>
  <Paragraphs>15</Paragraphs>
  <Slides>4</Slides>
  <Notes>2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9" baseType="lpstr">
      <vt:lpstr>宋体</vt:lpstr>
      <vt:lpstr>Arial</vt:lpstr>
      <vt:lpstr>Calibri</vt:lpstr>
      <vt:lpstr>Wingdings</vt:lpstr>
      <vt:lpstr>Office 主题​​</vt:lpstr>
      <vt:lpstr>New Guinea map-1</vt:lpstr>
      <vt:lpstr>New Guinea map-2</vt:lpstr>
      <vt:lpstr>New Guinea map-3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171</cp:revision>
  <dcterms:created xsi:type="dcterms:W3CDTF">2016-05-15T02:42:52Z</dcterms:created>
  <dcterms:modified xsi:type="dcterms:W3CDTF">2026-10-11T12:10:34Z</dcterms:modified>
</cp:coreProperties>
</file>