
<file path=[Content_Types].xml><?xml version="1.0" encoding="utf-8"?>
<Types xmlns="http://schemas.openxmlformats.org/package/2006/content-types">
  <Default Extension="jpeg" ContentType="image/jpeg"/>
  <Default Extension="png" ContentType="image/pn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theme/theme2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6"/>
  </p:notesMasterIdLst>
  <p:sldIdLst>
    <p:sldId id="788" r:id="rId2"/>
    <p:sldId id="765" r:id="rId3"/>
    <p:sldId id="790" r:id="rId4"/>
    <p:sldId id="764" r:id="rId5"/>
  </p:sldIdLst>
  <p:sldSz cx="9144000" cy="5143500" type="screen16x9"/>
  <p:notesSz cx="6858000" cy="9144000"/>
  <p:defaultTextStyle>
    <a:defPPr>
      <a:defRPr lang="zh-CN"/>
    </a:defPPr>
    <a:lvl1pPr marL="0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144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288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432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575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5719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2863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007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150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1665" userDrawn="1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D9D9D9"/>
    <a:srgbClr val="C3B996"/>
    <a:srgbClr val="4BACC6"/>
    <a:srgbClr val="CCECFF"/>
    <a:srgbClr val="FF2200"/>
    <a:srgbClr val="FF9900"/>
    <a:srgbClr val="FFFF00"/>
    <a:srgbClr val="7AAB00"/>
    <a:srgbClr val="006100"/>
    <a:srgbClr val="FFCC99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>
  <a:tblStyle styleId="{5C22544A-7EE6-4342-B048-85BDC9FD1C3A}" styleName="Medium Style 2 - Acc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  <a:tblStyle styleId="{7DF18680-E054-41AD-8BC1-D1AEF772440D}" styleName="Medium Style 2 - Accent 5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5">
              <a:tint val="20000"/>
            </a:schemeClr>
          </a:solidFill>
        </a:fill>
      </a:tcStyle>
    </a:wholeTbl>
    <a:band1H>
      <a:tcStyle>
        <a:tcBdr/>
        <a:fill>
          <a:solidFill>
            <a:schemeClr val="accent5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5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5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5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5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5"/>
          </a:solidFill>
        </a:fill>
      </a:tcStyle>
    </a:firstRow>
  </a:tblStyle>
  <a:tblStyle styleId="{073A0DAA-6AF3-43AB-8588-CEC1D06C72B9}" styleName="Medium Style 2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dk1">
              <a:tint val="20000"/>
            </a:schemeClr>
          </a:solidFill>
        </a:fill>
      </a:tcStyle>
    </a:wholeTbl>
    <a:band1H>
      <a:tcStyle>
        <a:tcBdr/>
        <a:fill>
          <a:solidFill>
            <a:schemeClr val="dk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dk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dk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dk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dk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dk1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7941" autoAdjust="0"/>
    <p:restoredTop sz="93552" autoAdjust="0"/>
  </p:normalViewPr>
  <p:slideViewPr>
    <p:cSldViewPr>
      <p:cViewPr>
        <p:scale>
          <a:sx n="100" d="100"/>
          <a:sy n="100" d="100"/>
        </p:scale>
        <p:origin x="1488" y="522"/>
      </p:cViewPr>
      <p:guideLst>
        <p:guide orient="horz" pos="1665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sorterViewPr>
    <p:cViewPr>
      <p:scale>
        <a:sx n="150" d="100"/>
        <a:sy n="150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viewProps" Target="viewProps.xml"/><Relationship Id="rId3" Type="http://schemas.openxmlformats.org/officeDocument/2006/relationships/slide" Target="slides/slide2.xml"/><Relationship Id="rId7" Type="http://schemas.openxmlformats.org/officeDocument/2006/relationships/presProps" Target="presProps.xml"/><Relationship Id="rId2" Type="http://schemas.openxmlformats.org/officeDocument/2006/relationships/slide" Target="slides/slide1.xml"/><Relationship Id="rId1" Type="http://schemas.openxmlformats.org/officeDocument/2006/relationships/slideMaster" Target="slideMasters/slideMaster1.xml"/><Relationship Id="rId6" Type="http://schemas.openxmlformats.org/officeDocument/2006/relationships/notesMaster" Target="notesMasters/notesMaster1.xml"/><Relationship Id="rId5" Type="http://schemas.openxmlformats.org/officeDocument/2006/relationships/slide" Target="slides/slide4.xml"/><Relationship Id="rId10" Type="http://schemas.openxmlformats.org/officeDocument/2006/relationships/tableStyles" Target="tableStyles.xml"/><Relationship Id="rId4" Type="http://schemas.openxmlformats.org/officeDocument/2006/relationships/slide" Target="slides/slide3.xml"/><Relationship Id="rId9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322F276-3B41-4825-B551-61CDDCA1537B}" type="datetimeFigureOut">
              <a:rPr lang="zh-CN" altLang="en-US" smtClean="0"/>
              <a:pPr/>
              <a:t>2026/11/1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381000" y="685800"/>
            <a:ext cx="6096000" cy="34290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40A6F9EE-5C32-490A-9B89-240D2A522DF4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7802732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144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288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432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575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5719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2863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007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150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>
          <a:extLst>
            <a:ext uri="{FF2B5EF4-FFF2-40B4-BE49-F238E27FC236}">
              <a16:creationId xmlns:a16="http://schemas.microsoft.com/office/drawing/2014/main" id="{7D997974-E486-030B-9CFF-8BD44EE9D5C9}"/>
            </a:ext>
          </a:extLst>
        </p:cNvPr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>
            <a:extLst>
              <a:ext uri="{FF2B5EF4-FFF2-40B4-BE49-F238E27FC236}">
                <a16:creationId xmlns:a16="http://schemas.microsoft.com/office/drawing/2014/main" id="{AFD38BB0-1EAB-3AC8-4BA4-CF576B0D8477}"/>
              </a:ext>
            </a:extLst>
          </p:cNvPr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>
            <a:extLst>
              <a:ext uri="{FF2B5EF4-FFF2-40B4-BE49-F238E27FC236}">
                <a16:creationId xmlns:a16="http://schemas.microsoft.com/office/drawing/2014/main" id="{B9824BAA-D4DD-8265-0C63-EC74CE82C723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6666DF06-3E73-3DA9-84A5-F66A119A8722}"/>
              </a:ext>
            </a:extLst>
          </p:cNvPr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40A6F9EE-5C32-490A-9B89-240D2A522DF4}" type="slidenum">
              <a:rPr lang="zh-CN" altLang="en-US" smtClean="0"/>
              <a:pPr/>
              <a:t>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379318802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40A6F9EE-5C32-490A-9B89-240D2A522DF4}" type="slidenum">
              <a:rPr lang="zh-CN" altLang="en-US" smtClean="0"/>
              <a:pPr/>
              <a:t>2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982986480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>
          <a:extLst>
            <a:ext uri="{FF2B5EF4-FFF2-40B4-BE49-F238E27FC236}">
              <a16:creationId xmlns:a16="http://schemas.microsoft.com/office/drawing/2014/main" id="{ACF5AB1E-AA07-CA6F-BF17-C6455E3BF2F3}"/>
            </a:ext>
          </a:extLst>
        </p:cNvPr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>
            <a:extLst>
              <a:ext uri="{FF2B5EF4-FFF2-40B4-BE49-F238E27FC236}">
                <a16:creationId xmlns:a16="http://schemas.microsoft.com/office/drawing/2014/main" id="{72F77C83-AEC1-EA47-FC79-C425BABD3A0F}"/>
              </a:ext>
            </a:extLst>
          </p:cNvPr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>
            <a:extLst>
              <a:ext uri="{FF2B5EF4-FFF2-40B4-BE49-F238E27FC236}">
                <a16:creationId xmlns:a16="http://schemas.microsoft.com/office/drawing/2014/main" id="{80A827EF-84CE-1E1A-D8A2-97A89E595672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CA6FC0A7-DDDA-C4BF-F593-3D5D134F7DA6}"/>
              </a:ext>
            </a:extLst>
          </p:cNvPr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40A6F9EE-5C32-490A-9B89-240D2A522DF4}" type="slidenum">
              <a:rPr lang="zh-CN" altLang="en-US" smtClean="0"/>
              <a:pPr/>
              <a:t>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4284135080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40A6F9EE-5C32-490A-9B89-240D2A522DF4}" type="slidenum">
              <a:rPr lang="zh-CN" altLang="en-US" smtClean="0"/>
              <a:pPr/>
              <a:t>4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901102007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685800" y="1597823"/>
            <a:ext cx="7772400" cy="1102519"/>
          </a:xfrm>
        </p:spPr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371600" y="2914650"/>
            <a:ext cx="6400800" cy="1314450"/>
          </a:xfrm>
          <a:prstGeom prst="rect">
            <a:avLst/>
          </a:prstGeom>
        </p:spPr>
        <p:txBody>
          <a:bodyPr lIns="91429" tIns="45714" rIns="91429" bIns="45714"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144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288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432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575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5719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2863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007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15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zh-CN" altLang="en-US"/>
              <a:t>单击此处编辑母版副标题样式</a:t>
            </a:r>
          </a:p>
        </p:txBody>
      </p:sp>
    </p:spTree>
    <p:extLst>
      <p:ext uri="{BB962C8B-B14F-4D97-AF65-F5344CB8AC3E}">
        <p14:creationId xmlns:p14="http://schemas.microsoft.com/office/powerpoint/2010/main" val="2531921439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</p:spTree>
    <p:extLst>
      <p:ext uri="{BB962C8B-B14F-4D97-AF65-F5344CB8AC3E}">
        <p14:creationId xmlns:p14="http://schemas.microsoft.com/office/powerpoint/2010/main" val="2271209943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69130290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obj">
  <p:cSld name="1_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457200" y="1200151"/>
            <a:ext cx="8229600" cy="3394472"/>
          </a:xfrm>
          <a:prstGeom prst="rect">
            <a:avLst/>
          </a:prstGeom>
        </p:spPr>
        <p:txBody>
          <a:bodyPr lIns="91429" tIns="45714" rIns="91429" bIns="45714"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457200" y="4767264"/>
            <a:ext cx="2133600" cy="273844"/>
          </a:xfrm>
          <a:prstGeom prst="rect">
            <a:avLst/>
          </a:prstGeom>
        </p:spPr>
        <p:txBody>
          <a:bodyPr lIns="91429" tIns="45714" rIns="91429" bIns="45714"/>
          <a:lstStyle/>
          <a:p>
            <a:fld id="{7035B6DF-BB0D-444C-9634-CCDA78E63692}" type="datetimeFigureOut">
              <a:rPr lang="zh-CN" altLang="en-US" smtClean="0"/>
              <a:pPr/>
              <a:t>2026/11/1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3124200" y="4767264"/>
            <a:ext cx="2895600" cy="273844"/>
          </a:xfrm>
          <a:prstGeom prst="rect">
            <a:avLst/>
          </a:prstGeom>
        </p:spPr>
        <p:txBody>
          <a:bodyPr lIns="91429" tIns="45714" rIns="91429" bIns="45714"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6553200" y="4767264"/>
            <a:ext cx="2133600" cy="273844"/>
          </a:xfrm>
          <a:prstGeom prst="rect">
            <a:avLst/>
          </a:prstGeom>
        </p:spPr>
        <p:txBody>
          <a:bodyPr lIns="91429" tIns="45714" rIns="91429" bIns="45714"/>
          <a:lstStyle/>
          <a:p>
            <a:fld id="{0210CD4F-9D1A-4F3B-A674-582DCF5F7993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13449653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_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FA0C1AC-7D40-F7D7-719C-1E098F82349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altLang="zh-CN"/>
              <a:t>Click to edit Master title style</a:t>
            </a:r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955549125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image" Target="../media/image1.png"/><Relationship Id="rId3" Type="http://schemas.openxmlformats.org/officeDocument/2006/relationships/slideLayout" Target="../slideLayouts/slideLayout3.xml"/><Relationship Id="rId7" Type="http://schemas.openxmlformats.org/officeDocument/2006/relationships/hyperlink" Target="http://yourfreetemplates.com/" TargetMode="Externa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2">
            <a:alpha val="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457200" y="86126"/>
            <a:ext cx="8229600" cy="857250"/>
          </a:xfrm>
          <a:prstGeom prst="rect">
            <a:avLst/>
          </a:prstGeom>
        </p:spPr>
        <p:txBody>
          <a:bodyPr vert="horz" lIns="91429" tIns="45714" rIns="91429" bIns="45714" rtlCol="0" anchor="ctr">
            <a:normAutofit/>
          </a:bodyPr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5" name="TextBox 4"/>
          <p:cNvSpPr txBox="1"/>
          <p:nvPr userDrawn="1"/>
        </p:nvSpPr>
        <p:spPr>
          <a:xfrm>
            <a:off x="2699792" y="4899195"/>
            <a:ext cx="4032448" cy="276987"/>
          </a:xfrm>
          <a:prstGeom prst="rect">
            <a:avLst/>
          </a:prstGeom>
          <a:noFill/>
        </p:spPr>
        <p:txBody>
          <a:bodyPr wrap="square" lIns="91429" tIns="45714" rIns="91429" bIns="45714" rtlCol="0">
            <a:spAutoFit/>
          </a:bodyPr>
          <a:lstStyle/>
          <a:p>
            <a:pPr algn="ctr"/>
            <a:r>
              <a:rPr lang="en-US" altLang="zh-CN" sz="1200" dirty="0">
                <a:hlinkClick r:id="rId7"/>
              </a:rPr>
              <a:t>http://yourfreetemplates.com</a:t>
            </a:r>
            <a:endParaRPr lang="zh-CN" altLang="en-US" sz="1200" dirty="0"/>
          </a:p>
        </p:txBody>
      </p:sp>
      <p:cxnSp>
        <p:nvCxnSpPr>
          <p:cNvPr id="4" name="直接连接符 3"/>
          <p:cNvCxnSpPr/>
          <p:nvPr userDrawn="1"/>
        </p:nvCxnSpPr>
        <p:spPr>
          <a:xfrm>
            <a:off x="0" y="948426"/>
            <a:ext cx="9144000" cy="0"/>
          </a:xfrm>
          <a:prstGeom prst="line">
            <a:avLst/>
          </a:prstGeom>
          <a:ln w="3175">
            <a:solidFill>
              <a:schemeClr val="bg1">
                <a:lumMod val="75000"/>
              </a:schemeClr>
            </a:solidFill>
            <a:prstDash val="sys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6" name="Picture 2" descr="C:\CurtBackup\02_wordpress\Logo\Wordpress-V2.png"/>
          <p:cNvPicPr>
            <a:picLocks noChangeAspect="1" noChangeArrowheads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148812" y="4872425"/>
            <a:ext cx="616775" cy="22657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</p:spTree>
    <p:extLst>
      <p:ext uri="{BB962C8B-B14F-4D97-AF65-F5344CB8AC3E}">
        <p14:creationId xmlns:p14="http://schemas.microsoft.com/office/powerpoint/2010/main" val="2015974847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5" r:id="rId3"/>
    <p:sldLayoutId id="2147483656" r:id="rId4"/>
    <p:sldLayoutId id="2147483658" r:id="rId5"/>
  </p:sldLayoutIdLst>
  <p:hf hdr="0" ftr="0" dt="0"/>
  <p:txStyles>
    <p:titleStyle>
      <a:lvl1pPr algn="ctr" defTabSz="914288" rtl="0" eaLnBrk="1" latinLnBrk="0" hangingPunct="1">
        <a:spcBef>
          <a:spcPct val="0"/>
        </a:spcBef>
        <a:buNone/>
        <a:defRPr sz="36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858" indent="-342858" algn="l" defTabSz="914288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858" indent="-285715" algn="l" defTabSz="914288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2859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003" indent="-228572" algn="l" defTabSz="914288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148" indent="-228572" algn="l" defTabSz="914288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291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435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8579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5723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144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288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432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575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5719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2863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007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150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5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5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5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hyperlink" Target="yourfreetemplates.com" TargetMode="External"/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Relationship Id="rId4" Type="http://schemas.openxmlformats.org/officeDocument/2006/relationships/hyperlink" Target="http://yourfreetemplates.com/terms-of-use/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>
          <a:extLst>
            <a:ext uri="{FF2B5EF4-FFF2-40B4-BE49-F238E27FC236}">
              <a16:creationId xmlns:a16="http://schemas.microsoft.com/office/drawing/2014/main" id="{6C0930B0-7965-1D99-4C72-8E29DEFC0601}"/>
            </a:ext>
          </a:extLst>
        </p:cNvPr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angle 2">
            <a:extLst>
              <a:ext uri="{FF2B5EF4-FFF2-40B4-BE49-F238E27FC236}">
                <a16:creationId xmlns:a16="http://schemas.microsoft.com/office/drawing/2014/main" id="{14979EC5-9A8F-0D4E-F2CF-54ABC307E49D}"/>
              </a:ext>
            </a:extLst>
          </p:cNvPr>
          <p:cNvSpPr/>
          <p:nvPr/>
        </p:nvSpPr>
        <p:spPr>
          <a:xfrm>
            <a:off x="644482" y="1111001"/>
            <a:ext cx="3464969" cy="3702619"/>
          </a:xfrm>
          <a:prstGeom prst="rect">
            <a:avLst/>
          </a:prstGeom>
          <a:solidFill>
            <a:srgbClr val="CCECFF"/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F08150A6-190A-9952-5BD9-CD2937490A4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vert="horz" lIns="91429" tIns="45714" rIns="91429" bIns="45714" rtlCol="0" anchor="ctr">
            <a:noAutofit/>
          </a:bodyPr>
          <a:lstStyle/>
          <a:p>
            <a:r>
              <a:rPr lang="en-US" altLang="zh-CN" sz="3200" dirty="0"/>
              <a:t>UK and Ireland M</a:t>
            </a:r>
            <a:r>
              <a:rPr lang="zh-CN" altLang="zh-CN" sz="3200" dirty="0"/>
              <a:t>ap</a:t>
            </a:r>
            <a:r>
              <a:rPr lang="en-US" altLang="zh-CN" sz="3200" dirty="0"/>
              <a:t> -1 </a:t>
            </a:r>
          </a:p>
        </p:txBody>
      </p:sp>
      <p:grpSp>
        <p:nvGrpSpPr>
          <p:cNvPr id="508" name="Group 507">
            <a:extLst>
              <a:ext uri="{FF2B5EF4-FFF2-40B4-BE49-F238E27FC236}">
                <a16:creationId xmlns:a16="http://schemas.microsoft.com/office/drawing/2014/main" id="{1E60DF02-E500-B76A-9196-D7D41592DDAA}"/>
              </a:ext>
            </a:extLst>
          </p:cNvPr>
          <p:cNvGrpSpPr/>
          <p:nvPr/>
        </p:nvGrpSpPr>
        <p:grpSpPr>
          <a:xfrm>
            <a:off x="827584" y="1111001"/>
            <a:ext cx="3281867" cy="3704697"/>
            <a:chOff x="3873500" y="-257175"/>
            <a:chExt cx="5014913" cy="5661026"/>
          </a:xfrm>
          <a:solidFill>
            <a:schemeClr val="bg1">
              <a:lumMod val="75000"/>
            </a:schemeClr>
          </a:solidFill>
        </p:grpSpPr>
        <p:sp>
          <p:nvSpPr>
            <p:cNvPr id="495" name="Freeform 75">
              <a:extLst>
                <a:ext uri="{FF2B5EF4-FFF2-40B4-BE49-F238E27FC236}">
                  <a16:creationId xmlns:a16="http://schemas.microsoft.com/office/drawing/2014/main" id="{77BEC8A7-46A1-622D-9F87-C9C3C5B2FA13}"/>
                </a:ext>
              </a:extLst>
            </p:cNvPr>
            <p:cNvSpPr>
              <a:spLocks/>
            </p:cNvSpPr>
            <p:nvPr/>
          </p:nvSpPr>
          <p:spPr bwMode="auto">
            <a:xfrm>
              <a:off x="5637213" y="5400675"/>
              <a:ext cx="11113" cy="3175"/>
            </a:xfrm>
            <a:custGeom>
              <a:avLst/>
              <a:gdLst>
                <a:gd name="T0" fmla="*/ 0 w 7"/>
                <a:gd name="T1" fmla="*/ 2 h 2"/>
                <a:gd name="T2" fmla="*/ 0 w 7"/>
                <a:gd name="T3" fmla="*/ 0 h 2"/>
                <a:gd name="T4" fmla="*/ 7 w 7"/>
                <a:gd name="T5" fmla="*/ 2 h 2"/>
                <a:gd name="T6" fmla="*/ 0 w 7"/>
                <a:gd name="T7" fmla="*/ 2 h 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</a:cxnLst>
              <a:rect l="0" t="0" r="r" b="b"/>
              <a:pathLst>
                <a:path w="7" h="2">
                  <a:moveTo>
                    <a:pt x="0" y="2"/>
                  </a:moveTo>
                  <a:lnTo>
                    <a:pt x="0" y="0"/>
                  </a:lnTo>
                  <a:lnTo>
                    <a:pt x="7" y="2"/>
                  </a:lnTo>
                  <a:lnTo>
                    <a:pt x="0" y="2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496" name="Freeform 76">
              <a:extLst>
                <a:ext uri="{FF2B5EF4-FFF2-40B4-BE49-F238E27FC236}">
                  <a16:creationId xmlns:a16="http://schemas.microsoft.com/office/drawing/2014/main" id="{AFF51A09-075A-23ED-69E3-058324A8E4FF}"/>
                </a:ext>
              </a:extLst>
            </p:cNvPr>
            <p:cNvSpPr>
              <a:spLocks/>
            </p:cNvSpPr>
            <p:nvPr/>
          </p:nvSpPr>
          <p:spPr bwMode="auto">
            <a:xfrm>
              <a:off x="5543550" y="5291138"/>
              <a:ext cx="36513" cy="31750"/>
            </a:xfrm>
            <a:custGeom>
              <a:avLst/>
              <a:gdLst>
                <a:gd name="T0" fmla="*/ 23 w 23"/>
                <a:gd name="T1" fmla="*/ 5 h 20"/>
                <a:gd name="T2" fmla="*/ 14 w 23"/>
                <a:gd name="T3" fmla="*/ 20 h 20"/>
                <a:gd name="T4" fmla="*/ 0 w 23"/>
                <a:gd name="T5" fmla="*/ 12 h 20"/>
                <a:gd name="T6" fmla="*/ 0 w 23"/>
                <a:gd name="T7" fmla="*/ 7 h 20"/>
                <a:gd name="T8" fmla="*/ 18 w 23"/>
                <a:gd name="T9" fmla="*/ 0 h 20"/>
                <a:gd name="T10" fmla="*/ 22 w 23"/>
                <a:gd name="T11" fmla="*/ 2 h 20"/>
                <a:gd name="T12" fmla="*/ 23 w 23"/>
                <a:gd name="T13" fmla="*/ 5 h 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</a:cxnLst>
              <a:rect l="0" t="0" r="r" b="b"/>
              <a:pathLst>
                <a:path w="23" h="20">
                  <a:moveTo>
                    <a:pt x="23" y="5"/>
                  </a:moveTo>
                  <a:lnTo>
                    <a:pt x="14" y="20"/>
                  </a:lnTo>
                  <a:lnTo>
                    <a:pt x="0" y="12"/>
                  </a:lnTo>
                  <a:lnTo>
                    <a:pt x="0" y="7"/>
                  </a:lnTo>
                  <a:lnTo>
                    <a:pt x="18" y="0"/>
                  </a:lnTo>
                  <a:lnTo>
                    <a:pt x="22" y="2"/>
                  </a:lnTo>
                  <a:lnTo>
                    <a:pt x="23" y="5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497" name="Freeform 77">
              <a:extLst>
                <a:ext uri="{FF2B5EF4-FFF2-40B4-BE49-F238E27FC236}">
                  <a16:creationId xmlns:a16="http://schemas.microsoft.com/office/drawing/2014/main" id="{14645E71-40C5-0219-444B-B202A11FD596}"/>
                </a:ext>
              </a:extLst>
            </p:cNvPr>
            <p:cNvSpPr>
              <a:spLocks/>
            </p:cNvSpPr>
            <p:nvPr/>
          </p:nvSpPr>
          <p:spPr bwMode="auto">
            <a:xfrm>
              <a:off x="5370513" y="3302000"/>
              <a:ext cx="119063" cy="125413"/>
            </a:xfrm>
            <a:custGeom>
              <a:avLst/>
              <a:gdLst>
                <a:gd name="T0" fmla="*/ 59 w 75"/>
                <a:gd name="T1" fmla="*/ 54 h 79"/>
                <a:gd name="T2" fmla="*/ 24 w 75"/>
                <a:gd name="T3" fmla="*/ 79 h 79"/>
                <a:gd name="T4" fmla="*/ 14 w 75"/>
                <a:gd name="T5" fmla="*/ 71 h 79"/>
                <a:gd name="T6" fmla="*/ 3 w 75"/>
                <a:gd name="T7" fmla="*/ 72 h 79"/>
                <a:gd name="T8" fmla="*/ 0 w 75"/>
                <a:gd name="T9" fmla="*/ 70 h 79"/>
                <a:gd name="T10" fmla="*/ 8 w 75"/>
                <a:gd name="T11" fmla="*/ 60 h 79"/>
                <a:gd name="T12" fmla="*/ 21 w 75"/>
                <a:gd name="T13" fmla="*/ 36 h 79"/>
                <a:gd name="T14" fmla="*/ 34 w 75"/>
                <a:gd name="T15" fmla="*/ 28 h 79"/>
                <a:gd name="T16" fmla="*/ 55 w 75"/>
                <a:gd name="T17" fmla="*/ 4 h 79"/>
                <a:gd name="T18" fmla="*/ 68 w 75"/>
                <a:gd name="T19" fmla="*/ 0 h 79"/>
                <a:gd name="T20" fmla="*/ 73 w 75"/>
                <a:gd name="T21" fmla="*/ 1 h 79"/>
                <a:gd name="T22" fmla="*/ 75 w 75"/>
                <a:gd name="T23" fmla="*/ 4 h 79"/>
                <a:gd name="T24" fmla="*/ 74 w 75"/>
                <a:gd name="T25" fmla="*/ 36 h 79"/>
                <a:gd name="T26" fmla="*/ 64 w 75"/>
                <a:gd name="T27" fmla="*/ 45 h 79"/>
                <a:gd name="T28" fmla="*/ 59 w 75"/>
                <a:gd name="T29" fmla="*/ 54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5" h="79">
                  <a:moveTo>
                    <a:pt x="59" y="54"/>
                  </a:moveTo>
                  <a:lnTo>
                    <a:pt x="24" y="79"/>
                  </a:lnTo>
                  <a:lnTo>
                    <a:pt x="14" y="71"/>
                  </a:lnTo>
                  <a:lnTo>
                    <a:pt x="3" y="72"/>
                  </a:lnTo>
                  <a:lnTo>
                    <a:pt x="0" y="70"/>
                  </a:lnTo>
                  <a:lnTo>
                    <a:pt x="8" y="60"/>
                  </a:lnTo>
                  <a:lnTo>
                    <a:pt x="21" y="36"/>
                  </a:lnTo>
                  <a:lnTo>
                    <a:pt x="34" y="28"/>
                  </a:lnTo>
                  <a:lnTo>
                    <a:pt x="55" y="4"/>
                  </a:lnTo>
                  <a:lnTo>
                    <a:pt x="68" y="0"/>
                  </a:lnTo>
                  <a:lnTo>
                    <a:pt x="73" y="1"/>
                  </a:lnTo>
                  <a:lnTo>
                    <a:pt x="75" y="4"/>
                  </a:lnTo>
                  <a:lnTo>
                    <a:pt x="74" y="36"/>
                  </a:lnTo>
                  <a:lnTo>
                    <a:pt x="64" y="45"/>
                  </a:lnTo>
                  <a:lnTo>
                    <a:pt x="59" y="54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498" name="Freeform 78">
              <a:extLst>
                <a:ext uri="{FF2B5EF4-FFF2-40B4-BE49-F238E27FC236}">
                  <a16:creationId xmlns:a16="http://schemas.microsoft.com/office/drawing/2014/main" id="{3C89B5B9-DB3A-4914-72DB-161EA824EDB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4652963" y="935038"/>
              <a:ext cx="2143125" cy="4029075"/>
            </a:xfrm>
            <a:custGeom>
              <a:avLst/>
              <a:gdLst>
                <a:gd name="T0" fmla="*/ 408 w 1350"/>
                <a:gd name="T1" fmla="*/ 2161 h 2538"/>
                <a:gd name="T2" fmla="*/ 417 w 1350"/>
                <a:gd name="T3" fmla="*/ 2032 h 2538"/>
                <a:gd name="T4" fmla="*/ 436 w 1350"/>
                <a:gd name="T5" fmla="*/ 1866 h 2538"/>
                <a:gd name="T6" fmla="*/ 628 w 1350"/>
                <a:gd name="T7" fmla="*/ 1780 h 2538"/>
                <a:gd name="T8" fmla="*/ 690 w 1350"/>
                <a:gd name="T9" fmla="*/ 1684 h 2538"/>
                <a:gd name="T10" fmla="*/ 708 w 1350"/>
                <a:gd name="T11" fmla="*/ 1400 h 2538"/>
                <a:gd name="T12" fmla="*/ 559 w 1350"/>
                <a:gd name="T13" fmla="*/ 1388 h 2538"/>
                <a:gd name="T14" fmla="*/ 531 w 1350"/>
                <a:gd name="T15" fmla="*/ 1234 h 2538"/>
                <a:gd name="T16" fmla="*/ 534 w 1350"/>
                <a:gd name="T17" fmla="*/ 1079 h 2538"/>
                <a:gd name="T18" fmla="*/ 467 w 1350"/>
                <a:gd name="T19" fmla="*/ 1074 h 2538"/>
                <a:gd name="T20" fmla="*/ 443 w 1350"/>
                <a:gd name="T21" fmla="*/ 1118 h 2538"/>
                <a:gd name="T22" fmla="*/ 477 w 1350"/>
                <a:gd name="T23" fmla="*/ 931 h 2538"/>
                <a:gd name="T24" fmla="*/ 515 w 1350"/>
                <a:gd name="T25" fmla="*/ 768 h 2538"/>
                <a:gd name="T26" fmla="*/ 578 w 1350"/>
                <a:gd name="T27" fmla="*/ 617 h 2538"/>
                <a:gd name="T28" fmla="*/ 640 w 1350"/>
                <a:gd name="T29" fmla="*/ 500 h 2538"/>
                <a:gd name="T30" fmla="*/ 834 w 1350"/>
                <a:gd name="T31" fmla="*/ 484 h 2538"/>
                <a:gd name="T32" fmla="*/ 763 w 1350"/>
                <a:gd name="T33" fmla="*/ 665 h 2538"/>
                <a:gd name="T34" fmla="*/ 1010 w 1350"/>
                <a:gd name="T35" fmla="*/ 752 h 2538"/>
                <a:gd name="T36" fmla="*/ 810 w 1350"/>
                <a:gd name="T37" fmla="*/ 1027 h 2538"/>
                <a:gd name="T38" fmla="*/ 693 w 1350"/>
                <a:gd name="T39" fmla="*/ 1095 h 2538"/>
                <a:gd name="T40" fmla="*/ 987 w 1350"/>
                <a:gd name="T41" fmla="*/ 1500 h 2538"/>
                <a:gd name="T42" fmla="*/ 1123 w 1350"/>
                <a:gd name="T43" fmla="*/ 1788 h 2538"/>
                <a:gd name="T44" fmla="*/ 1139 w 1350"/>
                <a:gd name="T45" fmla="*/ 1998 h 2538"/>
                <a:gd name="T46" fmla="*/ 1339 w 1350"/>
                <a:gd name="T47" fmla="*/ 2133 h 2538"/>
                <a:gd name="T48" fmla="*/ 1196 w 1350"/>
                <a:gd name="T49" fmla="*/ 2287 h 2538"/>
                <a:gd name="T50" fmla="*/ 1266 w 1350"/>
                <a:gd name="T51" fmla="*/ 2378 h 2538"/>
                <a:gd name="T52" fmla="*/ 892 w 1350"/>
                <a:gd name="T53" fmla="*/ 2476 h 2538"/>
                <a:gd name="T54" fmla="*/ 650 w 1350"/>
                <a:gd name="T55" fmla="*/ 2473 h 2538"/>
                <a:gd name="T56" fmla="*/ 359 w 1350"/>
                <a:gd name="T57" fmla="*/ 2480 h 2538"/>
                <a:gd name="T58" fmla="*/ 119 w 1350"/>
                <a:gd name="T59" fmla="*/ 2496 h 2538"/>
                <a:gd name="T60" fmla="*/ 452 w 1350"/>
                <a:gd name="T61" fmla="*/ 2284 h 2538"/>
                <a:gd name="T62" fmla="*/ 514 w 1350"/>
                <a:gd name="T63" fmla="*/ 1780 h 2538"/>
                <a:gd name="T64" fmla="*/ 1021 w 1350"/>
                <a:gd name="T65" fmla="*/ 350 h 2538"/>
                <a:gd name="T66" fmla="*/ 1221 w 1350"/>
                <a:gd name="T67" fmla="*/ 78 h 2538"/>
                <a:gd name="T68" fmla="*/ 1200 w 1350"/>
                <a:gd name="T69" fmla="*/ 157 h 2538"/>
                <a:gd name="T70" fmla="*/ 1180 w 1350"/>
                <a:gd name="T71" fmla="*/ 69 h 2538"/>
                <a:gd name="T72" fmla="*/ 1276 w 1350"/>
                <a:gd name="T73" fmla="*/ 3 h 2538"/>
                <a:gd name="T74" fmla="*/ 906 w 1350"/>
                <a:gd name="T75" fmla="*/ 449 h 2538"/>
                <a:gd name="T76" fmla="*/ 957 w 1350"/>
                <a:gd name="T77" fmla="*/ 431 h 2538"/>
                <a:gd name="T78" fmla="*/ 912 w 1350"/>
                <a:gd name="T79" fmla="*/ 363 h 2538"/>
                <a:gd name="T80" fmla="*/ 971 w 1350"/>
                <a:gd name="T81" fmla="*/ 349 h 2538"/>
                <a:gd name="T82" fmla="*/ 449 w 1350"/>
                <a:gd name="T83" fmla="*/ 1166 h 2538"/>
                <a:gd name="T84" fmla="*/ 397 w 1350"/>
                <a:gd name="T85" fmla="*/ 931 h 2538"/>
                <a:gd name="T86" fmla="*/ 363 w 1350"/>
                <a:gd name="T87" fmla="*/ 1127 h 2538"/>
                <a:gd name="T88" fmla="*/ 323 w 1350"/>
                <a:gd name="T89" fmla="*/ 1077 h 2538"/>
                <a:gd name="T90" fmla="*/ 398 w 1350"/>
                <a:gd name="T91" fmla="*/ 1045 h 2538"/>
                <a:gd name="T92" fmla="*/ 408 w 1350"/>
                <a:gd name="T93" fmla="*/ 569 h 2538"/>
                <a:gd name="T94" fmla="*/ 375 w 1350"/>
                <a:gd name="T95" fmla="*/ 524 h 2538"/>
                <a:gd name="T96" fmla="*/ 426 w 1350"/>
                <a:gd name="T97" fmla="*/ 468 h 2538"/>
                <a:gd name="T98" fmla="*/ 406 w 1350"/>
                <a:gd name="T99" fmla="*/ 811 h 2538"/>
                <a:gd name="T100" fmla="*/ 449 w 1350"/>
                <a:gd name="T101" fmla="*/ 801 h 2538"/>
                <a:gd name="T102" fmla="*/ 398 w 1350"/>
                <a:gd name="T103" fmla="*/ 667 h 2538"/>
                <a:gd name="T104" fmla="*/ 291 w 1350"/>
                <a:gd name="T105" fmla="*/ 607 h 2538"/>
                <a:gd name="T106" fmla="*/ 288 w 1350"/>
                <a:gd name="T107" fmla="*/ 742 h 2538"/>
                <a:gd name="T108" fmla="*/ 200 w 1350"/>
                <a:gd name="T109" fmla="*/ 1510 h 2538"/>
                <a:gd name="T110" fmla="*/ 126 w 1350"/>
                <a:gd name="T111" fmla="*/ 1445 h 2538"/>
                <a:gd name="T112" fmla="*/ 56 w 1350"/>
                <a:gd name="T113" fmla="*/ 1342 h 2538"/>
                <a:gd name="T114" fmla="*/ 137 w 1350"/>
                <a:gd name="T115" fmla="*/ 1251 h 2538"/>
                <a:gd name="T116" fmla="*/ 345 w 1350"/>
                <a:gd name="T117" fmla="*/ 1322 h 2538"/>
                <a:gd name="T118" fmla="*/ 353 w 1350"/>
                <a:gd name="T119" fmla="*/ 1418 h 2538"/>
                <a:gd name="T120" fmla="*/ 838 w 1350"/>
                <a:gd name="T121" fmla="*/ 2507 h 25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350" h="2538">
                  <a:moveTo>
                    <a:pt x="650" y="2222"/>
                  </a:moveTo>
                  <a:lnTo>
                    <a:pt x="636" y="2230"/>
                  </a:lnTo>
                  <a:lnTo>
                    <a:pt x="599" y="2233"/>
                  </a:lnTo>
                  <a:lnTo>
                    <a:pt x="581" y="2241"/>
                  </a:lnTo>
                  <a:lnTo>
                    <a:pt x="549" y="2261"/>
                  </a:lnTo>
                  <a:lnTo>
                    <a:pt x="544" y="2262"/>
                  </a:lnTo>
                  <a:lnTo>
                    <a:pt x="503" y="2248"/>
                  </a:lnTo>
                  <a:lnTo>
                    <a:pt x="480" y="2212"/>
                  </a:lnTo>
                  <a:lnTo>
                    <a:pt x="463" y="2195"/>
                  </a:lnTo>
                  <a:lnTo>
                    <a:pt x="455" y="2192"/>
                  </a:lnTo>
                  <a:lnTo>
                    <a:pt x="446" y="2194"/>
                  </a:lnTo>
                  <a:lnTo>
                    <a:pt x="427" y="2195"/>
                  </a:lnTo>
                  <a:lnTo>
                    <a:pt x="409" y="2190"/>
                  </a:lnTo>
                  <a:lnTo>
                    <a:pt x="421" y="2178"/>
                  </a:lnTo>
                  <a:lnTo>
                    <a:pt x="435" y="2172"/>
                  </a:lnTo>
                  <a:lnTo>
                    <a:pt x="408" y="2161"/>
                  </a:lnTo>
                  <a:lnTo>
                    <a:pt x="401" y="2155"/>
                  </a:lnTo>
                  <a:lnTo>
                    <a:pt x="395" y="2144"/>
                  </a:lnTo>
                  <a:lnTo>
                    <a:pt x="373" y="2138"/>
                  </a:lnTo>
                  <a:lnTo>
                    <a:pt x="362" y="2138"/>
                  </a:lnTo>
                  <a:lnTo>
                    <a:pt x="341" y="2147"/>
                  </a:lnTo>
                  <a:lnTo>
                    <a:pt x="311" y="2156"/>
                  </a:lnTo>
                  <a:lnTo>
                    <a:pt x="281" y="2129"/>
                  </a:lnTo>
                  <a:lnTo>
                    <a:pt x="276" y="2120"/>
                  </a:lnTo>
                  <a:lnTo>
                    <a:pt x="280" y="2103"/>
                  </a:lnTo>
                  <a:lnTo>
                    <a:pt x="278" y="2089"/>
                  </a:lnTo>
                  <a:lnTo>
                    <a:pt x="270" y="2082"/>
                  </a:lnTo>
                  <a:lnTo>
                    <a:pt x="286" y="2068"/>
                  </a:lnTo>
                  <a:lnTo>
                    <a:pt x="301" y="2060"/>
                  </a:lnTo>
                  <a:lnTo>
                    <a:pt x="335" y="2055"/>
                  </a:lnTo>
                  <a:lnTo>
                    <a:pt x="389" y="2038"/>
                  </a:lnTo>
                  <a:lnTo>
                    <a:pt x="417" y="2032"/>
                  </a:lnTo>
                  <a:lnTo>
                    <a:pt x="446" y="2018"/>
                  </a:lnTo>
                  <a:lnTo>
                    <a:pt x="458" y="2007"/>
                  </a:lnTo>
                  <a:lnTo>
                    <a:pt x="469" y="1993"/>
                  </a:lnTo>
                  <a:lnTo>
                    <a:pt x="481" y="1974"/>
                  </a:lnTo>
                  <a:lnTo>
                    <a:pt x="494" y="1960"/>
                  </a:lnTo>
                  <a:lnTo>
                    <a:pt x="484" y="1954"/>
                  </a:lnTo>
                  <a:lnTo>
                    <a:pt x="482" y="1940"/>
                  </a:lnTo>
                  <a:lnTo>
                    <a:pt x="486" y="1928"/>
                  </a:lnTo>
                  <a:lnTo>
                    <a:pt x="493" y="1918"/>
                  </a:lnTo>
                  <a:lnTo>
                    <a:pt x="491" y="1904"/>
                  </a:lnTo>
                  <a:lnTo>
                    <a:pt x="486" y="1887"/>
                  </a:lnTo>
                  <a:lnTo>
                    <a:pt x="490" y="1877"/>
                  </a:lnTo>
                  <a:lnTo>
                    <a:pt x="494" y="1864"/>
                  </a:lnTo>
                  <a:lnTo>
                    <a:pt x="475" y="1862"/>
                  </a:lnTo>
                  <a:lnTo>
                    <a:pt x="456" y="1862"/>
                  </a:lnTo>
                  <a:lnTo>
                    <a:pt x="436" y="1866"/>
                  </a:lnTo>
                  <a:lnTo>
                    <a:pt x="418" y="1874"/>
                  </a:lnTo>
                  <a:lnTo>
                    <a:pt x="402" y="1874"/>
                  </a:lnTo>
                  <a:lnTo>
                    <a:pt x="405" y="1864"/>
                  </a:lnTo>
                  <a:lnTo>
                    <a:pt x="414" y="1855"/>
                  </a:lnTo>
                  <a:lnTo>
                    <a:pt x="434" y="1842"/>
                  </a:lnTo>
                  <a:lnTo>
                    <a:pt x="455" y="1831"/>
                  </a:lnTo>
                  <a:lnTo>
                    <a:pt x="463" y="1822"/>
                  </a:lnTo>
                  <a:lnTo>
                    <a:pt x="469" y="1812"/>
                  </a:lnTo>
                  <a:lnTo>
                    <a:pt x="481" y="1804"/>
                  </a:lnTo>
                  <a:lnTo>
                    <a:pt x="507" y="1790"/>
                  </a:lnTo>
                  <a:lnTo>
                    <a:pt x="556" y="1778"/>
                  </a:lnTo>
                  <a:lnTo>
                    <a:pt x="562" y="1778"/>
                  </a:lnTo>
                  <a:lnTo>
                    <a:pt x="578" y="1784"/>
                  </a:lnTo>
                  <a:lnTo>
                    <a:pt x="597" y="1784"/>
                  </a:lnTo>
                  <a:lnTo>
                    <a:pt x="612" y="1779"/>
                  </a:lnTo>
                  <a:lnTo>
                    <a:pt x="628" y="1780"/>
                  </a:lnTo>
                  <a:lnTo>
                    <a:pt x="658" y="1809"/>
                  </a:lnTo>
                  <a:lnTo>
                    <a:pt x="653" y="1773"/>
                  </a:lnTo>
                  <a:lnTo>
                    <a:pt x="669" y="1768"/>
                  </a:lnTo>
                  <a:lnTo>
                    <a:pt x="685" y="1802"/>
                  </a:lnTo>
                  <a:lnTo>
                    <a:pt x="693" y="1806"/>
                  </a:lnTo>
                  <a:lnTo>
                    <a:pt x="710" y="1805"/>
                  </a:lnTo>
                  <a:lnTo>
                    <a:pt x="704" y="1798"/>
                  </a:lnTo>
                  <a:lnTo>
                    <a:pt x="698" y="1797"/>
                  </a:lnTo>
                  <a:lnTo>
                    <a:pt x="688" y="1790"/>
                  </a:lnTo>
                  <a:lnTo>
                    <a:pt x="682" y="1780"/>
                  </a:lnTo>
                  <a:lnTo>
                    <a:pt x="674" y="1747"/>
                  </a:lnTo>
                  <a:lnTo>
                    <a:pt x="677" y="1729"/>
                  </a:lnTo>
                  <a:lnTo>
                    <a:pt x="691" y="1712"/>
                  </a:lnTo>
                  <a:lnTo>
                    <a:pt x="703" y="1697"/>
                  </a:lnTo>
                  <a:lnTo>
                    <a:pt x="695" y="1692"/>
                  </a:lnTo>
                  <a:lnTo>
                    <a:pt x="690" y="1684"/>
                  </a:lnTo>
                  <a:lnTo>
                    <a:pt x="691" y="1667"/>
                  </a:lnTo>
                  <a:lnTo>
                    <a:pt x="696" y="1652"/>
                  </a:lnTo>
                  <a:lnTo>
                    <a:pt x="718" y="1642"/>
                  </a:lnTo>
                  <a:lnTo>
                    <a:pt x="727" y="1622"/>
                  </a:lnTo>
                  <a:lnTo>
                    <a:pt x="733" y="1600"/>
                  </a:lnTo>
                  <a:lnTo>
                    <a:pt x="732" y="1589"/>
                  </a:lnTo>
                  <a:lnTo>
                    <a:pt x="713" y="1587"/>
                  </a:lnTo>
                  <a:lnTo>
                    <a:pt x="704" y="1591"/>
                  </a:lnTo>
                  <a:lnTo>
                    <a:pt x="695" y="1595"/>
                  </a:lnTo>
                  <a:lnTo>
                    <a:pt x="687" y="1594"/>
                  </a:lnTo>
                  <a:lnTo>
                    <a:pt x="669" y="1564"/>
                  </a:lnTo>
                  <a:lnTo>
                    <a:pt x="660" y="1543"/>
                  </a:lnTo>
                  <a:lnTo>
                    <a:pt x="645" y="1500"/>
                  </a:lnTo>
                  <a:lnTo>
                    <a:pt x="646" y="1475"/>
                  </a:lnTo>
                  <a:lnTo>
                    <a:pt x="675" y="1427"/>
                  </a:lnTo>
                  <a:lnTo>
                    <a:pt x="708" y="1400"/>
                  </a:lnTo>
                  <a:lnTo>
                    <a:pt x="743" y="1394"/>
                  </a:lnTo>
                  <a:lnTo>
                    <a:pt x="737" y="1391"/>
                  </a:lnTo>
                  <a:lnTo>
                    <a:pt x="687" y="1382"/>
                  </a:lnTo>
                  <a:lnTo>
                    <a:pt x="670" y="1383"/>
                  </a:lnTo>
                  <a:lnTo>
                    <a:pt x="653" y="1393"/>
                  </a:lnTo>
                  <a:lnTo>
                    <a:pt x="643" y="1395"/>
                  </a:lnTo>
                  <a:lnTo>
                    <a:pt x="634" y="1395"/>
                  </a:lnTo>
                  <a:lnTo>
                    <a:pt x="625" y="1400"/>
                  </a:lnTo>
                  <a:lnTo>
                    <a:pt x="615" y="1408"/>
                  </a:lnTo>
                  <a:lnTo>
                    <a:pt x="606" y="1412"/>
                  </a:lnTo>
                  <a:lnTo>
                    <a:pt x="589" y="1408"/>
                  </a:lnTo>
                  <a:lnTo>
                    <a:pt x="581" y="1408"/>
                  </a:lnTo>
                  <a:lnTo>
                    <a:pt x="576" y="1401"/>
                  </a:lnTo>
                  <a:lnTo>
                    <a:pt x="573" y="1392"/>
                  </a:lnTo>
                  <a:lnTo>
                    <a:pt x="567" y="1387"/>
                  </a:lnTo>
                  <a:lnTo>
                    <a:pt x="559" y="1388"/>
                  </a:lnTo>
                  <a:lnTo>
                    <a:pt x="542" y="1397"/>
                  </a:lnTo>
                  <a:lnTo>
                    <a:pt x="525" y="1402"/>
                  </a:lnTo>
                  <a:lnTo>
                    <a:pt x="509" y="1391"/>
                  </a:lnTo>
                  <a:lnTo>
                    <a:pt x="488" y="1371"/>
                  </a:lnTo>
                  <a:lnTo>
                    <a:pt x="482" y="1376"/>
                  </a:lnTo>
                  <a:lnTo>
                    <a:pt x="474" y="1387"/>
                  </a:lnTo>
                  <a:lnTo>
                    <a:pt x="467" y="1407"/>
                  </a:lnTo>
                  <a:lnTo>
                    <a:pt x="454" y="1386"/>
                  </a:lnTo>
                  <a:lnTo>
                    <a:pt x="444" y="1359"/>
                  </a:lnTo>
                  <a:lnTo>
                    <a:pt x="442" y="1344"/>
                  </a:lnTo>
                  <a:lnTo>
                    <a:pt x="446" y="1327"/>
                  </a:lnTo>
                  <a:lnTo>
                    <a:pt x="455" y="1322"/>
                  </a:lnTo>
                  <a:lnTo>
                    <a:pt x="461" y="1329"/>
                  </a:lnTo>
                  <a:lnTo>
                    <a:pt x="483" y="1293"/>
                  </a:lnTo>
                  <a:lnTo>
                    <a:pt x="519" y="1248"/>
                  </a:lnTo>
                  <a:lnTo>
                    <a:pt x="531" y="1234"/>
                  </a:lnTo>
                  <a:lnTo>
                    <a:pt x="541" y="1216"/>
                  </a:lnTo>
                  <a:lnTo>
                    <a:pt x="543" y="1202"/>
                  </a:lnTo>
                  <a:lnTo>
                    <a:pt x="540" y="1191"/>
                  </a:lnTo>
                  <a:lnTo>
                    <a:pt x="522" y="1161"/>
                  </a:lnTo>
                  <a:lnTo>
                    <a:pt x="526" y="1141"/>
                  </a:lnTo>
                  <a:lnTo>
                    <a:pt x="534" y="1119"/>
                  </a:lnTo>
                  <a:lnTo>
                    <a:pt x="543" y="1107"/>
                  </a:lnTo>
                  <a:lnTo>
                    <a:pt x="547" y="1104"/>
                  </a:lnTo>
                  <a:lnTo>
                    <a:pt x="576" y="1111"/>
                  </a:lnTo>
                  <a:lnTo>
                    <a:pt x="566" y="1102"/>
                  </a:lnTo>
                  <a:lnTo>
                    <a:pt x="547" y="1076"/>
                  </a:lnTo>
                  <a:lnTo>
                    <a:pt x="549" y="1069"/>
                  </a:lnTo>
                  <a:lnTo>
                    <a:pt x="559" y="1052"/>
                  </a:lnTo>
                  <a:lnTo>
                    <a:pt x="556" y="1053"/>
                  </a:lnTo>
                  <a:lnTo>
                    <a:pt x="549" y="1060"/>
                  </a:lnTo>
                  <a:lnTo>
                    <a:pt x="534" y="1079"/>
                  </a:lnTo>
                  <a:lnTo>
                    <a:pt x="527" y="1084"/>
                  </a:lnTo>
                  <a:lnTo>
                    <a:pt x="510" y="1085"/>
                  </a:lnTo>
                  <a:lnTo>
                    <a:pt x="505" y="1094"/>
                  </a:lnTo>
                  <a:lnTo>
                    <a:pt x="501" y="1096"/>
                  </a:lnTo>
                  <a:lnTo>
                    <a:pt x="493" y="1096"/>
                  </a:lnTo>
                  <a:lnTo>
                    <a:pt x="488" y="1106"/>
                  </a:lnTo>
                  <a:lnTo>
                    <a:pt x="486" y="1106"/>
                  </a:lnTo>
                  <a:lnTo>
                    <a:pt x="486" y="1094"/>
                  </a:lnTo>
                  <a:lnTo>
                    <a:pt x="490" y="1077"/>
                  </a:lnTo>
                  <a:lnTo>
                    <a:pt x="497" y="1062"/>
                  </a:lnTo>
                  <a:lnTo>
                    <a:pt x="506" y="1051"/>
                  </a:lnTo>
                  <a:lnTo>
                    <a:pt x="536" y="1027"/>
                  </a:lnTo>
                  <a:lnTo>
                    <a:pt x="523" y="1034"/>
                  </a:lnTo>
                  <a:lnTo>
                    <a:pt x="490" y="1054"/>
                  </a:lnTo>
                  <a:lnTo>
                    <a:pt x="472" y="1068"/>
                  </a:lnTo>
                  <a:lnTo>
                    <a:pt x="467" y="1074"/>
                  </a:lnTo>
                  <a:lnTo>
                    <a:pt x="465" y="1078"/>
                  </a:lnTo>
                  <a:lnTo>
                    <a:pt x="464" y="1084"/>
                  </a:lnTo>
                  <a:lnTo>
                    <a:pt x="464" y="1116"/>
                  </a:lnTo>
                  <a:lnTo>
                    <a:pt x="458" y="1129"/>
                  </a:lnTo>
                  <a:lnTo>
                    <a:pt x="414" y="1217"/>
                  </a:lnTo>
                  <a:lnTo>
                    <a:pt x="408" y="1225"/>
                  </a:lnTo>
                  <a:lnTo>
                    <a:pt x="402" y="1229"/>
                  </a:lnTo>
                  <a:lnTo>
                    <a:pt x="398" y="1229"/>
                  </a:lnTo>
                  <a:lnTo>
                    <a:pt x="387" y="1225"/>
                  </a:lnTo>
                  <a:lnTo>
                    <a:pt x="383" y="1217"/>
                  </a:lnTo>
                  <a:lnTo>
                    <a:pt x="385" y="1209"/>
                  </a:lnTo>
                  <a:lnTo>
                    <a:pt x="390" y="1198"/>
                  </a:lnTo>
                  <a:lnTo>
                    <a:pt x="410" y="1156"/>
                  </a:lnTo>
                  <a:lnTo>
                    <a:pt x="417" y="1144"/>
                  </a:lnTo>
                  <a:lnTo>
                    <a:pt x="425" y="1135"/>
                  </a:lnTo>
                  <a:lnTo>
                    <a:pt x="443" y="1118"/>
                  </a:lnTo>
                  <a:lnTo>
                    <a:pt x="443" y="1117"/>
                  </a:lnTo>
                  <a:lnTo>
                    <a:pt x="434" y="1118"/>
                  </a:lnTo>
                  <a:lnTo>
                    <a:pt x="430" y="1116"/>
                  </a:lnTo>
                  <a:lnTo>
                    <a:pt x="429" y="1111"/>
                  </a:lnTo>
                  <a:lnTo>
                    <a:pt x="443" y="1053"/>
                  </a:lnTo>
                  <a:lnTo>
                    <a:pt x="455" y="1035"/>
                  </a:lnTo>
                  <a:lnTo>
                    <a:pt x="465" y="1008"/>
                  </a:lnTo>
                  <a:lnTo>
                    <a:pt x="476" y="985"/>
                  </a:lnTo>
                  <a:lnTo>
                    <a:pt x="488" y="969"/>
                  </a:lnTo>
                  <a:lnTo>
                    <a:pt x="498" y="948"/>
                  </a:lnTo>
                  <a:lnTo>
                    <a:pt x="509" y="940"/>
                  </a:lnTo>
                  <a:lnTo>
                    <a:pt x="515" y="925"/>
                  </a:lnTo>
                  <a:lnTo>
                    <a:pt x="527" y="910"/>
                  </a:lnTo>
                  <a:lnTo>
                    <a:pt x="539" y="894"/>
                  </a:lnTo>
                  <a:lnTo>
                    <a:pt x="534" y="895"/>
                  </a:lnTo>
                  <a:lnTo>
                    <a:pt x="477" y="931"/>
                  </a:lnTo>
                  <a:lnTo>
                    <a:pt x="464" y="935"/>
                  </a:lnTo>
                  <a:lnTo>
                    <a:pt x="449" y="930"/>
                  </a:lnTo>
                  <a:lnTo>
                    <a:pt x="438" y="922"/>
                  </a:lnTo>
                  <a:lnTo>
                    <a:pt x="431" y="909"/>
                  </a:lnTo>
                  <a:lnTo>
                    <a:pt x="431" y="887"/>
                  </a:lnTo>
                  <a:lnTo>
                    <a:pt x="419" y="884"/>
                  </a:lnTo>
                  <a:lnTo>
                    <a:pt x="409" y="878"/>
                  </a:lnTo>
                  <a:lnTo>
                    <a:pt x="410" y="876"/>
                  </a:lnTo>
                  <a:lnTo>
                    <a:pt x="426" y="868"/>
                  </a:lnTo>
                  <a:lnTo>
                    <a:pt x="448" y="868"/>
                  </a:lnTo>
                  <a:lnTo>
                    <a:pt x="472" y="856"/>
                  </a:lnTo>
                  <a:lnTo>
                    <a:pt x="457" y="839"/>
                  </a:lnTo>
                  <a:lnTo>
                    <a:pt x="459" y="835"/>
                  </a:lnTo>
                  <a:lnTo>
                    <a:pt x="477" y="828"/>
                  </a:lnTo>
                  <a:lnTo>
                    <a:pt x="503" y="799"/>
                  </a:lnTo>
                  <a:lnTo>
                    <a:pt x="515" y="768"/>
                  </a:lnTo>
                  <a:lnTo>
                    <a:pt x="509" y="751"/>
                  </a:lnTo>
                  <a:lnTo>
                    <a:pt x="508" y="740"/>
                  </a:lnTo>
                  <a:lnTo>
                    <a:pt x="493" y="725"/>
                  </a:lnTo>
                  <a:lnTo>
                    <a:pt x="493" y="710"/>
                  </a:lnTo>
                  <a:lnTo>
                    <a:pt x="497" y="703"/>
                  </a:lnTo>
                  <a:lnTo>
                    <a:pt x="505" y="697"/>
                  </a:lnTo>
                  <a:lnTo>
                    <a:pt x="515" y="693"/>
                  </a:lnTo>
                  <a:lnTo>
                    <a:pt x="530" y="691"/>
                  </a:lnTo>
                  <a:lnTo>
                    <a:pt x="519" y="682"/>
                  </a:lnTo>
                  <a:lnTo>
                    <a:pt x="516" y="674"/>
                  </a:lnTo>
                  <a:lnTo>
                    <a:pt x="515" y="663"/>
                  </a:lnTo>
                  <a:lnTo>
                    <a:pt x="516" y="657"/>
                  </a:lnTo>
                  <a:lnTo>
                    <a:pt x="528" y="631"/>
                  </a:lnTo>
                  <a:lnTo>
                    <a:pt x="535" y="621"/>
                  </a:lnTo>
                  <a:lnTo>
                    <a:pt x="545" y="608"/>
                  </a:lnTo>
                  <a:lnTo>
                    <a:pt x="578" y="617"/>
                  </a:lnTo>
                  <a:lnTo>
                    <a:pt x="584" y="612"/>
                  </a:lnTo>
                  <a:lnTo>
                    <a:pt x="587" y="612"/>
                  </a:lnTo>
                  <a:lnTo>
                    <a:pt x="603" y="622"/>
                  </a:lnTo>
                  <a:lnTo>
                    <a:pt x="602" y="615"/>
                  </a:lnTo>
                  <a:lnTo>
                    <a:pt x="582" y="575"/>
                  </a:lnTo>
                  <a:lnTo>
                    <a:pt x="581" y="568"/>
                  </a:lnTo>
                  <a:lnTo>
                    <a:pt x="593" y="552"/>
                  </a:lnTo>
                  <a:lnTo>
                    <a:pt x="595" y="544"/>
                  </a:lnTo>
                  <a:lnTo>
                    <a:pt x="597" y="535"/>
                  </a:lnTo>
                  <a:lnTo>
                    <a:pt x="600" y="530"/>
                  </a:lnTo>
                  <a:lnTo>
                    <a:pt x="609" y="529"/>
                  </a:lnTo>
                  <a:lnTo>
                    <a:pt x="636" y="534"/>
                  </a:lnTo>
                  <a:lnTo>
                    <a:pt x="643" y="533"/>
                  </a:lnTo>
                  <a:lnTo>
                    <a:pt x="642" y="523"/>
                  </a:lnTo>
                  <a:lnTo>
                    <a:pt x="638" y="510"/>
                  </a:lnTo>
                  <a:lnTo>
                    <a:pt x="640" y="500"/>
                  </a:lnTo>
                  <a:lnTo>
                    <a:pt x="643" y="492"/>
                  </a:lnTo>
                  <a:lnTo>
                    <a:pt x="648" y="475"/>
                  </a:lnTo>
                  <a:lnTo>
                    <a:pt x="650" y="468"/>
                  </a:lnTo>
                  <a:lnTo>
                    <a:pt x="659" y="458"/>
                  </a:lnTo>
                  <a:lnTo>
                    <a:pt x="665" y="456"/>
                  </a:lnTo>
                  <a:lnTo>
                    <a:pt x="671" y="456"/>
                  </a:lnTo>
                  <a:lnTo>
                    <a:pt x="685" y="463"/>
                  </a:lnTo>
                  <a:lnTo>
                    <a:pt x="690" y="468"/>
                  </a:lnTo>
                  <a:lnTo>
                    <a:pt x="694" y="480"/>
                  </a:lnTo>
                  <a:lnTo>
                    <a:pt x="699" y="481"/>
                  </a:lnTo>
                  <a:lnTo>
                    <a:pt x="720" y="473"/>
                  </a:lnTo>
                  <a:lnTo>
                    <a:pt x="726" y="472"/>
                  </a:lnTo>
                  <a:lnTo>
                    <a:pt x="730" y="487"/>
                  </a:lnTo>
                  <a:lnTo>
                    <a:pt x="763" y="483"/>
                  </a:lnTo>
                  <a:lnTo>
                    <a:pt x="806" y="487"/>
                  </a:lnTo>
                  <a:lnTo>
                    <a:pt x="834" y="484"/>
                  </a:lnTo>
                  <a:lnTo>
                    <a:pt x="860" y="487"/>
                  </a:lnTo>
                  <a:lnTo>
                    <a:pt x="887" y="483"/>
                  </a:lnTo>
                  <a:lnTo>
                    <a:pt x="912" y="492"/>
                  </a:lnTo>
                  <a:lnTo>
                    <a:pt x="912" y="497"/>
                  </a:lnTo>
                  <a:lnTo>
                    <a:pt x="910" y="502"/>
                  </a:lnTo>
                  <a:lnTo>
                    <a:pt x="900" y="520"/>
                  </a:lnTo>
                  <a:lnTo>
                    <a:pt x="896" y="540"/>
                  </a:lnTo>
                  <a:lnTo>
                    <a:pt x="894" y="546"/>
                  </a:lnTo>
                  <a:lnTo>
                    <a:pt x="889" y="552"/>
                  </a:lnTo>
                  <a:lnTo>
                    <a:pt x="877" y="565"/>
                  </a:lnTo>
                  <a:lnTo>
                    <a:pt x="847" y="580"/>
                  </a:lnTo>
                  <a:lnTo>
                    <a:pt x="792" y="617"/>
                  </a:lnTo>
                  <a:lnTo>
                    <a:pt x="759" y="634"/>
                  </a:lnTo>
                  <a:lnTo>
                    <a:pt x="753" y="644"/>
                  </a:lnTo>
                  <a:lnTo>
                    <a:pt x="747" y="659"/>
                  </a:lnTo>
                  <a:lnTo>
                    <a:pt x="763" y="665"/>
                  </a:lnTo>
                  <a:lnTo>
                    <a:pt x="769" y="672"/>
                  </a:lnTo>
                  <a:lnTo>
                    <a:pt x="763" y="679"/>
                  </a:lnTo>
                  <a:lnTo>
                    <a:pt x="733" y="700"/>
                  </a:lnTo>
                  <a:lnTo>
                    <a:pt x="720" y="723"/>
                  </a:lnTo>
                  <a:lnTo>
                    <a:pt x="739" y="726"/>
                  </a:lnTo>
                  <a:lnTo>
                    <a:pt x="757" y="725"/>
                  </a:lnTo>
                  <a:lnTo>
                    <a:pt x="791" y="716"/>
                  </a:lnTo>
                  <a:lnTo>
                    <a:pt x="822" y="710"/>
                  </a:lnTo>
                  <a:lnTo>
                    <a:pt x="837" y="713"/>
                  </a:lnTo>
                  <a:lnTo>
                    <a:pt x="863" y="726"/>
                  </a:lnTo>
                  <a:lnTo>
                    <a:pt x="869" y="727"/>
                  </a:lnTo>
                  <a:lnTo>
                    <a:pt x="881" y="726"/>
                  </a:lnTo>
                  <a:lnTo>
                    <a:pt x="894" y="727"/>
                  </a:lnTo>
                  <a:lnTo>
                    <a:pt x="973" y="744"/>
                  </a:lnTo>
                  <a:lnTo>
                    <a:pt x="996" y="743"/>
                  </a:lnTo>
                  <a:lnTo>
                    <a:pt x="1010" y="752"/>
                  </a:lnTo>
                  <a:lnTo>
                    <a:pt x="1020" y="769"/>
                  </a:lnTo>
                  <a:lnTo>
                    <a:pt x="1027" y="801"/>
                  </a:lnTo>
                  <a:lnTo>
                    <a:pt x="1025" y="806"/>
                  </a:lnTo>
                  <a:lnTo>
                    <a:pt x="1015" y="818"/>
                  </a:lnTo>
                  <a:lnTo>
                    <a:pt x="999" y="832"/>
                  </a:lnTo>
                  <a:lnTo>
                    <a:pt x="985" y="853"/>
                  </a:lnTo>
                  <a:lnTo>
                    <a:pt x="979" y="865"/>
                  </a:lnTo>
                  <a:lnTo>
                    <a:pt x="974" y="878"/>
                  </a:lnTo>
                  <a:lnTo>
                    <a:pt x="969" y="890"/>
                  </a:lnTo>
                  <a:lnTo>
                    <a:pt x="935" y="944"/>
                  </a:lnTo>
                  <a:lnTo>
                    <a:pt x="906" y="974"/>
                  </a:lnTo>
                  <a:lnTo>
                    <a:pt x="893" y="994"/>
                  </a:lnTo>
                  <a:lnTo>
                    <a:pt x="877" y="1011"/>
                  </a:lnTo>
                  <a:lnTo>
                    <a:pt x="863" y="1020"/>
                  </a:lnTo>
                  <a:lnTo>
                    <a:pt x="848" y="1026"/>
                  </a:lnTo>
                  <a:lnTo>
                    <a:pt x="810" y="1027"/>
                  </a:lnTo>
                  <a:lnTo>
                    <a:pt x="799" y="1032"/>
                  </a:lnTo>
                  <a:lnTo>
                    <a:pt x="785" y="1040"/>
                  </a:lnTo>
                  <a:lnTo>
                    <a:pt x="771" y="1042"/>
                  </a:lnTo>
                  <a:lnTo>
                    <a:pt x="786" y="1044"/>
                  </a:lnTo>
                  <a:lnTo>
                    <a:pt x="802" y="1041"/>
                  </a:lnTo>
                  <a:lnTo>
                    <a:pt x="830" y="1044"/>
                  </a:lnTo>
                  <a:lnTo>
                    <a:pt x="858" y="1069"/>
                  </a:lnTo>
                  <a:lnTo>
                    <a:pt x="852" y="1085"/>
                  </a:lnTo>
                  <a:lnTo>
                    <a:pt x="837" y="1095"/>
                  </a:lnTo>
                  <a:lnTo>
                    <a:pt x="808" y="1092"/>
                  </a:lnTo>
                  <a:lnTo>
                    <a:pt x="776" y="1115"/>
                  </a:lnTo>
                  <a:lnTo>
                    <a:pt x="761" y="1120"/>
                  </a:lnTo>
                  <a:lnTo>
                    <a:pt x="747" y="1123"/>
                  </a:lnTo>
                  <a:lnTo>
                    <a:pt x="732" y="1118"/>
                  </a:lnTo>
                  <a:lnTo>
                    <a:pt x="704" y="1106"/>
                  </a:lnTo>
                  <a:lnTo>
                    <a:pt x="693" y="1095"/>
                  </a:lnTo>
                  <a:lnTo>
                    <a:pt x="702" y="1110"/>
                  </a:lnTo>
                  <a:lnTo>
                    <a:pt x="713" y="1119"/>
                  </a:lnTo>
                  <a:lnTo>
                    <a:pt x="787" y="1149"/>
                  </a:lnTo>
                  <a:lnTo>
                    <a:pt x="792" y="1149"/>
                  </a:lnTo>
                  <a:lnTo>
                    <a:pt x="820" y="1136"/>
                  </a:lnTo>
                  <a:lnTo>
                    <a:pt x="852" y="1142"/>
                  </a:lnTo>
                  <a:lnTo>
                    <a:pt x="909" y="1183"/>
                  </a:lnTo>
                  <a:lnTo>
                    <a:pt x="922" y="1210"/>
                  </a:lnTo>
                  <a:lnTo>
                    <a:pt x="943" y="1248"/>
                  </a:lnTo>
                  <a:lnTo>
                    <a:pt x="954" y="1262"/>
                  </a:lnTo>
                  <a:lnTo>
                    <a:pt x="963" y="1276"/>
                  </a:lnTo>
                  <a:lnTo>
                    <a:pt x="966" y="1295"/>
                  </a:lnTo>
                  <a:lnTo>
                    <a:pt x="969" y="1355"/>
                  </a:lnTo>
                  <a:lnTo>
                    <a:pt x="973" y="1416"/>
                  </a:lnTo>
                  <a:lnTo>
                    <a:pt x="981" y="1480"/>
                  </a:lnTo>
                  <a:lnTo>
                    <a:pt x="987" y="1500"/>
                  </a:lnTo>
                  <a:lnTo>
                    <a:pt x="996" y="1513"/>
                  </a:lnTo>
                  <a:lnTo>
                    <a:pt x="1048" y="1550"/>
                  </a:lnTo>
                  <a:lnTo>
                    <a:pt x="1060" y="1561"/>
                  </a:lnTo>
                  <a:lnTo>
                    <a:pt x="1078" y="1591"/>
                  </a:lnTo>
                  <a:lnTo>
                    <a:pt x="1095" y="1622"/>
                  </a:lnTo>
                  <a:lnTo>
                    <a:pt x="1111" y="1647"/>
                  </a:lnTo>
                  <a:lnTo>
                    <a:pt x="1130" y="1668"/>
                  </a:lnTo>
                  <a:lnTo>
                    <a:pt x="1119" y="1676"/>
                  </a:lnTo>
                  <a:lnTo>
                    <a:pt x="1109" y="1689"/>
                  </a:lnTo>
                  <a:lnTo>
                    <a:pt x="1112" y="1710"/>
                  </a:lnTo>
                  <a:lnTo>
                    <a:pt x="1117" y="1730"/>
                  </a:lnTo>
                  <a:lnTo>
                    <a:pt x="1131" y="1762"/>
                  </a:lnTo>
                  <a:lnTo>
                    <a:pt x="1141" y="1797"/>
                  </a:lnTo>
                  <a:lnTo>
                    <a:pt x="1137" y="1792"/>
                  </a:lnTo>
                  <a:lnTo>
                    <a:pt x="1131" y="1788"/>
                  </a:lnTo>
                  <a:lnTo>
                    <a:pt x="1123" y="1788"/>
                  </a:lnTo>
                  <a:lnTo>
                    <a:pt x="1115" y="1785"/>
                  </a:lnTo>
                  <a:lnTo>
                    <a:pt x="1102" y="1773"/>
                  </a:lnTo>
                  <a:lnTo>
                    <a:pt x="1089" y="1759"/>
                  </a:lnTo>
                  <a:lnTo>
                    <a:pt x="1061" y="1760"/>
                  </a:lnTo>
                  <a:lnTo>
                    <a:pt x="1046" y="1755"/>
                  </a:lnTo>
                  <a:lnTo>
                    <a:pt x="1032" y="1753"/>
                  </a:lnTo>
                  <a:lnTo>
                    <a:pt x="1056" y="1764"/>
                  </a:lnTo>
                  <a:lnTo>
                    <a:pt x="1084" y="1769"/>
                  </a:lnTo>
                  <a:lnTo>
                    <a:pt x="1138" y="1832"/>
                  </a:lnTo>
                  <a:lnTo>
                    <a:pt x="1155" y="1869"/>
                  </a:lnTo>
                  <a:lnTo>
                    <a:pt x="1162" y="1913"/>
                  </a:lnTo>
                  <a:lnTo>
                    <a:pt x="1150" y="1931"/>
                  </a:lnTo>
                  <a:lnTo>
                    <a:pt x="1136" y="1943"/>
                  </a:lnTo>
                  <a:lnTo>
                    <a:pt x="1121" y="1955"/>
                  </a:lnTo>
                  <a:lnTo>
                    <a:pt x="1107" y="1970"/>
                  </a:lnTo>
                  <a:lnTo>
                    <a:pt x="1139" y="1998"/>
                  </a:lnTo>
                  <a:lnTo>
                    <a:pt x="1146" y="1999"/>
                  </a:lnTo>
                  <a:lnTo>
                    <a:pt x="1155" y="1997"/>
                  </a:lnTo>
                  <a:lnTo>
                    <a:pt x="1163" y="1989"/>
                  </a:lnTo>
                  <a:lnTo>
                    <a:pt x="1178" y="1971"/>
                  </a:lnTo>
                  <a:lnTo>
                    <a:pt x="1186" y="1965"/>
                  </a:lnTo>
                  <a:lnTo>
                    <a:pt x="1207" y="1965"/>
                  </a:lnTo>
                  <a:lnTo>
                    <a:pt x="1225" y="1969"/>
                  </a:lnTo>
                  <a:lnTo>
                    <a:pt x="1243" y="1976"/>
                  </a:lnTo>
                  <a:lnTo>
                    <a:pt x="1259" y="1977"/>
                  </a:lnTo>
                  <a:lnTo>
                    <a:pt x="1290" y="1989"/>
                  </a:lnTo>
                  <a:lnTo>
                    <a:pt x="1306" y="1998"/>
                  </a:lnTo>
                  <a:lnTo>
                    <a:pt x="1342" y="2038"/>
                  </a:lnTo>
                  <a:lnTo>
                    <a:pt x="1349" y="2058"/>
                  </a:lnTo>
                  <a:lnTo>
                    <a:pt x="1350" y="2082"/>
                  </a:lnTo>
                  <a:lnTo>
                    <a:pt x="1348" y="2110"/>
                  </a:lnTo>
                  <a:lnTo>
                    <a:pt x="1339" y="2133"/>
                  </a:lnTo>
                  <a:lnTo>
                    <a:pt x="1327" y="2155"/>
                  </a:lnTo>
                  <a:lnTo>
                    <a:pt x="1319" y="2183"/>
                  </a:lnTo>
                  <a:lnTo>
                    <a:pt x="1315" y="2194"/>
                  </a:lnTo>
                  <a:lnTo>
                    <a:pt x="1309" y="2202"/>
                  </a:lnTo>
                  <a:lnTo>
                    <a:pt x="1284" y="2221"/>
                  </a:lnTo>
                  <a:lnTo>
                    <a:pt x="1268" y="2229"/>
                  </a:lnTo>
                  <a:lnTo>
                    <a:pt x="1263" y="2224"/>
                  </a:lnTo>
                  <a:lnTo>
                    <a:pt x="1256" y="2224"/>
                  </a:lnTo>
                  <a:lnTo>
                    <a:pt x="1255" y="2229"/>
                  </a:lnTo>
                  <a:lnTo>
                    <a:pt x="1259" y="2241"/>
                  </a:lnTo>
                  <a:lnTo>
                    <a:pt x="1258" y="2256"/>
                  </a:lnTo>
                  <a:lnTo>
                    <a:pt x="1243" y="2265"/>
                  </a:lnTo>
                  <a:lnTo>
                    <a:pt x="1230" y="2267"/>
                  </a:lnTo>
                  <a:lnTo>
                    <a:pt x="1208" y="2259"/>
                  </a:lnTo>
                  <a:lnTo>
                    <a:pt x="1175" y="2274"/>
                  </a:lnTo>
                  <a:lnTo>
                    <a:pt x="1196" y="2287"/>
                  </a:lnTo>
                  <a:lnTo>
                    <a:pt x="1199" y="2298"/>
                  </a:lnTo>
                  <a:lnTo>
                    <a:pt x="1191" y="2316"/>
                  </a:lnTo>
                  <a:lnTo>
                    <a:pt x="1176" y="2323"/>
                  </a:lnTo>
                  <a:lnTo>
                    <a:pt x="1161" y="2324"/>
                  </a:lnTo>
                  <a:lnTo>
                    <a:pt x="1144" y="2323"/>
                  </a:lnTo>
                  <a:lnTo>
                    <a:pt x="1130" y="2326"/>
                  </a:lnTo>
                  <a:lnTo>
                    <a:pt x="1116" y="2333"/>
                  </a:lnTo>
                  <a:lnTo>
                    <a:pt x="1133" y="2331"/>
                  </a:lnTo>
                  <a:lnTo>
                    <a:pt x="1144" y="2337"/>
                  </a:lnTo>
                  <a:lnTo>
                    <a:pt x="1148" y="2353"/>
                  </a:lnTo>
                  <a:lnTo>
                    <a:pt x="1154" y="2358"/>
                  </a:lnTo>
                  <a:lnTo>
                    <a:pt x="1184" y="2368"/>
                  </a:lnTo>
                  <a:lnTo>
                    <a:pt x="1204" y="2371"/>
                  </a:lnTo>
                  <a:lnTo>
                    <a:pt x="1241" y="2372"/>
                  </a:lnTo>
                  <a:lnTo>
                    <a:pt x="1259" y="2374"/>
                  </a:lnTo>
                  <a:lnTo>
                    <a:pt x="1266" y="2378"/>
                  </a:lnTo>
                  <a:lnTo>
                    <a:pt x="1264" y="2390"/>
                  </a:lnTo>
                  <a:lnTo>
                    <a:pt x="1258" y="2422"/>
                  </a:lnTo>
                  <a:lnTo>
                    <a:pt x="1252" y="2428"/>
                  </a:lnTo>
                  <a:lnTo>
                    <a:pt x="1199" y="2449"/>
                  </a:lnTo>
                  <a:lnTo>
                    <a:pt x="1187" y="2466"/>
                  </a:lnTo>
                  <a:lnTo>
                    <a:pt x="1182" y="2478"/>
                  </a:lnTo>
                  <a:lnTo>
                    <a:pt x="1153" y="2472"/>
                  </a:lnTo>
                  <a:lnTo>
                    <a:pt x="1138" y="2482"/>
                  </a:lnTo>
                  <a:lnTo>
                    <a:pt x="1113" y="2487"/>
                  </a:lnTo>
                  <a:lnTo>
                    <a:pt x="1094" y="2492"/>
                  </a:lnTo>
                  <a:lnTo>
                    <a:pt x="1074" y="2501"/>
                  </a:lnTo>
                  <a:lnTo>
                    <a:pt x="1060" y="2502"/>
                  </a:lnTo>
                  <a:lnTo>
                    <a:pt x="997" y="2481"/>
                  </a:lnTo>
                  <a:lnTo>
                    <a:pt x="959" y="2476"/>
                  </a:lnTo>
                  <a:lnTo>
                    <a:pt x="905" y="2480"/>
                  </a:lnTo>
                  <a:lnTo>
                    <a:pt x="892" y="2476"/>
                  </a:lnTo>
                  <a:lnTo>
                    <a:pt x="873" y="2463"/>
                  </a:lnTo>
                  <a:lnTo>
                    <a:pt x="854" y="2451"/>
                  </a:lnTo>
                  <a:lnTo>
                    <a:pt x="830" y="2446"/>
                  </a:lnTo>
                  <a:lnTo>
                    <a:pt x="812" y="2432"/>
                  </a:lnTo>
                  <a:lnTo>
                    <a:pt x="821" y="2453"/>
                  </a:lnTo>
                  <a:lnTo>
                    <a:pt x="791" y="2466"/>
                  </a:lnTo>
                  <a:lnTo>
                    <a:pt x="777" y="2468"/>
                  </a:lnTo>
                  <a:lnTo>
                    <a:pt x="763" y="2465"/>
                  </a:lnTo>
                  <a:lnTo>
                    <a:pt x="735" y="2466"/>
                  </a:lnTo>
                  <a:lnTo>
                    <a:pt x="710" y="2459"/>
                  </a:lnTo>
                  <a:lnTo>
                    <a:pt x="711" y="2473"/>
                  </a:lnTo>
                  <a:lnTo>
                    <a:pt x="717" y="2484"/>
                  </a:lnTo>
                  <a:lnTo>
                    <a:pt x="710" y="2489"/>
                  </a:lnTo>
                  <a:lnTo>
                    <a:pt x="704" y="2489"/>
                  </a:lnTo>
                  <a:lnTo>
                    <a:pt x="657" y="2472"/>
                  </a:lnTo>
                  <a:lnTo>
                    <a:pt x="650" y="2473"/>
                  </a:lnTo>
                  <a:lnTo>
                    <a:pt x="642" y="2480"/>
                  </a:lnTo>
                  <a:lnTo>
                    <a:pt x="625" y="2472"/>
                  </a:lnTo>
                  <a:lnTo>
                    <a:pt x="610" y="2456"/>
                  </a:lnTo>
                  <a:lnTo>
                    <a:pt x="593" y="2443"/>
                  </a:lnTo>
                  <a:lnTo>
                    <a:pt x="575" y="2437"/>
                  </a:lnTo>
                  <a:lnTo>
                    <a:pt x="559" y="2435"/>
                  </a:lnTo>
                  <a:lnTo>
                    <a:pt x="492" y="2445"/>
                  </a:lnTo>
                  <a:lnTo>
                    <a:pt x="476" y="2463"/>
                  </a:lnTo>
                  <a:lnTo>
                    <a:pt x="465" y="2491"/>
                  </a:lnTo>
                  <a:lnTo>
                    <a:pt x="450" y="2515"/>
                  </a:lnTo>
                  <a:lnTo>
                    <a:pt x="432" y="2532"/>
                  </a:lnTo>
                  <a:lnTo>
                    <a:pt x="414" y="2532"/>
                  </a:lnTo>
                  <a:lnTo>
                    <a:pt x="400" y="2515"/>
                  </a:lnTo>
                  <a:lnTo>
                    <a:pt x="371" y="2493"/>
                  </a:lnTo>
                  <a:lnTo>
                    <a:pt x="363" y="2481"/>
                  </a:lnTo>
                  <a:lnTo>
                    <a:pt x="359" y="2480"/>
                  </a:lnTo>
                  <a:lnTo>
                    <a:pt x="355" y="2482"/>
                  </a:lnTo>
                  <a:lnTo>
                    <a:pt x="341" y="2484"/>
                  </a:lnTo>
                  <a:lnTo>
                    <a:pt x="329" y="2482"/>
                  </a:lnTo>
                  <a:lnTo>
                    <a:pt x="308" y="2482"/>
                  </a:lnTo>
                  <a:lnTo>
                    <a:pt x="271" y="2488"/>
                  </a:lnTo>
                  <a:lnTo>
                    <a:pt x="255" y="2493"/>
                  </a:lnTo>
                  <a:lnTo>
                    <a:pt x="221" y="2510"/>
                  </a:lnTo>
                  <a:lnTo>
                    <a:pt x="213" y="2516"/>
                  </a:lnTo>
                  <a:lnTo>
                    <a:pt x="197" y="2537"/>
                  </a:lnTo>
                  <a:lnTo>
                    <a:pt x="180" y="2538"/>
                  </a:lnTo>
                  <a:lnTo>
                    <a:pt x="168" y="2520"/>
                  </a:lnTo>
                  <a:lnTo>
                    <a:pt x="152" y="2510"/>
                  </a:lnTo>
                  <a:lnTo>
                    <a:pt x="132" y="2512"/>
                  </a:lnTo>
                  <a:lnTo>
                    <a:pt x="120" y="2517"/>
                  </a:lnTo>
                  <a:lnTo>
                    <a:pt x="115" y="2509"/>
                  </a:lnTo>
                  <a:lnTo>
                    <a:pt x="119" y="2496"/>
                  </a:lnTo>
                  <a:lnTo>
                    <a:pt x="136" y="2483"/>
                  </a:lnTo>
                  <a:lnTo>
                    <a:pt x="173" y="2479"/>
                  </a:lnTo>
                  <a:lnTo>
                    <a:pt x="211" y="2454"/>
                  </a:lnTo>
                  <a:lnTo>
                    <a:pt x="230" y="2438"/>
                  </a:lnTo>
                  <a:lnTo>
                    <a:pt x="238" y="2429"/>
                  </a:lnTo>
                  <a:lnTo>
                    <a:pt x="247" y="2424"/>
                  </a:lnTo>
                  <a:lnTo>
                    <a:pt x="257" y="2423"/>
                  </a:lnTo>
                  <a:lnTo>
                    <a:pt x="265" y="2413"/>
                  </a:lnTo>
                  <a:lnTo>
                    <a:pt x="317" y="2373"/>
                  </a:lnTo>
                  <a:lnTo>
                    <a:pt x="323" y="2363"/>
                  </a:lnTo>
                  <a:lnTo>
                    <a:pt x="329" y="2345"/>
                  </a:lnTo>
                  <a:lnTo>
                    <a:pt x="337" y="2326"/>
                  </a:lnTo>
                  <a:lnTo>
                    <a:pt x="373" y="2321"/>
                  </a:lnTo>
                  <a:lnTo>
                    <a:pt x="398" y="2284"/>
                  </a:lnTo>
                  <a:lnTo>
                    <a:pt x="402" y="2282"/>
                  </a:lnTo>
                  <a:lnTo>
                    <a:pt x="452" y="2284"/>
                  </a:lnTo>
                  <a:lnTo>
                    <a:pt x="489" y="2292"/>
                  </a:lnTo>
                  <a:lnTo>
                    <a:pt x="523" y="2306"/>
                  </a:lnTo>
                  <a:lnTo>
                    <a:pt x="541" y="2311"/>
                  </a:lnTo>
                  <a:lnTo>
                    <a:pt x="559" y="2312"/>
                  </a:lnTo>
                  <a:lnTo>
                    <a:pt x="576" y="2304"/>
                  </a:lnTo>
                  <a:lnTo>
                    <a:pt x="608" y="2270"/>
                  </a:lnTo>
                  <a:lnTo>
                    <a:pt x="624" y="2255"/>
                  </a:lnTo>
                  <a:lnTo>
                    <a:pt x="643" y="2242"/>
                  </a:lnTo>
                  <a:lnTo>
                    <a:pt x="660" y="2228"/>
                  </a:lnTo>
                  <a:lnTo>
                    <a:pt x="690" y="2199"/>
                  </a:lnTo>
                  <a:lnTo>
                    <a:pt x="671" y="2207"/>
                  </a:lnTo>
                  <a:lnTo>
                    <a:pt x="650" y="2222"/>
                  </a:lnTo>
                  <a:close/>
                  <a:moveTo>
                    <a:pt x="500" y="1762"/>
                  </a:moveTo>
                  <a:lnTo>
                    <a:pt x="505" y="1768"/>
                  </a:lnTo>
                  <a:lnTo>
                    <a:pt x="520" y="1770"/>
                  </a:lnTo>
                  <a:lnTo>
                    <a:pt x="514" y="1780"/>
                  </a:lnTo>
                  <a:lnTo>
                    <a:pt x="494" y="1788"/>
                  </a:lnTo>
                  <a:lnTo>
                    <a:pt x="481" y="1796"/>
                  </a:lnTo>
                  <a:lnTo>
                    <a:pt x="465" y="1803"/>
                  </a:lnTo>
                  <a:lnTo>
                    <a:pt x="460" y="1792"/>
                  </a:lnTo>
                  <a:lnTo>
                    <a:pt x="452" y="1789"/>
                  </a:lnTo>
                  <a:lnTo>
                    <a:pt x="444" y="1767"/>
                  </a:lnTo>
                  <a:lnTo>
                    <a:pt x="449" y="1736"/>
                  </a:lnTo>
                  <a:lnTo>
                    <a:pt x="466" y="1730"/>
                  </a:lnTo>
                  <a:lnTo>
                    <a:pt x="488" y="1736"/>
                  </a:lnTo>
                  <a:lnTo>
                    <a:pt x="500" y="1762"/>
                  </a:lnTo>
                  <a:close/>
                  <a:moveTo>
                    <a:pt x="1004" y="357"/>
                  </a:moveTo>
                  <a:lnTo>
                    <a:pt x="989" y="355"/>
                  </a:lnTo>
                  <a:lnTo>
                    <a:pt x="999" y="342"/>
                  </a:lnTo>
                  <a:lnTo>
                    <a:pt x="1008" y="340"/>
                  </a:lnTo>
                  <a:lnTo>
                    <a:pt x="1024" y="345"/>
                  </a:lnTo>
                  <a:lnTo>
                    <a:pt x="1021" y="350"/>
                  </a:lnTo>
                  <a:lnTo>
                    <a:pt x="1004" y="357"/>
                  </a:lnTo>
                  <a:close/>
                  <a:moveTo>
                    <a:pt x="1246" y="74"/>
                  </a:moveTo>
                  <a:lnTo>
                    <a:pt x="1242" y="77"/>
                  </a:lnTo>
                  <a:lnTo>
                    <a:pt x="1234" y="49"/>
                  </a:lnTo>
                  <a:lnTo>
                    <a:pt x="1248" y="22"/>
                  </a:lnTo>
                  <a:lnTo>
                    <a:pt x="1258" y="25"/>
                  </a:lnTo>
                  <a:lnTo>
                    <a:pt x="1258" y="32"/>
                  </a:lnTo>
                  <a:lnTo>
                    <a:pt x="1256" y="39"/>
                  </a:lnTo>
                  <a:lnTo>
                    <a:pt x="1250" y="39"/>
                  </a:lnTo>
                  <a:lnTo>
                    <a:pt x="1250" y="41"/>
                  </a:lnTo>
                  <a:lnTo>
                    <a:pt x="1249" y="55"/>
                  </a:lnTo>
                  <a:lnTo>
                    <a:pt x="1247" y="70"/>
                  </a:lnTo>
                  <a:lnTo>
                    <a:pt x="1246" y="74"/>
                  </a:lnTo>
                  <a:close/>
                  <a:moveTo>
                    <a:pt x="1214" y="63"/>
                  </a:moveTo>
                  <a:lnTo>
                    <a:pt x="1214" y="81"/>
                  </a:lnTo>
                  <a:lnTo>
                    <a:pt x="1221" y="78"/>
                  </a:lnTo>
                  <a:lnTo>
                    <a:pt x="1227" y="96"/>
                  </a:lnTo>
                  <a:lnTo>
                    <a:pt x="1232" y="96"/>
                  </a:lnTo>
                  <a:lnTo>
                    <a:pt x="1241" y="91"/>
                  </a:lnTo>
                  <a:lnTo>
                    <a:pt x="1237" y="106"/>
                  </a:lnTo>
                  <a:lnTo>
                    <a:pt x="1222" y="148"/>
                  </a:lnTo>
                  <a:lnTo>
                    <a:pt x="1218" y="155"/>
                  </a:lnTo>
                  <a:lnTo>
                    <a:pt x="1214" y="167"/>
                  </a:lnTo>
                  <a:lnTo>
                    <a:pt x="1212" y="170"/>
                  </a:lnTo>
                  <a:lnTo>
                    <a:pt x="1205" y="196"/>
                  </a:lnTo>
                  <a:lnTo>
                    <a:pt x="1198" y="204"/>
                  </a:lnTo>
                  <a:lnTo>
                    <a:pt x="1190" y="223"/>
                  </a:lnTo>
                  <a:lnTo>
                    <a:pt x="1188" y="225"/>
                  </a:lnTo>
                  <a:lnTo>
                    <a:pt x="1182" y="216"/>
                  </a:lnTo>
                  <a:lnTo>
                    <a:pt x="1195" y="186"/>
                  </a:lnTo>
                  <a:lnTo>
                    <a:pt x="1200" y="167"/>
                  </a:lnTo>
                  <a:lnTo>
                    <a:pt x="1200" y="157"/>
                  </a:lnTo>
                  <a:lnTo>
                    <a:pt x="1198" y="148"/>
                  </a:lnTo>
                  <a:lnTo>
                    <a:pt x="1187" y="147"/>
                  </a:lnTo>
                  <a:lnTo>
                    <a:pt x="1178" y="149"/>
                  </a:lnTo>
                  <a:lnTo>
                    <a:pt x="1176" y="144"/>
                  </a:lnTo>
                  <a:lnTo>
                    <a:pt x="1178" y="137"/>
                  </a:lnTo>
                  <a:lnTo>
                    <a:pt x="1175" y="134"/>
                  </a:lnTo>
                  <a:lnTo>
                    <a:pt x="1164" y="132"/>
                  </a:lnTo>
                  <a:lnTo>
                    <a:pt x="1161" y="130"/>
                  </a:lnTo>
                  <a:lnTo>
                    <a:pt x="1159" y="123"/>
                  </a:lnTo>
                  <a:lnTo>
                    <a:pt x="1159" y="119"/>
                  </a:lnTo>
                  <a:lnTo>
                    <a:pt x="1171" y="116"/>
                  </a:lnTo>
                  <a:lnTo>
                    <a:pt x="1181" y="120"/>
                  </a:lnTo>
                  <a:lnTo>
                    <a:pt x="1197" y="112"/>
                  </a:lnTo>
                  <a:lnTo>
                    <a:pt x="1193" y="78"/>
                  </a:lnTo>
                  <a:lnTo>
                    <a:pt x="1182" y="72"/>
                  </a:lnTo>
                  <a:lnTo>
                    <a:pt x="1180" y="69"/>
                  </a:lnTo>
                  <a:lnTo>
                    <a:pt x="1183" y="63"/>
                  </a:lnTo>
                  <a:lnTo>
                    <a:pt x="1191" y="62"/>
                  </a:lnTo>
                  <a:lnTo>
                    <a:pt x="1204" y="46"/>
                  </a:lnTo>
                  <a:lnTo>
                    <a:pt x="1210" y="45"/>
                  </a:lnTo>
                  <a:lnTo>
                    <a:pt x="1217" y="46"/>
                  </a:lnTo>
                  <a:lnTo>
                    <a:pt x="1214" y="63"/>
                  </a:lnTo>
                  <a:close/>
                  <a:moveTo>
                    <a:pt x="1290" y="6"/>
                  </a:moveTo>
                  <a:lnTo>
                    <a:pt x="1289" y="8"/>
                  </a:lnTo>
                  <a:lnTo>
                    <a:pt x="1280" y="29"/>
                  </a:lnTo>
                  <a:lnTo>
                    <a:pt x="1279" y="37"/>
                  </a:lnTo>
                  <a:lnTo>
                    <a:pt x="1268" y="35"/>
                  </a:lnTo>
                  <a:lnTo>
                    <a:pt x="1267" y="31"/>
                  </a:lnTo>
                  <a:lnTo>
                    <a:pt x="1267" y="19"/>
                  </a:lnTo>
                  <a:lnTo>
                    <a:pt x="1271" y="6"/>
                  </a:lnTo>
                  <a:lnTo>
                    <a:pt x="1273" y="4"/>
                  </a:lnTo>
                  <a:lnTo>
                    <a:pt x="1276" y="3"/>
                  </a:lnTo>
                  <a:lnTo>
                    <a:pt x="1279" y="6"/>
                  </a:lnTo>
                  <a:lnTo>
                    <a:pt x="1284" y="0"/>
                  </a:lnTo>
                  <a:lnTo>
                    <a:pt x="1288" y="0"/>
                  </a:lnTo>
                  <a:lnTo>
                    <a:pt x="1290" y="6"/>
                  </a:lnTo>
                  <a:close/>
                  <a:moveTo>
                    <a:pt x="905" y="450"/>
                  </a:moveTo>
                  <a:lnTo>
                    <a:pt x="897" y="452"/>
                  </a:lnTo>
                  <a:lnTo>
                    <a:pt x="890" y="450"/>
                  </a:lnTo>
                  <a:lnTo>
                    <a:pt x="882" y="434"/>
                  </a:lnTo>
                  <a:lnTo>
                    <a:pt x="880" y="423"/>
                  </a:lnTo>
                  <a:lnTo>
                    <a:pt x="882" y="416"/>
                  </a:lnTo>
                  <a:lnTo>
                    <a:pt x="887" y="415"/>
                  </a:lnTo>
                  <a:lnTo>
                    <a:pt x="897" y="421"/>
                  </a:lnTo>
                  <a:lnTo>
                    <a:pt x="901" y="433"/>
                  </a:lnTo>
                  <a:lnTo>
                    <a:pt x="900" y="441"/>
                  </a:lnTo>
                  <a:lnTo>
                    <a:pt x="901" y="445"/>
                  </a:lnTo>
                  <a:lnTo>
                    <a:pt x="906" y="449"/>
                  </a:lnTo>
                  <a:lnTo>
                    <a:pt x="905" y="450"/>
                  </a:lnTo>
                  <a:close/>
                  <a:moveTo>
                    <a:pt x="932" y="468"/>
                  </a:moveTo>
                  <a:lnTo>
                    <a:pt x="931" y="470"/>
                  </a:lnTo>
                  <a:lnTo>
                    <a:pt x="928" y="464"/>
                  </a:lnTo>
                  <a:lnTo>
                    <a:pt x="923" y="446"/>
                  </a:lnTo>
                  <a:lnTo>
                    <a:pt x="936" y="446"/>
                  </a:lnTo>
                  <a:lnTo>
                    <a:pt x="942" y="448"/>
                  </a:lnTo>
                  <a:lnTo>
                    <a:pt x="938" y="455"/>
                  </a:lnTo>
                  <a:lnTo>
                    <a:pt x="932" y="468"/>
                  </a:lnTo>
                  <a:close/>
                  <a:moveTo>
                    <a:pt x="930" y="395"/>
                  </a:moveTo>
                  <a:lnTo>
                    <a:pt x="928" y="400"/>
                  </a:lnTo>
                  <a:lnTo>
                    <a:pt x="937" y="403"/>
                  </a:lnTo>
                  <a:lnTo>
                    <a:pt x="949" y="410"/>
                  </a:lnTo>
                  <a:lnTo>
                    <a:pt x="959" y="413"/>
                  </a:lnTo>
                  <a:lnTo>
                    <a:pt x="964" y="420"/>
                  </a:lnTo>
                  <a:lnTo>
                    <a:pt x="957" y="431"/>
                  </a:lnTo>
                  <a:lnTo>
                    <a:pt x="953" y="434"/>
                  </a:lnTo>
                  <a:lnTo>
                    <a:pt x="948" y="433"/>
                  </a:lnTo>
                  <a:lnTo>
                    <a:pt x="934" y="418"/>
                  </a:lnTo>
                  <a:lnTo>
                    <a:pt x="911" y="420"/>
                  </a:lnTo>
                  <a:lnTo>
                    <a:pt x="907" y="417"/>
                  </a:lnTo>
                  <a:lnTo>
                    <a:pt x="905" y="414"/>
                  </a:lnTo>
                  <a:lnTo>
                    <a:pt x="905" y="409"/>
                  </a:lnTo>
                  <a:lnTo>
                    <a:pt x="906" y="400"/>
                  </a:lnTo>
                  <a:lnTo>
                    <a:pt x="905" y="398"/>
                  </a:lnTo>
                  <a:lnTo>
                    <a:pt x="896" y="405"/>
                  </a:lnTo>
                  <a:lnTo>
                    <a:pt x="893" y="403"/>
                  </a:lnTo>
                  <a:lnTo>
                    <a:pt x="892" y="399"/>
                  </a:lnTo>
                  <a:lnTo>
                    <a:pt x="893" y="391"/>
                  </a:lnTo>
                  <a:lnTo>
                    <a:pt x="896" y="380"/>
                  </a:lnTo>
                  <a:lnTo>
                    <a:pt x="903" y="364"/>
                  </a:lnTo>
                  <a:lnTo>
                    <a:pt x="912" y="363"/>
                  </a:lnTo>
                  <a:lnTo>
                    <a:pt x="923" y="366"/>
                  </a:lnTo>
                  <a:lnTo>
                    <a:pt x="935" y="379"/>
                  </a:lnTo>
                  <a:lnTo>
                    <a:pt x="937" y="384"/>
                  </a:lnTo>
                  <a:lnTo>
                    <a:pt x="936" y="389"/>
                  </a:lnTo>
                  <a:lnTo>
                    <a:pt x="930" y="395"/>
                  </a:lnTo>
                  <a:close/>
                  <a:moveTo>
                    <a:pt x="979" y="364"/>
                  </a:moveTo>
                  <a:lnTo>
                    <a:pt x="968" y="368"/>
                  </a:lnTo>
                  <a:lnTo>
                    <a:pt x="963" y="363"/>
                  </a:lnTo>
                  <a:lnTo>
                    <a:pt x="965" y="347"/>
                  </a:lnTo>
                  <a:lnTo>
                    <a:pt x="954" y="338"/>
                  </a:lnTo>
                  <a:lnTo>
                    <a:pt x="948" y="332"/>
                  </a:lnTo>
                  <a:lnTo>
                    <a:pt x="945" y="323"/>
                  </a:lnTo>
                  <a:lnTo>
                    <a:pt x="947" y="321"/>
                  </a:lnTo>
                  <a:lnTo>
                    <a:pt x="956" y="320"/>
                  </a:lnTo>
                  <a:lnTo>
                    <a:pt x="968" y="337"/>
                  </a:lnTo>
                  <a:lnTo>
                    <a:pt x="971" y="349"/>
                  </a:lnTo>
                  <a:lnTo>
                    <a:pt x="981" y="355"/>
                  </a:lnTo>
                  <a:lnTo>
                    <a:pt x="981" y="356"/>
                  </a:lnTo>
                  <a:lnTo>
                    <a:pt x="979" y="364"/>
                  </a:lnTo>
                  <a:close/>
                  <a:moveTo>
                    <a:pt x="340" y="893"/>
                  </a:moveTo>
                  <a:lnTo>
                    <a:pt x="332" y="893"/>
                  </a:lnTo>
                  <a:lnTo>
                    <a:pt x="332" y="890"/>
                  </a:lnTo>
                  <a:lnTo>
                    <a:pt x="349" y="876"/>
                  </a:lnTo>
                  <a:lnTo>
                    <a:pt x="358" y="875"/>
                  </a:lnTo>
                  <a:lnTo>
                    <a:pt x="360" y="877"/>
                  </a:lnTo>
                  <a:lnTo>
                    <a:pt x="353" y="885"/>
                  </a:lnTo>
                  <a:lnTo>
                    <a:pt x="340" y="893"/>
                  </a:lnTo>
                  <a:close/>
                  <a:moveTo>
                    <a:pt x="480" y="1216"/>
                  </a:moveTo>
                  <a:lnTo>
                    <a:pt x="463" y="1212"/>
                  </a:lnTo>
                  <a:lnTo>
                    <a:pt x="456" y="1209"/>
                  </a:lnTo>
                  <a:lnTo>
                    <a:pt x="450" y="1201"/>
                  </a:lnTo>
                  <a:lnTo>
                    <a:pt x="449" y="1166"/>
                  </a:lnTo>
                  <a:lnTo>
                    <a:pt x="455" y="1154"/>
                  </a:lnTo>
                  <a:lnTo>
                    <a:pt x="459" y="1150"/>
                  </a:lnTo>
                  <a:lnTo>
                    <a:pt x="464" y="1146"/>
                  </a:lnTo>
                  <a:lnTo>
                    <a:pt x="474" y="1146"/>
                  </a:lnTo>
                  <a:lnTo>
                    <a:pt x="482" y="1154"/>
                  </a:lnTo>
                  <a:lnTo>
                    <a:pt x="483" y="1161"/>
                  </a:lnTo>
                  <a:lnTo>
                    <a:pt x="486" y="1185"/>
                  </a:lnTo>
                  <a:lnTo>
                    <a:pt x="483" y="1205"/>
                  </a:lnTo>
                  <a:lnTo>
                    <a:pt x="480" y="1216"/>
                  </a:lnTo>
                  <a:close/>
                  <a:moveTo>
                    <a:pt x="436" y="977"/>
                  </a:moveTo>
                  <a:lnTo>
                    <a:pt x="380" y="979"/>
                  </a:lnTo>
                  <a:lnTo>
                    <a:pt x="362" y="974"/>
                  </a:lnTo>
                  <a:lnTo>
                    <a:pt x="362" y="967"/>
                  </a:lnTo>
                  <a:lnTo>
                    <a:pt x="366" y="962"/>
                  </a:lnTo>
                  <a:lnTo>
                    <a:pt x="383" y="962"/>
                  </a:lnTo>
                  <a:lnTo>
                    <a:pt x="397" y="931"/>
                  </a:lnTo>
                  <a:lnTo>
                    <a:pt x="377" y="910"/>
                  </a:lnTo>
                  <a:lnTo>
                    <a:pt x="377" y="907"/>
                  </a:lnTo>
                  <a:lnTo>
                    <a:pt x="381" y="900"/>
                  </a:lnTo>
                  <a:lnTo>
                    <a:pt x="384" y="897"/>
                  </a:lnTo>
                  <a:lnTo>
                    <a:pt x="400" y="893"/>
                  </a:lnTo>
                  <a:lnTo>
                    <a:pt x="406" y="892"/>
                  </a:lnTo>
                  <a:lnTo>
                    <a:pt x="410" y="894"/>
                  </a:lnTo>
                  <a:lnTo>
                    <a:pt x="418" y="906"/>
                  </a:lnTo>
                  <a:lnTo>
                    <a:pt x="425" y="926"/>
                  </a:lnTo>
                  <a:lnTo>
                    <a:pt x="439" y="933"/>
                  </a:lnTo>
                  <a:lnTo>
                    <a:pt x="448" y="942"/>
                  </a:lnTo>
                  <a:lnTo>
                    <a:pt x="436" y="977"/>
                  </a:lnTo>
                  <a:close/>
                  <a:moveTo>
                    <a:pt x="366" y="1068"/>
                  </a:moveTo>
                  <a:lnTo>
                    <a:pt x="364" y="1100"/>
                  </a:lnTo>
                  <a:lnTo>
                    <a:pt x="364" y="1120"/>
                  </a:lnTo>
                  <a:lnTo>
                    <a:pt x="363" y="1127"/>
                  </a:lnTo>
                  <a:lnTo>
                    <a:pt x="356" y="1135"/>
                  </a:lnTo>
                  <a:lnTo>
                    <a:pt x="331" y="1142"/>
                  </a:lnTo>
                  <a:lnTo>
                    <a:pt x="323" y="1141"/>
                  </a:lnTo>
                  <a:lnTo>
                    <a:pt x="324" y="1137"/>
                  </a:lnTo>
                  <a:lnTo>
                    <a:pt x="332" y="1126"/>
                  </a:lnTo>
                  <a:lnTo>
                    <a:pt x="331" y="1111"/>
                  </a:lnTo>
                  <a:lnTo>
                    <a:pt x="335" y="1101"/>
                  </a:lnTo>
                  <a:lnTo>
                    <a:pt x="334" y="1099"/>
                  </a:lnTo>
                  <a:lnTo>
                    <a:pt x="330" y="1099"/>
                  </a:lnTo>
                  <a:lnTo>
                    <a:pt x="309" y="1112"/>
                  </a:lnTo>
                  <a:lnTo>
                    <a:pt x="304" y="1112"/>
                  </a:lnTo>
                  <a:lnTo>
                    <a:pt x="304" y="1109"/>
                  </a:lnTo>
                  <a:lnTo>
                    <a:pt x="311" y="1096"/>
                  </a:lnTo>
                  <a:lnTo>
                    <a:pt x="314" y="1086"/>
                  </a:lnTo>
                  <a:lnTo>
                    <a:pt x="317" y="1082"/>
                  </a:lnTo>
                  <a:lnTo>
                    <a:pt x="323" y="1077"/>
                  </a:lnTo>
                  <a:lnTo>
                    <a:pt x="330" y="1074"/>
                  </a:lnTo>
                  <a:lnTo>
                    <a:pt x="333" y="1075"/>
                  </a:lnTo>
                  <a:lnTo>
                    <a:pt x="337" y="1079"/>
                  </a:lnTo>
                  <a:lnTo>
                    <a:pt x="353" y="1071"/>
                  </a:lnTo>
                  <a:lnTo>
                    <a:pt x="366" y="1068"/>
                  </a:lnTo>
                  <a:close/>
                  <a:moveTo>
                    <a:pt x="381" y="1101"/>
                  </a:moveTo>
                  <a:lnTo>
                    <a:pt x="377" y="1102"/>
                  </a:lnTo>
                  <a:lnTo>
                    <a:pt x="371" y="1100"/>
                  </a:lnTo>
                  <a:lnTo>
                    <a:pt x="370" y="1095"/>
                  </a:lnTo>
                  <a:lnTo>
                    <a:pt x="370" y="1090"/>
                  </a:lnTo>
                  <a:lnTo>
                    <a:pt x="372" y="1078"/>
                  </a:lnTo>
                  <a:lnTo>
                    <a:pt x="377" y="1071"/>
                  </a:lnTo>
                  <a:lnTo>
                    <a:pt x="398" y="1064"/>
                  </a:lnTo>
                  <a:lnTo>
                    <a:pt x="391" y="1058"/>
                  </a:lnTo>
                  <a:lnTo>
                    <a:pt x="391" y="1054"/>
                  </a:lnTo>
                  <a:lnTo>
                    <a:pt x="398" y="1045"/>
                  </a:lnTo>
                  <a:lnTo>
                    <a:pt x="421" y="1034"/>
                  </a:lnTo>
                  <a:lnTo>
                    <a:pt x="426" y="1033"/>
                  </a:lnTo>
                  <a:lnTo>
                    <a:pt x="431" y="1034"/>
                  </a:lnTo>
                  <a:lnTo>
                    <a:pt x="415" y="1059"/>
                  </a:lnTo>
                  <a:lnTo>
                    <a:pt x="381" y="1101"/>
                  </a:lnTo>
                  <a:close/>
                  <a:moveTo>
                    <a:pt x="498" y="474"/>
                  </a:moveTo>
                  <a:lnTo>
                    <a:pt x="471" y="513"/>
                  </a:lnTo>
                  <a:lnTo>
                    <a:pt x="465" y="513"/>
                  </a:lnTo>
                  <a:lnTo>
                    <a:pt x="456" y="522"/>
                  </a:lnTo>
                  <a:lnTo>
                    <a:pt x="436" y="529"/>
                  </a:lnTo>
                  <a:lnTo>
                    <a:pt x="451" y="533"/>
                  </a:lnTo>
                  <a:lnTo>
                    <a:pt x="455" y="538"/>
                  </a:lnTo>
                  <a:lnTo>
                    <a:pt x="452" y="547"/>
                  </a:lnTo>
                  <a:lnTo>
                    <a:pt x="448" y="550"/>
                  </a:lnTo>
                  <a:lnTo>
                    <a:pt x="424" y="565"/>
                  </a:lnTo>
                  <a:lnTo>
                    <a:pt x="408" y="569"/>
                  </a:lnTo>
                  <a:lnTo>
                    <a:pt x="389" y="587"/>
                  </a:lnTo>
                  <a:lnTo>
                    <a:pt x="382" y="584"/>
                  </a:lnTo>
                  <a:lnTo>
                    <a:pt x="371" y="596"/>
                  </a:lnTo>
                  <a:lnTo>
                    <a:pt x="364" y="600"/>
                  </a:lnTo>
                  <a:lnTo>
                    <a:pt x="360" y="599"/>
                  </a:lnTo>
                  <a:lnTo>
                    <a:pt x="357" y="596"/>
                  </a:lnTo>
                  <a:lnTo>
                    <a:pt x="351" y="581"/>
                  </a:lnTo>
                  <a:lnTo>
                    <a:pt x="371" y="572"/>
                  </a:lnTo>
                  <a:lnTo>
                    <a:pt x="374" y="565"/>
                  </a:lnTo>
                  <a:lnTo>
                    <a:pt x="388" y="560"/>
                  </a:lnTo>
                  <a:lnTo>
                    <a:pt x="387" y="558"/>
                  </a:lnTo>
                  <a:lnTo>
                    <a:pt x="372" y="543"/>
                  </a:lnTo>
                  <a:lnTo>
                    <a:pt x="366" y="535"/>
                  </a:lnTo>
                  <a:lnTo>
                    <a:pt x="368" y="532"/>
                  </a:lnTo>
                  <a:lnTo>
                    <a:pt x="379" y="526"/>
                  </a:lnTo>
                  <a:lnTo>
                    <a:pt x="375" y="524"/>
                  </a:lnTo>
                  <a:lnTo>
                    <a:pt x="373" y="520"/>
                  </a:lnTo>
                  <a:lnTo>
                    <a:pt x="368" y="516"/>
                  </a:lnTo>
                  <a:lnTo>
                    <a:pt x="368" y="512"/>
                  </a:lnTo>
                  <a:lnTo>
                    <a:pt x="370" y="501"/>
                  </a:lnTo>
                  <a:lnTo>
                    <a:pt x="374" y="491"/>
                  </a:lnTo>
                  <a:lnTo>
                    <a:pt x="380" y="488"/>
                  </a:lnTo>
                  <a:lnTo>
                    <a:pt x="383" y="483"/>
                  </a:lnTo>
                  <a:lnTo>
                    <a:pt x="385" y="482"/>
                  </a:lnTo>
                  <a:lnTo>
                    <a:pt x="393" y="487"/>
                  </a:lnTo>
                  <a:lnTo>
                    <a:pt x="399" y="497"/>
                  </a:lnTo>
                  <a:lnTo>
                    <a:pt x="409" y="497"/>
                  </a:lnTo>
                  <a:lnTo>
                    <a:pt x="419" y="500"/>
                  </a:lnTo>
                  <a:lnTo>
                    <a:pt x="421" y="499"/>
                  </a:lnTo>
                  <a:lnTo>
                    <a:pt x="418" y="475"/>
                  </a:lnTo>
                  <a:lnTo>
                    <a:pt x="421" y="472"/>
                  </a:lnTo>
                  <a:lnTo>
                    <a:pt x="426" y="468"/>
                  </a:lnTo>
                  <a:lnTo>
                    <a:pt x="455" y="459"/>
                  </a:lnTo>
                  <a:lnTo>
                    <a:pt x="492" y="441"/>
                  </a:lnTo>
                  <a:lnTo>
                    <a:pt x="501" y="439"/>
                  </a:lnTo>
                  <a:lnTo>
                    <a:pt x="502" y="443"/>
                  </a:lnTo>
                  <a:lnTo>
                    <a:pt x="502" y="457"/>
                  </a:lnTo>
                  <a:lnTo>
                    <a:pt x="498" y="474"/>
                  </a:lnTo>
                  <a:close/>
                  <a:moveTo>
                    <a:pt x="406" y="811"/>
                  </a:moveTo>
                  <a:lnTo>
                    <a:pt x="401" y="814"/>
                  </a:lnTo>
                  <a:lnTo>
                    <a:pt x="396" y="811"/>
                  </a:lnTo>
                  <a:lnTo>
                    <a:pt x="392" y="807"/>
                  </a:lnTo>
                  <a:lnTo>
                    <a:pt x="389" y="794"/>
                  </a:lnTo>
                  <a:lnTo>
                    <a:pt x="405" y="790"/>
                  </a:lnTo>
                  <a:lnTo>
                    <a:pt x="409" y="795"/>
                  </a:lnTo>
                  <a:lnTo>
                    <a:pt x="410" y="801"/>
                  </a:lnTo>
                  <a:lnTo>
                    <a:pt x="409" y="807"/>
                  </a:lnTo>
                  <a:lnTo>
                    <a:pt x="406" y="811"/>
                  </a:lnTo>
                  <a:close/>
                  <a:moveTo>
                    <a:pt x="455" y="684"/>
                  </a:moveTo>
                  <a:lnTo>
                    <a:pt x="451" y="694"/>
                  </a:lnTo>
                  <a:lnTo>
                    <a:pt x="447" y="707"/>
                  </a:lnTo>
                  <a:lnTo>
                    <a:pt x="446" y="722"/>
                  </a:lnTo>
                  <a:lnTo>
                    <a:pt x="444" y="731"/>
                  </a:lnTo>
                  <a:lnTo>
                    <a:pt x="449" y="735"/>
                  </a:lnTo>
                  <a:lnTo>
                    <a:pt x="451" y="740"/>
                  </a:lnTo>
                  <a:lnTo>
                    <a:pt x="475" y="751"/>
                  </a:lnTo>
                  <a:lnTo>
                    <a:pt x="498" y="755"/>
                  </a:lnTo>
                  <a:lnTo>
                    <a:pt x="501" y="759"/>
                  </a:lnTo>
                  <a:lnTo>
                    <a:pt x="501" y="766"/>
                  </a:lnTo>
                  <a:lnTo>
                    <a:pt x="496" y="772"/>
                  </a:lnTo>
                  <a:lnTo>
                    <a:pt x="480" y="782"/>
                  </a:lnTo>
                  <a:lnTo>
                    <a:pt x="459" y="799"/>
                  </a:lnTo>
                  <a:lnTo>
                    <a:pt x="454" y="802"/>
                  </a:lnTo>
                  <a:lnTo>
                    <a:pt x="449" y="801"/>
                  </a:lnTo>
                  <a:lnTo>
                    <a:pt x="446" y="798"/>
                  </a:lnTo>
                  <a:lnTo>
                    <a:pt x="451" y="761"/>
                  </a:lnTo>
                  <a:lnTo>
                    <a:pt x="433" y="763"/>
                  </a:lnTo>
                  <a:lnTo>
                    <a:pt x="419" y="758"/>
                  </a:lnTo>
                  <a:lnTo>
                    <a:pt x="414" y="752"/>
                  </a:lnTo>
                  <a:lnTo>
                    <a:pt x="410" y="742"/>
                  </a:lnTo>
                  <a:lnTo>
                    <a:pt x="405" y="718"/>
                  </a:lnTo>
                  <a:lnTo>
                    <a:pt x="376" y="702"/>
                  </a:lnTo>
                  <a:lnTo>
                    <a:pt x="372" y="689"/>
                  </a:lnTo>
                  <a:lnTo>
                    <a:pt x="371" y="681"/>
                  </a:lnTo>
                  <a:lnTo>
                    <a:pt x="373" y="676"/>
                  </a:lnTo>
                  <a:lnTo>
                    <a:pt x="381" y="669"/>
                  </a:lnTo>
                  <a:lnTo>
                    <a:pt x="388" y="674"/>
                  </a:lnTo>
                  <a:lnTo>
                    <a:pt x="393" y="674"/>
                  </a:lnTo>
                  <a:lnTo>
                    <a:pt x="398" y="671"/>
                  </a:lnTo>
                  <a:lnTo>
                    <a:pt x="398" y="667"/>
                  </a:lnTo>
                  <a:lnTo>
                    <a:pt x="396" y="658"/>
                  </a:lnTo>
                  <a:lnTo>
                    <a:pt x="397" y="656"/>
                  </a:lnTo>
                  <a:lnTo>
                    <a:pt x="430" y="654"/>
                  </a:lnTo>
                  <a:lnTo>
                    <a:pt x="436" y="639"/>
                  </a:lnTo>
                  <a:lnTo>
                    <a:pt x="443" y="639"/>
                  </a:lnTo>
                  <a:lnTo>
                    <a:pt x="450" y="646"/>
                  </a:lnTo>
                  <a:lnTo>
                    <a:pt x="456" y="664"/>
                  </a:lnTo>
                  <a:lnTo>
                    <a:pt x="455" y="684"/>
                  </a:lnTo>
                  <a:close/>
                  <a:moveTo>
                    <a:pt x="328" y="608"/>
                  </a:moveTo>
                  <a:lnTo>
                    <a:pt x="339" y="625"/>
                  </a:lnTo>
                  <a:lnTo>
                    <a:pt x="322" y="646"/>
                  </a:lnTo>
                  <a:lnTo>
                    <a:pt x="304" y="641"/>
                  </a:lnTo>
                  <a:lnTo>
                    <a:pt x="282" y="618"/>
                  </a:lnTo>
                  <a:lnTo>
                    <a:pt x="283" y="615"/>
                  </a:lnTo>
                  <a:lnTo>
                    <a:pt x="287" y="610"/>
                  </a:lnTo>
                  <a:lnTo>
                    <a:pt x="291" y="607"/>
                  </a:lnTo>
                  <a:lnTo>
                    <a:pt x="296" y="607"/>
                  </a:lnTo>
                  <a:lnTo>
                    <a:pt x="301" y="612"/>
                  </a:lnTo>
                  <a:lnTo>
                    <a:pt x="311" y="609"/>
                  </a:lnTo>
                  <a:lnTo>
                    <a:pt x="317" y="613"/>
                  </a:lnTo>
                  <a:lnTo>
                    <a:pt x="328" y="608"/>
                  </a:lnTo>
                  <a:close/>
                  <a:moveTo>
                    <a:pt x="287" y="744"/>
                  </a:moveTo>
                  <a:lnTo>
                    <a:pt x="281" y="744"/>
                  </a:lnTo>
                  <a:lnTo>
                    <a:pt x="274" y="741"/>
                  </a:lnTo>
                  <a:lnTo>
                    <a:pt x="271" y="736"/>
                  </a:lnTo>
                  <a:lnTo>
                    <a:pt x="270" y="721"/>
                  </a:lnTo>
                  <a:lnTo>
                    <a:pt x="271" y="711"/>
                  </a:lnTo>
                  <a:lnTo>
                    <a:pt x="278" y="694"/>
                  </a:lnTo>
                  <a:lnTo>
                    <a:pt x="282" y="675"/>
                  </a:lnTo>
                  <a:lnTo>
                    <a:pt x="297" y="677"/>
                  </a:lnTo>
                  <a:lnTo>
                    <a:pt x="300" y="682"/>
                  </a:lnTo>
                  <a:lnTo>
                    <a:pt x="288" y="742"/>
                  </a:lnTo>
                  <a:lnTo>
                    <a:pt x="287" y="744"/>
                  </a:lnTo>
                  <a:close/>
                  <a:moveTo>
                    <a:pt x="256" y="775"/>
                  </a:moveTo>
                  <a:lnTo>
                    <a:pt x="244" y="775"/>
                  </a:lnTo>
                  <a:lnTo>
                    <a:pt x="239" y="773"/>
                  </a:lnTo>
                  <a:lnTo>
                    <a:pt x="239" y="769"/>
                  </a:lnTo>
                  <a:lnTo>
                    <a:pt x="245" y="761"/>
                  </a:lnTo>
                  <a:lnTo>
                    <a:pt x="254" y="761"/>
                  </a:lnTo>
                  <a:lnTo>
                    <a:pt x="259" y="767"/>
                  </a:lnTo>
                  <a:lnTo>
                    <a:pt x="259" y="772"/>
                  </a:lnTo>
                  <a:lnTo>
                    <a:pt x="256" y="775"/>
                  </a:lnTo>
                  <a:close/>
                  <a:moveTo>
                    <a:pt x="249" y="1513"/>
                  </a:moveTo>
                  <a:lnTo>
                    <a:pt x="238" y="1509"/>
                  </a:lnTo>
                  <a:lnTo>
                    <a:pt x="228" y="1511"/>
                  </a:lnTo>
                  <a:lnTo>
                    <a:pt x="222" y="1513"/>
                  </a:lnTo>
                  <a:lnTo>
                    <a:pt x="216" y="1512"/>
                  </a:lnTo>
                  <a:lnTo>
                    <a:pt x="200" y="1510"/>
                  </a:lnTo>
                  <a:lnTo>
                    <a:pt x="187" y="1505"/>
                  </a:lnTo>
                  <a:lnTo>
                    <a:pt x="186" y="1499"/>
                  </a:lnTo>
                  <a:lnTo>
                    <a:pt x="192" y="1480"/>
                  </a:lnTo>
                  <a:lnTo>
                    <a:pt x="191" y="1475"/>
                  </a:lnTo>
                  <a:lnTo>
                    <a:pt x="178" y="1469"/>
                  </a:lnTo>
                  <a:lnTo>
                    <a:pt x="174" y="1463"/>
                  </a:lnTo>
                  <a:lnTo>
                    <a:pt x="169" y="1447"/>
                  </a:lnTo>
                  <a:lnTo>
                    <a:pt x="169" y="1442"/>
                  </a:lnTo>
                  <a:lnTo>
                    <a:pt x="170" y="1433"/>
                  </a:lnTo>
                  <a:lnTo>
                    <a:pt x="164" y="1419"/>
                  </a:lnTo>
                  <a:lnTo>
                    <a:pt x="156" y="1409"/>
                  </a:lnTo>
                  <a:lnTo>
                    <a:pt x="151" y="1408"/>
                  </a:lnTo>
                  <a:lnTo>
                    <a:pt x="136" y="1418"/>
                  </a:lnTo>
                  <a:lnTo>
                    <a:pt x="122" y="1428"/>
                  </a:lnTo>
                  <a:lnTo>
                    <a:pt x="124" y="1435"/>
                  </a:lnTo>
                  <a:lnTo>
                    <a:pt x="126" y="1445"/>
                  </a:lnTo>
                  <a:lnTo>
                    <a:pt x="119" y="1450"/>
                  </a:lnTo>
                  <a:lnTo>
                    <a:pt x="99" y="1460"/>
                  </a:lnTo>
                  <a:lnTo>
                    <a:pt x="95" y="1464"/>
                  </a:lnTo>
                  <a:lnTo>
                    <a:pt x="90" y="1467"/>
                  </a:lnTo>
                  <a:lnTo>
                    <a:pt x="84" y="1461"/>
                  </a:lnTo>
                  <a:lnTo>
                    <a:pt x="64" y="1456"/>
                  </a:lnTo>
                  <a:lnTo>
                    <a:pt x="56" y="1452"/>
                  </a:lnTo>
                  <a:lnTo>
                    <a:pt x="48" y="1439"/>
                  </a:lnTo>
                  <a:lnTo>
                    <a:pt x="26" y="1426"/>
                  </a:lnTo>
                  <a:lnTo>
                    <a:pt x="26" y="1409"/>
                  </a:lnTo>
                  <a:lnTo>
                    <a:pt x="21" y="1404"/>
                  </a:lnTo>
                  <a:lnTo>
                    <a:pt x="1" y="1369"/>
                  </a:lnTo>
                  <a:lnTo>
                    <a:pt x="0" y="1358"/>
                  </a:lnTo>
                  <a:lnTo>
                    <a:pt x="5" y="1353"/>
                  </a:lnTo>
                  <a:lnTo>
                    <a:pt x="18" y="1347"/>
                  </a:lnTo>
                  <a:lnTo>
                    <a:pt x="56" y="1342"/>
                  </a:lnTo>
                  <a:lnTo>
                    <a:pt x="63" y="1337"/>
                  </a:lnTo>
                  <a:lnTo>
                    <a:pt x="65" y="1333"/>
                  </a:lnTo>
                  <a:lnTo>
                    <a:pt x="56" y="1325"/>
                  </a:lnTo>
                  <a:lnTo>
                    <a:pt x="50" y="1316"/>
                  </a:lnTo>
                  <a:lnTo>
                    <a:pt x="47" y="1311"/>
                  </a:lnTo>
                  <a:lnTo>
                    <a:pt x="48" y="1308"/>
                  </a:lnTo>
                  <a:lnTo>
                    <a:pt x="54" y="1304"/>
                  </a:lnTo>
                  <a:lnTo>
                    <a:pt x="65" y="1307"/>
                  </a:lnTo>
                  <a:lnTo>
                    <a:pt x="72" y="1310"/>
                  </a:lnTo>
                  <a:lnTo>
                    <a:pt x="80" y="1308"/>
                  </a:lnTo>
                  <a:lnTo>
                    <a:pt x="93" y="1307"/>
                  </a:lnTo>
                  <a:lnTo>
                    <a:pt x="102" y="1303"/>
                  </a:lnTo>
                  <a:lnTo>
                    <a:pt x="112" y="1291"/>
                  </a:lnTo>
                  <a:lnTo>
                    <a:pt x="122" y="1280"/>
                  </a:lnTo>
                  <a:lnTo>
                    <a:pt x="126" y="1274"/>
                  </a:lnTo>
                  <a:lnTo>
                    <a:pt x="137" y="1251"/>
                  </a:lnTo>
                  <a:lnTo>
                    <a:pt x="143" y="1246"/>
                  </a:lnTo>
                  <a:lnTo>
                    <a:pt x="168" y="1236"/>
                  </a:lnTo>
                  <a:lnTo>
                    <a:pt x="171" y="1245"/>
                  </a:lnTo>
                  <a:lnTo>
                    <a:pt x="181" y="1251"/>
                  </a:lnTo>
                  <a:lnTo>
                    <a:pt x="192" y="1245"/>
                  </a:lnTo>
                  <a:lnTo>
                    <a:pt x="211" y="1223"/>
                  </a:lnTo>
                  <a:lnTo>
                    <a:pt x="219" y="1224"/>
                  </a:lnTo>
                  <a:lnTo>
                    <a:pt x="228" y="1227"/>
                  </a:lnTo>
                  <a:lnTo>
                    <a:pt x="246" y="1228"/>
                  </a:lnTo>
                  <a:lnTo>
                    <a:pt x="279" y="1224"/>
                  </a:lnTo>
                  <a:lnTo>
                    <a:pt x="293" y="1227"/>
                  </a:lnTo>
                  <a:lnTo>
                    <a:pt x="311" y="1237"/>
                  </a:lnTo>
                  <a:lnTo>
                    <a:pt x="325" y="1241"/>
                  </a:lnTo>
                  <a:lnTo>
                    <a:pt x="334" y="1261"/>
                  </a:lnTo>
                  <a:lnTo>
                    <a:pt x="334" y="1291"/>
                  </a:lnTo>
                  <a:lnTo>
                    <a:pt x="345" y="1322"/>
                  </a:lnTo>
                  <a:lnTo>
                    <a:pt x="360" y="1351"/>
                  </a:lnTo>
                  <a:lnTo>
                    <a:pt x="358" y="1367"/>
                  </a:lnTo>
                  <a:lnTo>
                    <a:pt x="349" y="1372"/>
                  </a:lnTo>
                  <a:lnTo>
                    <a:pt x="331" y="1378"/>
                  </a:lnTo>
                  <a:lnTo>
                    <a:pt x="329" y="1389"/>
                  </a:lnTo>
                  <a:lnTo>
                    <a:pt x="340" y="1386"/>
                  </a:lnTo>
                  <a:lnTo>
                    <a:pt x="349" y="1386"/>
                  </a:lnTo>
                  <a:lnTo>
                    <a:pt x="371" y="1393"/>
                  </a:lnTo>
                  <a:lnTo>
                    <a:pt x="376" y="1405"/>
                  </a:lnTo>
                  <a:lnTo>
                    <a:pt x="377" y="1422"/>
                  </a:lnTo>
                  <a:lnTo>
                    <a:pt x="377" y="1436"/>
                  </a:lnTo>
                  <a:lnTo>
                    <a:pt x="373" y="1450"/>
                  </a:lnTo>
                  <a:lnTo>
                    <a:pt x="368" y="1444"/>
                  </a:lnTo>
                  <a:lnTo>
                    <a:pt x="365" y="1430"/>
                  </a:lnTo>
                  <a:lnTo>
                    <a:pt x="359" y="1422"/>
                  </a:lnTo>
                  <a:lnTo>
                    <a:pt x="353" y="1418"/>
                  </a:lnTo>
                  <a:lnTo>
                    <a:pt x="351" y="1436"/>
                  </a:lnTo>
                  <a:lnTo>
                    <a:pt x="346" y="1460"/>
                  </a:lnTo>
                  <a:lnTo>
                    <a:pt x="348" y="1462"/>
                  </a:lnTo>
                  <a:lnTo>
                    <a:pt x="358" y="1466"/>
                  </a:lnTo>
                  <a:lnTo>
                    <a:pt x="346" y="1487"/>
                  </a:lnTo>
                  <a:lnTo>
                    <a:pt x="331" y="1491"/>
                  </a:lnTo>
                  <a:lnTo>
                    <a:pt x="313" y="1489"/>
                  </a:lnTo>
                  <a:lnTo>
                    <a:pt x="307" y="1497"/>
                  </a:lnTo>
                  <a:lnTo>
                    <a:pt x="301" y="1508"/>
                  </a:lnTo>
                  <a:lnTo>
                    <a:pt x="289" y="1521"/>
                  </a:lnTo>
                  <a:lnTo>
                    <a:pt x="275" y="1528"/>
                  </a:lnTo>
                  <a:lnTo>
                    <a:pt x="262" y="1523"/>
                  </a:lnTo>
                  <a:lnTo>
                    <a:pt x="249" y="1513"/>
                  </a:lnTo>
                  <a:close/>
                  <a:moveTo>
                    <a:pt x="859" y="2491"/>
                  </a:moveTo>
                  <a:lnTo>
                    <a:pt x="844" y="2498"/>
                  </a:lnTo>
                  <a:lnTo>
                    <a:pt x="838" y="2507"/>
                  </a:lnTo>
                  <a:lnTo>
                    <a:pt x="835" y="2510"/>
                  </a:lnTo>
                  <a:lnTo>
                    <a:pt x="826" y="2512"/>
                  </a:lnTo>
                  <a:lnTo>
                    <a:pt x="817" y="2510"/>
                  </a:lnTo>
                  <a:lnTo>
                    <a:pt x="787" y="2485"/>
                  </a:lnTo>
                  <a:lnTo>
                    <a:pt x="780" y="2485"/>
                  </a:lnTo>
                  <a:lnTo>
                    <a:pt x="789" y="2478"/>
                  </a:lnTo>
                  <a:lnTo>
                    <a:pt x="810" y="2473"/>
                  </a:lnTo>
                  <a:lnTo>
                    <a:pt x="823" y="2465"/>
                  </a:lnTo>
                  <a:lnTo>
                    <a:pt x="848" y="2479"/>
                  </a:lnTo>
                  <a:lnTo>
                    <a:pt x="859" y="2491"/>
                  </a:lnTo>
                  <a:close/>
                </a:path>
              </a:pathLst>
            </a:custGeom>
            <a:solidFill>
              <a:srgbClr val="4BACC6"/>
            </a:solidFill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499" name="Freeform 79">
              <a:extLst>
                <a:ext uri="{FF2B5EF4-FFF2-40B4-BE49-F238E27FC236}">
                  <a16:creationId xmlns:a16="http://schemas.microsoft.com/office/drawing/2014/main" id="{3EEDDC6C-EF0C-6952-962B-3B67A3344B9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780338" y="-257175"/>
              <a:ext cx="1108075" cy="2451100"/>
            </a:xfrm>
            <a:custGeom>
              <a:avLst/>
              <a:gdLst>
                <a:gd name="T0" fmla="*/ 679 w 698"/>
                <a:gd name="T1" fmla="*/ 1193 h 1544"/>
                <a:gd name="T2" fmla="*/ 639 w 698"/>
                <a:gd name="T3" fmla="*/ 1300 h 1544"/>
                <a:gd name="T4" fmla="*/ 589 w 698"/>
                <a:gd name="T5" fmla="*/ 1305 h 1544"/>
                <a:gd name="T6" fmla="*/ 530 w 698"/>
                <a:gd name="T7" fmla="*/ 1372 h 1544"/>
                <a:gd name="T8" fmla="*/ 370 w 698"/>
                <a:gd name="T9" fmla="*/ 1516 h 1544"/>
                <a:gd name="T10" fmla="*/ 219 w 698"/>
                <a:gd name="T11" fmla="*/ 1517 h 1544"/>
                <a:gd name="T12" fmla="*/ 178 w 698"/>
                <a:gd name="T13" fmla="*/ 1520 h 1544"/>
                <a:gd name="T14" fmla="*/ 168 w 698"/>
                <a:gd name="T15" fmla="*/ 1479 h 1544"/>
                <a:gd name="T16" fmla="*/ 50 w 698"/>
                <a:gd name="T17" fmla="*/ 1333 h 1544"/>
                <a:gd name="T18" fmla="*/ 161 w 698"/>
                <a:gd name="T19" fmla="*/ 1295 h 1544"/>
                <a:gd name="T20" fmla="*/ 112 w 698"/>
                <a:gd name="T21" fmla="*/ 1247 h 1544"/>
                <a:gd name="T22" fmla="*/ 173 w 698"/>
                <a:gd name="T23" fmla="*/ 1156 h 1544"/>
                <a:gd name="T24" fmla="*/ 62 w 698"/>
                <a:gd name="T25" fmla="*/ 1217 h 1544"/>
                <a:gd name="T26" fmla="*/ 36 w 698"/>
                <a:gd name="T27" fmla="*/ 1127 h 1544"/>
                <a:gd name="T28" fmla="*/ 123 w 698"/>
                <a:gd name="T29" fmla="*/ 1108 h 1544"/>
                <a:gd name="T30" fmla="*/ 93 w 698"/>
                <a:gd name="T31" fmla="*/ 1076 h 1544"/>
                <a:gd name="T32" fmla="*/ 177 w 698"/>
                <a:gd name="T33" fmla="*/ 959 h 1544"/>
                <a:gd name="T34" fmla="*/ 232 w 698"/>
                <a:gd name="T35" fmla="*/ 937 h 1544"/>
                <a:gd name="T36" fmla="*/ 128 w 698"/>
                <a:gd name="T37" fmla="*/ 993 h 1544"/>
                <a:gd name="T38" fmla="*/ 44 w 698"/>
                <a:gd name="T39" fmla="*/ 1099 h 1544"/>
                <a:gd name="T40" fmla="*/ 16 w 698"/>
                <a:gd name="T41" fmla="*/ 1079 h 1544"/>
                <a:gd name="T42" fmla="*/ 67 w 698"/>
                <a:gd name="T43" fmla="*/ 1023 h 1544"/>
                <a:gd name="T44" fmla="*/ 29 w 698"/>
                <a:gd name="T45" fmla="*/ 928 h 1544"/>
                <a:gd name="T46" fmla="*/ 29 w 698"/>
                <a:gd name="T47" fmla="*/ 880 h 1544"/>
                <a:gd name="T48" fmla="*/ 58 w 698"/>
                <a:gd name="T49" fmla="*/ 780 h 1544"/>
                <a:gd name="T50" fmla="*/ 254 w 698"/>
                <a:gd name="T51" fmla="*/ 776 h 1544"/>
                <a:gd name="T52" fmla="*/ 332 w 698"/>
                <a:gd name="T53" fmla="*/ 761 h 1544"/>
                <a:gd name="T54" fmla="*/ 300 w 698"/>
                <a:gd name="T55" fmla="*/ 733 h 1544"/>
                <a:gd name="T56" fmla="*/ 220 w 698"/>
                <a:gd name="T57" fmla="*/ 744 h 1544"/>
                <a:gd name="T58" fmla="*/ 103 w 698"/>
                <a:gd name="T59" fmla="*/ 757 h 1544"/>
                <a:gd name="T60" fmla="*/ 52 w 698"/>
                <a:gd name="T61" fmla="*/ 677 h 1544"/>
                <a:gd name="T62" fmla="*/ 27 w 698"/>
                <a:gd name="T63" fmla="*/ 612 h 1544"/>
                <a:gd name="T64" fmla="*/ 157 w 698"/>
                <a:gd name="T65" fmla="*/ 602 h 1544"/>
                <a:gd name="T66" fmla="*/ 95 w 698"/>
                <a:gd name="T67" fmla="*/ 558 h 1544"/>
                <a:gd name="T68" fmla="*/ 86 w 698"/>
                <a:gd name="T69" fmla="*/ 506 h 1544"/>
                <a:gd name="T70" fmla="*/ 162 w 698"/>
                <a:gd name="T71" fmla="*/ 447 h 1544"/>
                <a:gd name="T72" fmla="*/ 218 w 698"/>
                <a:gd name="T73" fmla="*/ 440 h 1544"/>
                <a:gd name="T74" fmla="*/ 209 w 698"/>
                <a:gd name="T75" fmla="*/ 399 h 1544"/>
                <a:gd name="T76" fmla="*/ 348 w 698"/>
                <a:gd name="T77" fmla="*/ 421 h 1544"/>
                <a:gd name="T78" fmla="*/ 409 w 698"/>
                <a:gd name="T79" fmla="*/ 378 h 1544"/>
                <a:gd name="T80" fmla="*/ 254 w 698"/>
                <a:gd name="T81" fmla="*/ 374 h 1544"/>
                <a:gd name="T82" fmla="*/ 363 w 698"/>
                <a:gd name="T83" fmla="*/ 282 h 1544"/>
                <a:gd name="T84" fmla="*/ 470 w 698"/>
                <a:gd name="T85" fmla="*/ 341 h 1544"/>
                <a:gd name="T86" fmla="*/ 475 w 698"/>
                <a:gd name="T87" fmla="*/ 228 h 1544"/>
                <a:gd name="T88" fmla="*/ 470 w 698"/>
                <a:gd name="T89" fmla="*/ 163 h 1544"/>
                <a:gd name="T90" fmla="*/ 533 w 698"/>
                <a:gd name="T91" fmla="*/ 200 h 1544"/>
                <a:gd name="T92" fmla="*/ 620 w 698"/>
                <a:gd name="T93" fmla="*/ 195 h 1544"/>
                <a:gd name="T94" fmla="*/ 698 w 698"/>
                <a:gd name="T95" fmla="*/ 202 h 1544"/>
                <a:gd name="T96" fmla="*/ 609 w 698"/>
                <a:gd name="T97" fmla="*/ 161 h 1544"/>
                <a:gd name="T98" fmla="*/ 614 w 698"/>
                <a:gd name="T99" fmla="*/ 86 h 1544"/>
                <a:gd name="T100" fmla="*/ 19 w 698"/>
                <a:gd name="T101" fmla="*/ 767 h 1544"/>
                <a:gd name="T102" fmla="*/ 19 w 698"/>
                <a:gd name="T103" fmla="*/ 767 h 1544"/>
                <a:gd name="T104" fmla="*/ 3 w 698"/>
                <a:gd name="T105" fmla="*/ 934 h 1544"/>
                <a:gd name="T106" fmla="*/ 438 w 698"/>
                <a:gd name="T107" fmla="*/ 142 h 1544"/>
                <a:gd name="T108" fmla="*/ 493 w 698"/>
                <a:gd name="T109" fmla="*/ 138 h 1544"/>
                <a:gd name="T110" fmla="*/ 397 w 698"/>
                <a:gd name="T111" fmla="*/ 198 h 15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</a:cxnLst>
              <a:rect l="0" t="0" r="r" b="b"/>
              <a:pathLst>
                <a:path w="698" h="1544">
                  <a:moveTo>
                    <a:pt x="698" y="1130"/>
                  </a:moveTo>
                  <a:lnTo>
                    <a:pt x="695" y="1134"/>
                  </a:lnTo>
                  <a:lnTo>
                    <a:pt x="698" y="1144"/>
                  </a:lnTo>
                  <a:lnTo>
                    <a:pt x="698" y="1165"/>
                  </a:lnTo>
                  <a:lnTo>
                    <a:pt x="691" y="1173"/>
                  </a:lnTo>
                  <a:lnTo>
                    <a:pt x="678" y="1179"/>
                  </a:lnTo>
                  <a:lnTo>
                    <a:pt x="679" y="1193"/>
                  </a:lnTo>
                  <a:lnTo>
                    <a:pt x="685" y="1197"/>
                  </a:lnTo>
                  <a:lnTo>
                    <a:pt x="686" y="1214"/>
                  </a:lnTo>
                  <a:lnTo>
                    <a:pt x="683" y="1238"/>
                  </a:lnTo>
                  <a:lnTo>
                    <a:pt x="659" y="1292"/>
                  </a:lnTo>
                  <a:lnTo>
                    <a:pt x="655" y="1298"/>
                  </a:lnTo>
                  <a:lnTo>
                    <a:pt x="651" y="1305"/>
                  </a:lnTo>
                  <a:lnTo>
                    <a:pt x="639" y="1300"/>
                  </a:lnTo>
                  <a:lnTo>
                    <a:pt x="623" y="1315"/>
                  </a:lnTo>
                  <a:lnTo>
                    <a:pt x="608" y="1317"/>
                  </a:lnTo>
                  <a:lnTo>
                    <a:pt x="602" y="1300"/>
                  </a:lnTo>
                  <a:lnTo>
                    <a:pt x="582" y="1277"/>
                  </a:lnTo>
                  <a:lnTo>
                    <a:pt x="572" y="1278"/>
                  </a:lnTo>
                  <a:lnTo>
                    <a:pt x="581" y="1290"/>
                  </a:lnTo>
                  <a:lnTo>
                    <a:pt x="589" y="1305"/>
                  </a:lnTo>
                  <a:lnTo>
                    <a:pt x="584" y="1315"/>
                  </a:lnTo>
                  <a:lnTo>
                    <a:pt x="578" y="1320"/>
                  </a:lnTo>
                  <a:lnTo>
                    <a:pt x="571" y="1324"/>
                  </a:lnTo>
                  <a:lnTo>
                    <a:pt x="539" y="1342"/>
                  </a:lnTo>
                  <a:lnTo>
                    <a:pt x="550" y="1356"/>
                  </a:lnTo>
                  <a:lnTo>
                    <a:pt x="540" y="1369"/>
                  </a:lnTo>
                  <a:lnTo>
                    <a:pt x="530" y="1372"/>
                  </a:lnTo>
                  <a:lnTo>
                    <a:pt x="524" y="1378"/>
                  </a:lnTo>
                  <a:lnTo>
                    <a:pt x="522" y="1387"/>
                  </a:lnTo>
                  <a:lnTo>
                    <a:pt x="489" y="1414"/>
                  </a:lnTo>
                  <a:lnTo>
                    <a:pt x="434" y="1479"/>
                  </a:lnTo>
                  <a:lnTo>
                    <a:pt x="406" y="1498"/>
                  </a:lnTo>
                  <a:lnTo>
                    <a:pt x="387" y="1517"/>
                  </a:lnTo>
                  <a:lnTo>
                    <a:pt x="370" y="1516"/>
                  </a:lnTo>
                  <a:lnTo>
                    <a:pt x="348" y="1532"/>
                  </a:lnTo>
                  <a:lnTo>
                    <a:pt x="294" y="1544"/>
                  </a:lnTo>
                  <a:lnTo>
                    <a:pt x="257" y="1536"/>
                  </a:lnTo>
                  <a:lnTo>
                    <a:pt x="232" y="1542"/>
                  </a:lnTo>
                  <a:lnTo>
                    <a:pt x="220" y="1529"/>
                  </a:lnTo>
                  <a:lnTo>
                    <a:pt x="218" y="1522"/>
                  </a:lnTo>
                  <a:lnTo>
                    <a:pt x="219" y="1517"/>
                  </a:lnTo>
                  <a:lnTo>
                    <a:pt x="221" y="1511"/>
                  </a:lnTo>
                  <a:lnTo>
                    <a:pt x="216" y="1509"/>
                  </a:lnTo>
                  <a:lnTo>
                    <a:pt x="207" y="1508"/>
                  </a:lnTo>
                  <a:lnTo>
                    <a:pt x="203" y="1514"/>
                  </a:lnTo>
                  <a:lnTo>
                    <a:pt x="202" y="1526"/>
                  </a:lnTo>
                  <a:lnTo>
                    <a:pt x="197" y="1529"/>
                  </a:lnTo>
                  <a:lnTo>
                    <a:pt x="178" y="1520"/>
                  </a:lnTo>
                  <a:lnTo>
                    <a:pt x="174" y="1515"/>
                  </a:lnTo>
                  <a:lnTo>
                    <a:pt x="181" y="1501"/>
                  </a:lnTo>
                  <a:lnTo>
                    <a:pt x="194" y="1490"/>
                  </a:lnTo>
                  <a:lnTo>
                    <a:pt x="191" y="1487"/>
                  </a:lnTo>
                  <a:lnTo>
                    <a:pt x="189" y="1481"/>
                  </a:lnTo>
                  <a:lnTo>
                    <a:pt x="184" y="1479"/>
                  </a:lnTo>
                  <a:lnTo>
                    <a:pt x="168" y="1479"/>
                  </a:lnTo>
                  <a:lnTo>
                    <a:pt x="154" y="1477"/>
                  </a:lnTo>
                  <a:lnTo>
                    <a:pt x="112" y="1449"/>
                  </a:lnTo>
                  <a:lnTo>
                    <a:pt x="102" y="1434"/>
                  </a:lnTo>
                  <a:lnTo>
                    <a:pt x="69" y="1409"/>
                  </a:lnTo>
                  <a:lnTo>
                    <a:pt x="54" y="1384"/>
                  </a:lnTo>
                  <a:lnTo>
                    <a:pt x="47" y="1357"/>
                  </a:lnTo>
                  <a:lnTo>
                    <a:pt x="50" y="1333"/>
                  </a:lnTo>
                  <a:lnTo>
                    <a:pt x="56" y="1295"/>
                  </a:lnTo>
                  <a:lnTo>
                    <a:pt x="64" y="1286"/>
                  </a:lnTo>
                  <a:lnTo>
                    <a:pt x="94" y="1301"/>
                  </a:lnTo>
                  <a:lnTo>
                    <a:pt x="125" y="1326"/>
                  </a:lnTo>
                  <a:lnTo>
                    <a:pt x="129" y="1325"/>
                  </a:lnTo>
                  <a:lnTo>
                    <a:pt x="140" y="1308"/>
                  </a:lnTo>
                  <a:lnTo>
                    <a:pt x="161" y="1295"/>
                  </a:lnTo>
                  <a:lnTo>
                    <a:pt x="155" y="1291"/>
                  </a:lnTo>
                  <a:lnTo>
                    <a:pt x="126" y="1306"/>
                  </a:lnTo>
                  <a:lnTo>
                    <a:pt x="115" y="1295"/>
                  </a:lnTo>
                  <a:lnTo>
                    <a:pt x="101" y="1277"/>
                  </a:lnTo>
                  <a:lnTo>
                    <a:pt x="101" y="1267"/>
                  </a:lnTo>
                  <a:lnTo>
                    <a:pt x="109" y="1259"/>
                  </a:lnTo>
                  <a:lnTo>
                    <a:pt x="112" y="1247"/>
                  </a:lnTo>
                  <a:lnTo>
                    <a:pt x="109" y="1234"/>
                  </a:lnTo>
                  <a:lnTo>
                    <a:pt x="112" y="1218"/>
                  </a:lnTo>
                  <a:lnTo>
                    <a:pt x="126" y="1201"/>
                  </a:lnTo>
                  <a:lnTo>
                    <a:pt x="145" y="1185"/>
                  </a:lnTo>
                  <a:lnTo>
                    <a:pt x="160" y="1169"/>
                  </a:lnTo>
                  <a:lnTo>
                    <a:pt x="174" y="1159"/>
                  </a:lnTo>
                  <a:lnTo>
                    <a:pt x="173" y="1156"/>
                  </a:lnTo>
                  <a:lnTo>
                    <a:pt x="156" y="1161"/>
                  </a:lnTo>
                  <a:lnTo>
                    <a:pt x="142" y="1173"/>
                  </a:lnTo>
                  <a:lnTo>
                    <a:pt x="122" y="1190"/>
                  </a:lnTo>
                  <a:lnTo>
                    <a:pt x="100" y="1203"/>
                  </a:lnTo>
                  <a:lnTo>
                    <a:pt x="83" y="1209"/>
                  </a:lnTo>
                  <a:lnTo>
                    <a:pt x="75" y="1214"/>
                  </a:lnTo>
                  <a:lnTo>
                    <a:pt x="62" y="1217"/>
                  </a:lnTo>
                  <a:lnTo>
                    <a:pt x="48" y="1238"/>
                  </a:lnTo>
                  <a:lnTo>
                    <a:pt x="35" y="1247"/>
                  </a:lnTo>
                  <a:lnTo>
                    <a:pt x="10" y="1246"/>
                  </a:lnTo>
                  <a:lnTo>
                    <a:pt x="7" y="1230"/>
                  </a:lnTo>
                  <a:lnTo>
                    <a:pt x="17" y="1174"/>
                  </a:lnTo>
                  <a:lnTo>
                    <a:pt x="26" y="1147"/>
                  </a:lnTo>
                  <a:lnTo>
                    <a:pt x="36" y="1127"/>
                  </a:lnTo>
                  <a:lnTo>
                    <a:pt x="48" y="1125"/>
                  </a:lnTo>
                  <a:lnTo>
                    <a:pt x="58" y="1112"/>
                  </a:lnTo>
                  <a:lnTo>
                    <a:pt x="66" y="1113"/>
                  </a:lnTo>
                  <a:lnTo>
                    <a:pt x="71" y="1119"/>
                  </a:lnTo>
                  <a:lnTo>
                    <a:pt x="95" y="1127"/>
                  </a:lnTo>
                  <a:lnTo>
                    <a:pt x="108" y="1109"/>
                  </a:lnTo>
                  <a:lnTo>
                    <a:pt x="123" y="1108"/>
                  </a:lnTo>
                  <a:lnTo>
                    <a:pt x="153" y="1091"/>
                  </a:lnTo>
                  <a:lnTo>
                    <a:pt x="153" y="1088"/>
                  </a:lnTo>
                  <a:lnTo>
                    <a:pt x="134" y="1091"/>
                  </a:lnTo>
                  <a:lnTo>
                    <a:pt x="121" y="1091"/>
                  </a:lnTo>
                  <a:lnTo>
                    <a:pt x="104" y="1094"/>
                  </a:lnTo>
                  <a:lnTo>
                    <a:pt x="96" y="1091"/>
                  </a:lnTo>
                  <a:lnTo>
                    <a:pt x="93" y="1076"/>
                  </a:lnTo>
                  <a:lnTo>
                    <a:pt x="100" y="1065"/>
                  </a:lnTo>
                  <a:lnTo>
                    <a:pt x="128" y="1037"/>
                  </a:lnTo>
                  <a:lnTo>
                    <a:pt x="138" y="1024"/>
                  </a:lnTo>
                  <a:lnTo>
                    <a:pt x="144" y="1013"/>
                  </a:lnTo>
                  <a:lnTo>
                    <a:pt x="144" y="1005"/>
                  </a:lnTo>
                  <a:lnTo>
                    <a:pt x="149" y="988"/>
                  </a:lnTo>
                  <a:lnTo>
                    <a:pt x="177" y="959"/>
                  </a:lnTo>
                  <a:lnTo>
                    <a:pt x="198" y="947"/>
                  </a:lnTo>
                  <a:lnTo>
                    <a:pt x="205" y="959"/>
                  </a:lnTo>
                  <a:lnTo>
                    <a:pt x="197" y="995"/>
                  </a:lnTo>
                  <a:lnTo>
                    <a:pt x="196" y="1010"/>
                  </a:lnTo>
                  <a:lnTo>
                    <a:pt x="215" y="958"/>
                  </a:lnTo>
                  <a:lnTo>
                    <a:pt x="223" y="946"/>
                  </a:lnTo>
                  <a:lnTo>
                    <a:pt x="232" y="937"/>
                  </a:lnTo>
                  <a:lnTo>
                    <a:pt x="253" y="932"/>
                  </a:lnTo>
                  <a:lnTo>
                    <a:pt x="258" y="924"/>
                  </a:lnTo>
                  <a:lnTo>
                    <a:pt x="235" y="925"/>
                  </a:lnTo>
                  <a:lnTo>
                    <a:pt x="178" y="943"/>
                  </a:lnTo>
                  <a:lnTo>
                    <a:pt x="153" y="959"/>
                  </a:lnTo>
                  <a:lnTo>
                    <a:pt x="145" y="973"/>
                  </a:lnTo>
                  <a:lnTo>
                    <a:pt x="128" y="993"/>
                  </a:lnTo>
                  <a:lnTo>
                    <a:pt x="119" y="1007"/>
                  </a:lnTo>
                  <a:lnTo>
                    <a:pt x="114" y="1026"/>
                  </a:lnTo>
                  <a:lnTo>
                    <a:pt x="104" y="1037"/>
                  </a:lnTo>
                  <a:lnTo>
                    <a:pt x="90" y="1040"/>
                  </a:lnTo>
                  <a:lnTo>
                    <a:pt x="71" y="1064"/>
                  </a:lnTo>
                  <a:lnTo>
                    <a:pt x="62" y="1084"/>
                  </a:lnTo>
                  <a:lnTo>
                    <a:pt x="44" y="1099"/>
                  </a:lnTo>
                  <a:lnTo>
                    <a:pt x="31" y="1110"/>
                  </a:lnTo>
                  <a:lnTo>
                    <a:pt x="28" y="1115"/>
                  </a:lnTo>
                  <a:lnTo>
                    <a:pt x="20" y="1127"/>
                  </a:lnTo>
                  <a:lnTo>
                    <a:pt x="16" y="1127"/>
                  </a:lnTo>
                  <a:lnTo>
                    <a:pt x="11" y="1119"/>
                  </a:lnTo>
                  <a:lnTo>
                    <a:pt x="12" y="1104"/>
                  </a:lnTo>
                  <a:lnTo>
                    <a:pt x="16" y="1079"/>
                  </a:lnTo>
                  <a:lnTo>
                    <a:pt x="26" y="1062"/>
                  </a:lnTo>
                  <a:lnTo>
                    <a:pt x="30" y="1043"/>
                  </a:lnTo>
                  <a:lnTo>
                    <a:pt x="26" y="1026"/>
                  </a:lnTo>
                  <a:lnTo>
                    <a:pt x="31" y="1016"/>
                  </a:lnTo>
                  <a:lnTo>
                    <a:pt x="38" y="1017"/>
                  </a:lnTo>
                  <a:lnTo>
                    <a:pt x="52" y="1023"/>
                  </a:lnTo>
                  <a:lnTo>
                    <a:pt x="67" y="1023"/>
                  </a:lnTo>
                  <a:lnTo>
                    <a:pt x="92" y="1012"/>
                  </a:lnTo>
                  <a:lnTo>
                    <a:pt x="88" y="1004"/>
                  </a:lnTo>
                  <a:lnTo>
                    <a:pt x="78" y="1002"/>
                  </a:lnTo>
                  <a:lnTo>
                    <a:pt x="59" y="1002"/>
                  </a:lnTo>
                  <a:lnTo>
                    <a:pt x="43" y="988"/>
                  </a:lnTo>
                  <a:lnTo>
                    <a:pt x="33" y="962"/>
                  </a:lnTo>
                  <a:lnTo>
                    <a:pt x="29" y="928"/>
                  </a:lnTo>
                  <a:lnTo>
                    <a:pt x="34" y="918"/>
                  </a:lnTo>
                  <a:lnTo>
                    <a:pt x="83" y="887"/>
                  </a:lnTo>
                  <a:lnTo>
                    <a:pt x="96" y="872"/>
                  </a:lnTo>
                  <a:lnTo>
                    <a:pt x="88" y="870"/>
                  </a:lnTo>
                  <a:lnTo>
                    <a:pt x="70" y="888"/>
                  </a:lnTo>
                  <a:lnTo>
                    <a:pt x="44" y="898"/>
                  </a:lnTo>
                  <a:lnTo>
                    <a:pt x="29" y="880"/>
                  </a:lnTo>
                  <a:lnTo>
                    <a:pt x="22" y="862"/>
                  </a:lnTo>
                  <a:lnTo>
                    <a:pt x="21" y="824"/>
                  </a:lnTo>
                  <a:lnTo>
                    <a:pt x="24" y="805"/>
                  </a:lnTo>
                  <a:lnTo>
                    <a:pt x="24" y="780"/>
                  </a:lnTo>
                  <a:lnTo>
                    <a:pt x="35" y="772"/>
                  </a:lnTo>
                  <a:lnTo>
                    <a:pt x="46" y="778"/>
                  </a:lnTo>
                  <a:lnTo>
                    <a:pt x="58" y="780"/>
                  </a:lnTo>
                  <a:lnTo>
                    <a:pt x="85" y="779"/>
                  </a:lnTo>
                  <a:lnTo>
                    <a:pt x="143" y="767"/>
                  </a:lnTo>
                  <a:lnTo>
                    <a:pt x="180" y="779"/>
                  </a:lnTo>
                  <a:lnTo>
                    <a:pt x="195" y="779"/>
                  </a:lnTo>
                  <a:lnTo>
                    <a:pt x="219" y="766"/>
                  </a:lnTo>
                  <a:lnTo>
                    <a:pt x="239" y="766"/>
                  </a:lnTo>
                  <a:lnTo>
                    <a:pt x="254" y="776"/>
                  </a:lnTo>
                  <a:lnTo>
                    <a:pt x="262" y="789"/>
                  </a:lnTo>
                  <a:lnTo>
                    <a:pt x="262" y="804"/>
                  </a:lnTo>
                  <a:lnTo>
                    <a:pt x="269" y="814"/>
                  </a:lnTo>
                  <a:lnTo>
                    <a:pt x="273" y="812"/>
                  </a:lnTo>
                  <a:lnTo>
                    <a:pt x="270" y="799"/>
                  </a:lnTo>
                  <a:lnTo>
                    <a:pt x="270" y="780"/>
                  </a:lnTo>
                  <a:lnTo>
                    <a:pt x="332" y="761"/>
                  </a:lnTo>
                  <a:lnTo>
                    <a:pt x="339" y="753"/>
                  </a:lnTo>
                  <a:lnTo>
                    <a:pt x="315" y="749"/>
                  </a:lnTo>
                  <a:lnTo>
                    <a:pt x="310" y="730"/>
                  </a:lnTo>
                  <a:lnTo>
                    <a:pt x="323" y="700"/>
                  </a:lnTo>
                  <a:lnTo>
                    <a:pt x="322" y="697"/>
                  </a:lnTo>
                  <a:lnTo>
                    <a:pt x="308" y="712"/>
                  </a:lnTo>
                  <a:lnTo>
                    <a:pt x="300" y="733"/>
                  </a:lnTo>
                  <a:lnTo>
                    <a:pt x="303" y="751"/>
                  </a:lnTo>
                  <a:lnTo>
                    <a:pt x="299" y="759"/>
                  </a:lnTo>
                  <a:lnTo>
                    <a:pt x="287" y="762"/>
                  </a:lnTo>
                  <a:lnTo>
                    <a:pt x="260" y="763"/>
                  </a:lnTo>
                  <a:lnTo>
                    <a:pt x="241" y="754"/>
                  </a:lnTo>
                  <a:lnTo>
                    <a:pt x="226" y="749"/>
                  </a:lnTo>
                  <a:lnTo>
                    <a:pt x="220" y="744"/>
                  </a:lnTo>
                  <a:lnTo>
                    <a:pt x="222" y="731"/>
                  </a:lnTo>
                  <a:lnTo>
                    <a:pt x="220" y="729"/>
                  </a:lnTo>
                  <a:lnTo>
                    <a:pt x="212" y="739"/>
                  </a:lnTo>
                  <a:lnTo>
                    <a:pt x="205" y="762"/>
                  </a:lnTo>
                  <a:lnTo>
                    <a:pt x="191" y="766"/>
                  </a:lnTo>
                  <a:lnTo>
                    <a:pt x="155" y="756"/>
                  </a:lnTo>
                  <a:lnTo>
                    <a:pt x="103" y="757"/>
                  </a:lnTo>
                  <a:lnTo>
                    <a:pt x="79" y="767"/>
                  </a:lnTo>
                  <a:lnTo>
                    <a:pt x="63" y="765"/>
                  </a:lnTo>
                  <a:lnTo>
                    <a:pt x="38" y="744"/>
                  </a:lnTo>
                  <a:lnTo>
                    <a:pt x="29" y="726"/>
                  </a:lnTo>
                  <a:lnTo>
                    <a:pt x="28" y="695"/>
                  </a:lnTo>
                  <a:lnTo>
                    <a:pt x="30" y="681"/>
                  </a:lnTo>
                  <a:lnTo>
                    <a:pt x="52" y="677"/>
                  </a:lnTo>
                  <a:lnTo>
                    <a:pt x="62" y="678"/>
                  </a:lnTo>
                  <a:lnTo>
                    <a:pt x="71" y="671"/>
                  </a:lnTo>
                  <a:lnTo>
                    <a:pt x="63" y="666"/>
                  </a:lnTo>
                  <a:lnTo>
                    <a:pt x="52" y="656"/>
                  </a:lnTo>
                  <a:lnTo>
                    <a:pt x="45" y="636"/>
                  </a:lnTo>
                  <a:lnTo>
                    <a:pt x="34" y="629"/>
                  </a:lnTo>
                  <a:lnTo>
                    <a:pt x="27" y="612"/>
                  </a:lnTo>
                  <a:lnTo>
                    <a:pt x="27" y="588"/>
                  </a:lnTo>
                  <a:lnTo>
                    <a:pt x="30" y="571"/>
                  </a:lnTo>
                  <a:lnTo>
                    <a:pt x="37" y="565"/>
                  </a:lnTo>
                  <a:lnTo>
                    <a:pt x="53" y="571"/>
                  </a:lnTo>
                  <a:lnTo>
                    <a:pt x="94" y="570"/>
                  </a:lnTo>
                  <a:lnTo>
                    <a:pt x="131" y="590"/>
                  </a:lnTo>
                  <a:lnTo>
                    <a:pt x="157" y="602"/>
                  </a:lnTo>
                  <a:lnTo>
                    <a:pt x="211" y="599"/>
                  </a:lnTo>
                  <a:lnTo>
                    <a:pt x="243" y="586"/>
                  </a:lnTo>
                  <a:lnTo>
                    <a:pt x="237" y="581"/>
                  </a:lnTo>
                  <a:lnTo>
                    <a:pt x="203" y="588"/>
                  </a:lnTo>
                  <a:lnTo>
                    <a:pt x="171" y="586"/>
                  </a:lnTo>
                  <a:lnTo>
                    <a:pt x="118" y="565"/>
                  </a:lnTo>
                  <a:lnTo>
                    <a:pt x="95" y="558"/>
                  </a:lnTo>
                  <a:lnTo>
                    <a:pt x="71" y="560"/>
                  </a:lnTo>
                  <a:lnTo>
                    <a:pt x="59" y="553"/>
                  </a:lnTo>
                  <a:lnTo>
                    <a:pt x="53" y="536"/>
                  </a:lnTo>
                  <a:lnTo>
                    <a:pt x="61" y="503"/>
                  </a:lnTo>
                  <a:lnTo>
                    <a:pt x="72" y="496"/>
                  </a:lnTo>
                  <a:lnTo>
                    <a:pt x="78" y="505"/>
                  </a:lnTo>
                  <a:lnTo>
                    <a:pt x="86" y="506"/>
                  </a:lnTo>
                  <a:lnTo>
                    <a:pt x="94" y="494"/>
                  </a:lnTo>
                  <a:lnTo>
                    <a:pt x="102" y="486"/>
                  </a:lnTo>
                  <a:lnTo>
                    <a:pt x="109" y="469"/>
                  </a:lnTo>
                  <a:lnTo>
                    <a:pt x="131" y="453"/>
                  </a:lnTo>
                  <a:lnTo>
                    <a:pt x="140" y="452"/>
                  </a:lnTo>
                  <a:lnTo>
                    <a:pt x="154" y="445"/>
                  </a:lnTo>
                  <a:lnTo>
                    <a:pt x="162" y="447"/>
                  </a:lnTo>
                  <a:lnTo>
                    <a:pt x="167" y="456"/>
                  </a:lnTo>
                  <a:lnTo>
                    <a:pt x="173" y="463"/>
                  </a:lnTo>
                  <a:lnTo>
                    <a:pt x="188" y="463"/>
                  </a:lnTo>
                  <a:lnTo>
                    <a:pt x="231" y="452"/>
                  </a:lnTo>
                  <a:lnTo>
                    <a:pt x="237" y="447"/>
                  </a:lnTo>
                  <a:lnTo>
                    <a:pt x="245" y="437"/>
                  </a:lnTo>
                  <a:lnTo>
                    <a:pt x="218" y="440"/>
                  </a:lnTo>
                  <a:lnTo>
                    <a:pt x="195" y="447"/>
                  </a:lnTo>
                  <a:lnTo>
                    <a:pt x="180" y="448"/>
                  </a:lnTo>
                  <a:lnTo>
                    <a:pt x="179" y="438"/>
                  </a:lnTo>
                  <a:lnTo>
                    <a:pt x="185" y="430"/>
                  </a:lnTo>
                  <a:lnTo>
                    <a:pt x="194" y="421"/>
                  </a:lnTo>
                  <a:lnTo>
                    <a:pt x="198" y="406"/>
                  </a:lnTo>
                  <a:lnTo>
                    <a:pt x="209" y="399"/>
                  </a:lnTo>
                  <a:lnTo>
                    <a:pt x="218" y="401"/>
                  </a:lnTo>
                  <a:lnTo>
                    <a:pt x="239" y="398"/>
                  </a:lnTo>
                  <a:lnTo>
                    <a:pt x="254" y="395"/>
                  </a:lnTo>
                  <a:lnTo>
                    <a:pt x="278" y="399"/>
                  </a:lnTo>
                  <a:lnTo>
                    <a:pt x="315" y="406"/>
                  </a:lnTo>
                  <a:lnTo>
                    <a:pt x="339" y="422"/>
                  </a:lnTo>
                  <a:lnTo>
                    <a:pt x="348" y="421"/>
                  </a:lnTo>
                  <a:lnTo>
                    <a:pt x="357" y="418"/>
                  </a:lnTo>
                  <a:lnTo>
                    <a:pt x="362" y="412"/>
                  </a:lnTo>
                  <a:lnTo>
                    <a:pt x="344" y="405"/>
                  </a:lnTo>
                  <a:lnTo>
                    <a:pt x="342" y="397"/>
                  </a:lnTo>
                  <a:lnTo>
                    <a:pt x="345" y="390"/>
                  </a:lnTo>
                  <a:lnTo>
                    <a:pt x="376" y="379"/>
                  </a:lnTo>
                  <a:lnTo>
                    <a:pt x="409" y="378"/>
                  </a:lnTo>
                  <a:lnTo>
                    <a:pt x="404" y="368"/>
                  </a:lnTo>
                  <a:lnTo>
                    <a:pt x="331" y="380"/>
                  </a:lnTo>
                  <a:lnTo>
                    <a:pt x="312" y="369"/>
                  </a:lnTo>
                  <a:lnTo>
                    <a:pt x="297" y="369"/>
                  </a:lnTo>
                  <a:lnTo>
                    <a:pt x="287" y="374"/>
                  </a:lnTo>
                  <a:lnTo>
                    <a:pt x="258" y="380"/>
                  </a:lnTo>
                  <a:lnTo>
                    <a:pt x="254" y="374"/>
                  </a:lnTo>
                  <a:lnTo>
                    <a:pt x="260" y="357"/>
                  </a:lnTo>
                  <a:lnTo>
                    <a:pt x="278" y="330"/>
                  </a:lnTo>
                  <a:lnTo>
                    <a:pt x="279" y="323"/>
                  </a:lnTo>
                  <a:lnTo>
                    <a:pt x="288" y="316"/>
                  </a:lnTo>
                  <a:lnTo>
                    <a:pt x="331" y="303"/>
                  </a:lnTo>
                  <a:lnTo>
                    <a:pt x="353" y="285"/>
                  </a:lnTo>
                  <a:lnTo>
                    <a:pt x="363" y="282"/>
                  </a:lnTo>
                  <a:lnTo>
                    <a:pt x="372" y="284"/>
                  </a:lnTo>
                  <a:lnTo>
                    <a:pt x="386" y="282"/>
                  </a:lnTo>
                  <a:lnTo>
                    <a:pt x="413" y="288"/>
                  </a:lnTo>
                  <a:lnTo>
                    <a:pt x="424" y="312"/>
                  </a:lnTo>
                  <a:lnTo>
                    <a:pt x="435" y="320"/>
                  </a:lnTo>
                  <a:lnTo>
                    <a:pt x="471" y="351"/>
                  </a:lnTo>
                  <a:lnTo>
                    <a:pt x="470" y="341"/>
                  </a:lnTo>
                  <a:lnTo>
                    <a:pt x="439" y="301"/>
                  </a:lnTo>
                  <a:lnTo>
                    <a:pt x="428" y="290"/>
                  </a:lnTo>
                  <a:lnTo>
                    <a:pt x="420" y="271"/>
                  </a:lnTo>
                  <a:lnTo>
                    <a:pt x="423" y="253"/>
                  </a:lnTo>
                  <a:lnTo>
                    <a:pt x="433" y="240"/>
                  </a:lnTo>
                  <a:lnTo>
                    <a:pt x="468" y="235"/>
                  </a:lnTo>
                  <a:lnTo>
                    <a:pt x="475" y="228"/>
                  </a:lnTo>
                  <a:lnTo>
                    <a:pt x="475" y="215"/>
                  </a:lnTo>
                  <a:lnTo>
                    <a:pt x="471" y="206"/>
                  </a:lnTo>
                  <a:lnTo>
                    <a:pt x="458" y="206"/>
                  </a:lnTo>
                  <a:lnTo>
                    <a:pt x="447" y="202"/>
                  </a:lnTo>
                  <a:lnTo>
                    <a:pt x="445" y="188"/>
                  </a:lnTo>
                  <a:lnTo>
                    <a:pt x="449" y="179"/>
                  </a:lnTo>
                  <a:lnTo>
                    <a:pt x="470" y="163"/>
                  </a:lnTo>
                  <a:lnTo>
                    <a:pt x="481" y="157"/>
                  </a:lnTo>
                  <a:lnTo>
                    <a:pt x="499" y="153"/>
                  </a:lnTo>
                  <a:lnTo>
                    <a:pt x="532" y="165"/>
                  </a:lnTo>
                  <a:lnTo>
                    <a:pt x="534" y="173"/>
                  </a:lnTo>
                  <a:lnTo>
                    <a:pt x="525" y="189"/>
                  </a:lnTo>
                  <a:lnTo>
                    <a:pt x="525" y="198"/>
                  </a:lnTo>
                  <a:lnTo>
                    <a:pt x="533" y="200"/>
                  </a:lnTo>
                  <a:lnTo>
                    <a:pt x="552" y="172"/>
                  </a:lnTo>
                  <a:lnTo>
                    <a:pt x="575" y="169"/>
                  </a:lnTo>
                  <a:lnTo>
                    <a:pt x="584" y="162"/>
                  </a:lnTo>
                  <a:lnTo>
                    <a:pt x="594" y="159"/>
                  </a:lnTo>
                  <a:lnTo>
                    <a:pt x="609" y="184"/>
                  </a:lnTo>
                  <a:lnTo>
                    <a:pt x="616" y="192"/>
                  </a:lnTo>
                  <a:lnTo>
                    <a:pt x="620" y="195"/>
                  </a:lnTo>
                  <a:lnTo>
                    <a:pt x="626" y="215"/>
                  </a:lnTo>
                  <a:lnTo>
                    <a:pt x="631" y="217"/>
                  </a:lnTo>
                  <a:lnTo>
                    <a:pt x="637" y="206"/>
                  </a:lnTo>
                  <a:lnTo>
                    <a:pt x="649" y="201"/>
                  </a:lnTo>
                  <a:lnTo>
                    <a:pt x="666" y="197"/>
                  </a:lnTo>
                  <a:lnTo>
                    <a:pt x="694" y="203"/>
                  </a:lnTo>
                  <a:lnTo>
                    <a:pt x="698" y="202"/>
                  </a:lnTo>
                  <a:lnTo>
                    <a:pt x="698" y="1130"/>
                  </a:lnTo>
                  <a:close/>
                  <a:moveTo>
                    <a:pt x="698" y="148"/>
                  </a:moveTo>
                  <a:lnTo>
                    <a:pt x="666" y="172"/>
                  </a:lnTo>
                  <a:lnTo>
                    <a:pt x="634" y="187"/>
                  </a:lnTo>
                  <a:lnTo>
                    <a:pt x="619" y="185"/>
                  </a:lnTo>
                  <a:lnTo>
                    <a:pt x="616" y="171"/>
                  </a:lnTo>
                  <a:lnTo>
                    <a:pt x="609" y="161"/>
                  </a:lnTo>
                  <a:lnTo>
                    <a:pt x="602" y="140"/>
                  </a:lnTo>
                  <a:lnTo>
                    <a:pt x="590" y="140"/>
                  </a:lnTo>
                  <a:lnTo>
                    <a:pt x="583" y="145"/>
                  </a:lnTo>
                  <a:lnTo>
                    <a:pt x="580" y="138"/>
                  </a:lnTo>
                  <a:lnTo>
                    <a:pt x="585" y="117"/>
                  </a:lnTo>
                  <a:lnTo>
                    <a:pt x="595" y="100"/>
                  </a:lnTo>
                  <a:lnTo>
                    <a:pt x="614" y="86"/>
                  </a:lnTo>
                  <a:lnTo>
                    <a:pt x="622" y="70"/>
                  </a:lnTo>
                  <a:lnTo>
                    <a:pt x="630" y="45"/>
                  </a:lnTo>
                  <a:lnTo>
                    <a:pt x="655" y="21"/>
                  </a:lnTo>
                  <a:lnTo>
                    <a:pt x="667" y="0"/>
                  </a:lnTo>
                  <a:lnTo>
                    <a:pt x="698" y="0"/>
                  </a:lnTo>
                  <a:lnTo>
                    <a:pt x="698" y="148"/>
                  </a:lnTo>
                  <a:close/>
                  <a:moveTo>
                    <a:pt x="19" y="767"/>
                  </a:moveTo>
                  <a:lnTo>
                    <a:pt x="8" y="770"/>
                  </a:lnTo>
                  <a:lnTo>
                    <a:pt x="0" y="766"/>
                  </a:lnTo>
                  <a:lnTo>
                    <a:pt x="4" y="744"/>
                  </a:lnTo>
                  <a:lnTo>
                    <a:pt x="9" y="740"/>
                  </a:lnTo>
                  <a:lnTo>
                    <a:pt x="16" y="739"/>
                  </a:lnTo>
                  <a:lnTo>
                    <a:pt x="21" y="751"/>
                  </a:lnTo>
                  <a:lnTo>
                    <a:pt x="19" y="767"/>
                  </a:lnTo>
                  <a:close/>
                  <a:moveTo>
                    <a:pt x="20" y="962"/>
                  </a:moveTo>
                  <a:lnTo>
                    <a:pt x="18" y="991"/>
                  </a:lnTo>
                  <a:lnTo>
                    <a:pt x="7" y="988"/>
                  </a:lnTo>
                  <a:lnTo>
                    <a:pt x="3" y="976"/>
                  </a:lnTo>
                  <a:lnTo>
                    <a:pt x="2" y="968"/>
                  </a:lnTo>
                  <a:lnTo>
                    <a:pt x="4" y="951"/>
                  </a:lnTo>
                  <a:lnTo>
                    <a:pt x="3" y="934"/>
                  </a:lnTo>
                  <a:lnTo>
                    <a:pt x="7" y="925"/>
                  </a:lnTo>
                  <a:lnTo>
                    <a:pt x="11" y="924"/>
                  </a:lnTo>
                  <a:lnTo>
                    <a:pt x="17" y="941"/>
                  </a:lnTo>
                  <a:lnTo>
                    <a:pt x="20" y="962"/>
                  </a:lnTo>
                  <a:close/>
                  <a:moveTo>
                    <a:pt x="458" y="146"/>
                  </a:moveTo>
                  <a:lnTo>
                    <a:pt x="446" y="147"/>
                  </a:lnTo>
                  <a:lnTo>
                    <a:pt x="438" y="142"/>
                  </a:lnTo>
                  <a:lnTo>
                    <a:pt x="456" y="130"/>
                  </a:lnTo>
                  <a:lnTo>
                    <a:pt x="485" y="120"/>
                  </a:lnTo>
                  <a:lnTo>
                    <a:pt x="488" y="114"/>
                  </a:lnTo>
                  <a:lnTo>
                    <a:pt x="491" y="113"/>
                  </a:lnTo>
                  <a:lnTo>
                    <a:pt x="496" y="121"/>
                  </a:lnTo>
                  <a:lnTo>
                    <a:pt x="497" y="133"/>
                  </a:lnTo>
                  <a:lnTo>
                    <a:pt x="493" y="138"/>
                  </a:lnTo>
                  <a:lnTo>
                    <a:pt x="458" y="146"/>
                  </a:lnTo>
                  <a:close/>
                  <a:moveTo>
                    <a:pt x="415" y="227"/>
                  </a:moveTo>
                  <a:lnTo>
                    <a:pt x="404" y="227"/>
                  </a:lnTo>
                  <a:lnTo>
                    <a:pt x="391" y="223"/>
                  </a:lnTo>
                  <a:lnTo>
                    <a:pt x="383" y="214"/>
                  </a:lnTo>
                  <a:lnTo>
                    <a:pt x="382" y="207"/>
                  </a:lnTo>
                  <a:lnTo>
                    <a:pt x="397" y="198"/>
                  </a:lnTo>
                  <a:lnTo>
                    <a:pt x="413" y="194"/>
                  </a:lnTo>
                  <a:lnTo>
                    <a:pt x="420" y="204"/>
                  </a:lnTo>
                  <a:lnTo>
                    <a:pt x="420" y="220"/>
                  </a:lnTo>
                  <a:lnTo>
                    <a:pt x="415" y="227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500" name="Freeform 80">
              <a:extLst>
                <a:ext uri="{FF2B5EF4-FFF2-40B4-BE49-F238E27FC236}">
                  <a16:creationId xmlns:a16="http://schemas.microsoft.com/office/drawing/2014/main" id="{7AFD6870-2BFC-A65D-9F5D-4BC14583716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138988" y="3922713"/>
              <a:ext cx="976313" cy="1125538"/>
            </a:xfrm>
            <a:custGeom>
              <a:avLst/>
              <a:gdLst>
                <a:gd name="T0" fmla="*/ 362 w 615"/>
                <a:gd name="T1" fmla="*/ 705 h 709"/>
                <a:gd name="T2" fmla="*/ 346 w 615"/>
                <a:gd name="T3" fmla="*/ 683 h 709"/>
                <a:gd name="T4" fmla="*/ 364 w 615"/>
                <a:gd name="T5" fmla="*/ 655 h 709"/>
                <a:gd name="T6" fmla="*/ 375 w 615"/>
                <a:gd name="T7" fmla="*/ 608 h 709"/>
                <a:gd name="T8" fmla="*/ 332 w 615"/>
                <a:gd name="T9" fmla="*/ 575 h 709"/>
                <a:gd name="T10" fmla="*/ 287 w 615"/>
                <a:gd name="T11" fmla="*/ 571 h 709"/>
                <a:gd name="T12" fmla="*/ 262 w 615"/>
                <a:gd name="T13" fmla="*/ 522 h 709"/>
                <a:gd name="T14" fmla="*/ 228 w 615"/>
                <a:gd name="T15" fmla="*/ 533 h 709"/>
                <a:gd name="T16" fmla="*/ 219 w 615"/>
                <a:gd name="T17" fmla="*/ 513 h 709"/>
                <a:gd name="T18" fmla="*/ 180 w 615"/>
                <a:gd name="T19" fmla="*/ 514 h 709"/>
                <a:gd name="T20" fmla="*/ 157 w 615"/>
                <a:gd name="T21" fmla="*/ 542 h 709"/>
                <a:gd name="T22" fmla="*/ 102 w 615"/>
                <a:gd name="T23" fmla="*/ 516 h 709"/>
                <a:gd name="T24" fmla="*/ 28 w 615"/>
                <a:gd name="T25" fmla="*/ 499 h 709"/>
                <a:gd name="T26" fmla="*/ 64 w 615"/>
                <a:gd name="T27" fmla="*/ 475 h 709"/>
                <a:gd name="T28" fmla="*/ 144 w 615"/>
                <a:gd name="T29" fmla="*/ 513 h 709"/>
                <a:gd name="T30" fmla="*/ 105 w 615"/>
                <a:gd name="T31" fmla="*/ 479 h 709"/>
                <a:gd name="T32" fmla="*/ 101 w 615"/>
                <a:gd name="T33" fmla="*/ 424 h 709"/>
                <a:gd name="T34" fmla="*/ 132 w 615"/>
                <a:gd name="T35" fmla="*/ 376 h 709"/>
                <a:gd name="T36" fmla="*/ 206 w 615"/>
                <a:gd name="T37" fmla="*/ 275 h 709"/>
                <a:gd name="T38" fmla="*/ 257 w 615"/>
                <a:gd name="T39" fmla="*/ 157 h 709"/>
                <a:gd name="T40" fmla="*/ 353 w 615"/>
                <a:gd name="T41" fmla="*/ 92 h 709"/>
                <a:gd name="T42" fmla="*/ 491 w 615"/>
                <a:gd name="T43" fmla="*/ 50 h 709"/>
                <a:gd name="T44" fmla="*/ 581 w 615"/>
                <a:gd name="T45" fmla="*/ 76 h 709"/>
                <a:gd name="T46" fmla="*/ 610 w 615"/>
                <a:gd name="T47" fmla="*/ 159 h 709"/>
                <a:gd name="T48" fmla="*/ 584 w 615"/>
                <a:gd name="T49" fmla="*/ 245 h 709"/>
                <a:gd name="T50" fmla="*/ 533 w 615"/>
                <a:gd name="T51" fmla="*/ 256 h 709"/>
                <a:gd name="T52" fmla="*/ 532 w 615"/>
                <a:gd name="T53" fmla="*/ 280 h 709"/>
                <a:gd name="T54" fmla="*/ 572 w 615"/>
                <a:gd name="T55" fmla="*/ 296 h 709"/>
                <a:gd name="T56" fmla="*/ 577 w 615"/>
                <a:gd name="T57" fmla="*/ 340 h 709"/>
                <a:gd name="T58" fmla="*/ 534 w 615"/>
                <a:gd name="T59" fmla="*/ 380 h 709"/>
                <a:gd name="T60" fmla="*/ 541 w 615"/>
                <a:gd name="T61" fmla="*/ 410 h 709"/>
                <a:gd name="T62" fmla="*/ 497 w 615"/>
                <a:gd name="T63" fmla="*/ 439 h 709"/>
                <a:gd name="T64" fmla="*/ 463 w 615"/>
                <a:gd name="T65" fmla="*/ 439 h 709"/>
                <a:gd name="T66" fmla="*/ 417 w 615"/>
                <a:gd name="T67" fmla="*/ 440 h 709"/>
                <a:gd name="T68" fmla="*/ 428 w 615"/>
                <a:gd name="T69" fmla="*/ 490 h 709"/>
                <a:gd name="T70" fmla="*/ 442 w 615"/>
                <a:gd name="T71" fmla="*/ 538 h 709"/>
                <a:gd name="T72" fmla="*/ 420 w 615"/>
                <a:gd name="T73" fmla="*/ 599 h 709"/>
                <a:gd name="T74" fmla="*/ 428 w 615"/>
                <a:gd name="T75" fmla="*/ 611 h 709"/>
                <a:gd name="T76" fmla="*/ 383 w 615"/>
                <a:gd name="T77" fmla="*/ 639 h 709"/>
                <a:gd name="T78" fmla="*/ 406 w 615"/>
                <a:gd name="T79" fmla="*/ 660 h 709"/>
                <a:gd name="T80" fmla="*/ 132 w 615"/>
                <a:gd name="T81" fmla="*/ 542 h 709"/>
                <a:gd name="T82" fmla="*/ 70 w 615"/>
                <a:gd name="T83" fmla="*/ 571 h 709"/>
                <a:gd name="T84" fmla="*/ 33 w 615"/>
                <a:gd name="T85" fmla="*/ 549 h 709"/>
                <a:gd name="T86" fmla="*/ 5 w 615"/>
                <a:gd name="T87" fmla="*/ 552 h 709"/>
                <a:gd name="T88" fmla="*/ 37 w 615"/>
                <a:gd name="T89" fmla="*/ 522 h 709"/>
                <a:gd name="T90" fmla="*/ 117 w 615"/>
                <a:gd name="T91" fmla="*/ 538 h 709"/>
                <a:gd name="T92" fmla="*/ 463 w 615"/>
                <a:gd name="T93" fmla="*/ 31 h 709"/>
                <a:gd name="T94" fmla="*/ 429 w 615"/>
                <a:gd name="T95" fmla="*/ 36 h 709"/>
                <a:gd name="T96" fmla="*/ 396 w 615"/>
                <a:gd name="T97" fmla="*/ 30 h 709"/>
                <a:gd name="T98" fmla="*/ 304 w 615"/>
                <a:gd name="T99" fmla="*/ 65 h 709"/>
                <a:gd name="T100" fmla="*/ 304 w 615"/>
                <a:gd name="T101" fmla="*/ 65 h 709"/>
                <a:gd name="T102" fmla="*/ 351 w 615"/>
                <a:gd name="T103" fmla="*/ 38 h 709"/>
                <a:gd name="T104" fmla="*/ 266 w 615"/>
                <a:gd name="T105" fmla="*/ 122 h 709"/>
                <a:gd name="T106" fmla="*/ 246 w 615"/>
                <a:gd name="T107" fmla="*/ 115 h 709"/>
                <a:gd name="T108" fmla="*/ 113 w 615"/>
                <a:gd name="T109" fmla="*/ 457 h 709"/>
                <a:gd name="T110" fmla="*/ 78 w 615"/>
                <a:gd name="T111" fmla="*/ 451 h 709"/>
                <a:gd name="T112" fmla="*/ 75 w 615"/>
                <a:gd name="T113" fmla="*/ 438 h 709"/>
                <a:gd name="T114" fmla="*/ 540 w 615"/>
                <a:gd name="T115" fmla="*/ 5 h 70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</a:cxnLst>
              <a:rect l="0" t="0" r="r" b="b"/>
              <a:pathLst>
                <a:path w="615" h="709">
                  <a:moveTo>
                    <a:pt x="400" y="709"/>
                  </a:moveTo>
                  <a:lnTo>
                    <a:pt x="384" y="708"/>
                  </a:lnTo>
                  <a:lnTo>
                    <a:pt x="370" y="707"/>
                  </a:lnTo>
                  <a:lnTo>
                    <a:pt x="362" y="705"/>
                  </a:lnTo>
                  <a:lnTo>
                    <a:pt x="354" y="700"/>
                  </a:lnTo>
                  <a:lnTo>
                    <a:pt x="354" y="700"/>
                  </a:lnTo>
                  <a:lnTo>
                    <a:pt x="350" y="692"/>
                  </a:lnTo>
                  <a:lnTo>
                    <a:pt x="346" y="683"/>
                  </a:lnTo>
                  <a:lnTo>
                    <a:pt x="348" y="677"/>
                  </a:lnTo>
                  <a:lnTo>
                    <a:pt x="363" y="661"/>
                  </a:lnTo>
                  <a:lnTo>
                    <a:pt x="365" y="658"/>
                  </a:lnTo>
                  <a:lnTo>
                    <a:pt x="364" y="655"/>
                  </a:lnTo>
                  <a:lnTo>
                    <a:pt x="366" y="648"/>
                  </a:lnTo>
                  <a:lnTo>
                    <a:pt x="378" y="624"/>
                  </a:lnTo>
                  <a:lnTo>
                    <a:pt x="380" y="615"/>
                  </a:lnTo>
                  <a:lnTo>
                    <a:pt x="375" y="608"/>
                  </a:lnTo>
                  <a:lnTo>
                    <a:pt x="369" y="603"/>
                  </a:lnTo>
                  <a:lnTo>
                    <a:pt x="347" y="594"/>
                  </a:lnTo>
                  <a:lnTo>
                    <a:pt x="337" y="584"/>
                  </a:lnTo>
                  <a:lnTo>
                    <a:pt x="332" y="575"/>
                  </a:lnTo>
                  <a:lnTo>
                    <a:pt x="328" y="572"/>
                  </a:lnTo>
                  <a:lnTo>
                    <a:pt x="320" y="574"/>
                  </a:lnTo>
                  <a:lnTo>
                    <a:pt x="302" y="576"/>
                  </a:lnTo>
                  <a:lnTo>
                    <a:pt x="287" y="571"/>
                  </a:lnTo>
                  <a:lnTo>
                    <a:pt x="270" y="552"/>
                  </a:lnTo>
                  <a:lnTo>
                    <a:pt x="266" y="538"/>
                  </a:lnTo>
                  <a:lnTo>
                    <a:pt x="265" y="526"/>
                  </a:lnTo>
                  <a:lnTo>
                    <a:pt x="262" y="522"/>
                  </a:lnTo>
                  <a:lnTo>
                    <a:pt x="255" y="527"/>
                  </a:lnTo>
                  <a:lnTo>
                    <a:pt x="247" y="535"/>
                  </a:lnTo>
                  <a:lnTo>
                    <a:pt x="232" y="536"/>
                  </a:lnTo>
                  <a:lnTo>
                    <a:pt x="228" y="533"/>
                  </a:lnTo>
                  <a:lnTo>
                    <a:pt x="228" y="529"/>
                  </a:lnTo>
                  <a:lnTo>
                    <a:pt x="227" y="523"/>
                  </a:lnTo>
                  <a:lnTo>
                    <a:pt x="223" y="517"/>
                  </a:lnTo>
                  <a:lnTo>
                    <a:pt x="219" y="513"/>
                  </a:lnTo>
                  <a:lnTo>
                    <a:pt x="199" y="529"/>
                  </a:lnTo>
                  <a:lnTo>
                    <a:pt x="191" y="529"/>
                  </a:lnTo>
                  <a:lnTo>
                    <a:pt x="184" y="521"/>
                  </a:lnTo>
                  <a:lnTo>
                    <a:pt x="180" y="514"/>
                  </a:lnTo>
                  <a:lnTo>
                    <a:pt x="170" y="517"/>
                  </a:lnTo>
                  <a:lnTo>
                    <a:pt x="161" y="525"/>
                  </a:lnTo>
                  <a:lnTo>
                    <a:pt x="162" y="540"/>
                  </a:lnTo>
                  <a:lnTo>
                    <a:pt x="157" y="542"/>
                  </a:lnTo>
                  <a:lnTo>
                    <a:pt x="147" y="540"/>
                  </a:lnTo>
                  <a:lnTo>
                    <a:pt x="135" y="533"/>
                  </a:lnTo>
                  <a:lnTo>
                    <a:pt x="122" y="529"/>
                  </a:lnTo>
                  <a:lnTo>
                    <a:pt x="102" y="516"/>
                  </a:lnTo>
                  <a:lnTo>
                    <a:pt x="73" y="522"/>
                  </a:lnTo>
                  <a:lnTo>
                    <a:pt x="54" y="510"/>
                  </a:lnTo>
                  <a:lnTo>
                    <a:pt x="37" y="508"/>
                  </a:lnTo>
                  <a:lnTo>
                    <a:pt x="28" y="499"/>
                  </a:lnTo>
                  <a:lnTo>
                    <a:pt x="18" y="484"/>
                  </a:lnTo>
                  <a:lnTo>
                    <a:pt x="27" y="476"/>
                  </a:lnTo>
                  <a:lnTo>
                    <a:pt x="35" y="474"/>
                  </a:lnTo>
                  <a:lnTo>
                    <a:pt x="64" y="475"/>
                  </a:lnTo>
                  <a:lnTo>
                    <a:pt x="86" y="482"/>
                  </a:lnTo>
                  <a:lnTo>
                    <a:pt x="123" y="515"/>
                  </a:lnTo>
                  <a:lnTo>
                    <a:pt x="134" y="515"/>
                  </a:lnTo>
                  <a:lnTo>
                    <a:pt x="144" y="513"/>
                  </a:lnTo>
                  <a:lnTo>
                    <a:pt x="139" y="504"/>
                  </a:lnTo>
                  <a:lnTo>
                    <a:pt x="130" y="499"/>
                  </a:lnTo>
                  <a:lnTo>
                    <a:pt x="115" y="490"/>
                  </a:lnTo>
                  <a:lnTo>
                    <a:pt x="105" y="479"/>
                  </a:lnTo>
                  <a:lnTo>
                    <a:pt x="132" y="476"/>
                  </a:lnTo>
                  <a:lnTo>
                    <a:pt x="129" y="471"/>
                  </a:lnTo>
                  <a:lnTo>
                    <a:pt x="127" y="460"/>
                  </a:lnTo>
                  <a:lnTo>
                    <a:pt x="101" y="424"/>
                  </a:lnTo>
                  <a:lnTo>
                    <a:pt x="106" y="415"/>
                  </a:lnTo>
                  <a:lnTo>
                    <a:pt x="115" y="396"/>
                  </a:lnTo>
                  <a:lnTo>
                    <a:pt x="126" y="381"/>
                  </a:lnTo>
                  <a:lnTo>
                    <a:pt x="132" y="376"/>
                  </a:lnTo>
                  <a:lnTo>
                    <a:pt x="146" y="366"/>
                  </a:lnTo>
                  <a:lnTo>
                    <a:pt x="174" y="333"/>
                  </a:lnTo>
                  <a:lnTo>
                    <a:pt x="193" y="307"/>
                  </a:lnTo>
                  <a:lnTo>
                    <a:pt x="206" y="275"/>
                  </a:lnTo>
                  <a:lnTo>
                    <a:pt x="231" y="184"/>
                  </a:lnTo>
                  <a:lnTo>
                    <a:pt x="237" y="170"/>
                  </a:lnTo>
                  <a:lnTo>
                    <a:pt x="247" y="154"/>
                  </a:lnTo>
                  <a:lnTo>
                    <a:pt x="257" y="157"/>
                  </a:lnTo>
                  <a:lnTo>
                    <a:pt x="264" y="163"/>
                  </a:lnTo>
                  <a:lnTo>
                    <a:pt x="291" y="151"/>
                  </a:lnTo>
                  <a:lnTo>
                    <a:pt x="338" y="121"/>
                  </a:lnTo>
                  <a:lnTo>
                    <a:pt x="353" y="92"/>
                  </a:lnTo>
                  <a:lnTo>
                    <a:pt x="366" y="80"/>
                  </a:lnTo>
                  <a:lnTo>
                    <a:pt x="418" y="56"/>
                  </a:lnTo>
                  <a:lnTo>
                    <a:pt x="447" y="49"/>
                  </a:lnTo>
                  <a:lnTo>
                    <a:pt x="491" y="50"/>
                  </a:lnTo>
                  <a:lnTo>
                    <a:pt x="522" y="47"/>
                  </a:lnTo>
                  <a:lnTo>
                    <a:pt x="559" y="47"/>
                  </a:lnTo>
                  <a:lnTo>
                    <a:pt x="573" y="64"/>
                  </a:lnTo>
                  <a:lnTo>
                    <a:pt x="581" y="76"/>
                  </a:lnTo>
                  <a:lnTo>
                    <a:pt x="594" y="83"/>
                  </a:lnTo>
                  <a:lnTo>
                    <a:pt x="615" y="89"/>
                  </a:lnTo>
                  <a:lnTo>
                    <a:pt x="613" y="112"/>
                  </a:lnTo>
                  <a:lnTo>
                    <a:pt x="610" y="159"/>
                  </a:lnTo>
                  <a:lnTo>
                    <a:pt x="609" y="167"/>
                  </a:lnTo>
                  <a:lnTo>
                    <a:pt x="599" y="187"/>
                  </a:lnTo>
                  <a:lnTo>
                    <a:pt x="588" y="222"/>
                  </a:lnTo>
                  <a:lnTo>
                    <a:pt x="584" y="245"/>
                  </a:lnTo>
                  <a:lnTo>
                    <a:pt x="581" y="249"/>
                  </a:lnTo>
                  <a:lnTo>
                    <a:pt x="540" y="247"/>
                  </a:lnTo>
                  <a:lnTo>
                    <a:pt x="534" y="250"/>
                  </a:lnTo>
                  <a:lnTo>
                    <a:pt x="533" y="256"/>
                  </a:lnTo>
                  <a:lnTo>
                    <a:pt x="535" y="262"/>
                  </a:lnTo>
                  <a:lnTo>
                    <a:pt x="534" y="267"/>
                  </a:lnTo>
                  <a:lnTo>
                    <a:pt x="531" y="272"/>
                  </a:lnTo>
                  <a:lnTo>
                    <a:pt x="532" y="280"/>
                  </a:lnTo>
                  <a:lnTo>
                    <a:pt x="539" y="289"/>
                  </a:lnTo>
                  <a:lnTo>
                    <a:pt x="551" y="296"/>
                  </a:lnTo>
                  <a:lnTo>
                    <a:pt x="565" y="296"/>
                  </a:lnTo>
                  <a:lnTo>
                    <a:pt x="572" y="296"/>
                  </a:lnTo>
                  <a:lnTo>
                    <a:pt x="576" y="302"/>
                  </a:lnTo>
                  <a:lnTo>
                    <a:pt x="581" y="312"/>
                  </a:lnTo>
                  <a:lnTo>
                    <a:pt x="581" y="324"/>
                  </a:lnTo>
                  <a:lnTo>
                    <a:pt x="577" y="340"/>
                  </a:lnTo>
                  <a:lnTo>
                    <a:pt x="571" y="355"/>
                  </a:lnTo>
                  <a:lnTo>
                    <a:pt x="551" y="372"/>
                  </a:lnTo>
                  <a:lnTo>
                    <a:pt x="542" y="377"/>
                  </a:lnTo>
                  <a:lnTo>
                    <a:pt x="534" y="380"/>
                  </a:lnTo>
                  <a:lnTo>
                    <a:pt x="531" y="384"/>
                  </a:lnTo>
                  <a:lnTo>
                    <a:pt x="529" y="390"/>
                  </a:lnTo>
                  <a:lnTo>
                    <a:pt x="529" y="396"/>
                  </a:lnTo>
                  <a:lnTo>
                    <a:pt x="541" y="410"/>
                  </a:lnTo>
                  <a:lnTo>
                    <a:pt x="541" y="413"/>
                  </a:lnTo>
                  <a:lnTo>
                    <a:pt x="536" y="421"/>
                  </a:lnTo>
                  <a:lnTo>
                    <a:pt x="531" y="426"/>
                  </a:lnTo>
                  <a:lnTo>
                    <a:pt x="497" y="439"/>
                  </a:lnTo>
                  <a:lnTo>
                    <a:pt x="482" y="438"/>
                  </a:lnTo>
                  <a:lnTo>
                    <a:pt x="474" y="444"/>
                  </a:lnTo>
                  <a:lnTo>
                    <a:pt x="471" y="446"/>
                  </a:lnTo>
                  <a:lnTo>
                    <a:pt x="463" y="439"/>
                  </a:lnTo>
                  <a:lnTo>
                    <a:pt x="442" y="430"/>
                  </a:lnTo>
                  <a:lnTo>
                    <a:pt x="434" y="432"/>
                  </a:lnTo>
                  <a:lnTo>
                    <a:pt x="431" y="435"/>
                  </a:lnTo>
                  <a:lnTo>
                    <a:pt x="417" y="440"/>
                  </a:lnTo>
                  <a:lnTo>
                    <a:pt x="408" y="448"/>
                  </a:lnTo>
                  <a:lnTo>
                    <a:pt x="407" y="457"/>
                  </a:lnTo>
                  <a:lnTo>
                    <a:pt x="422" y="484"/>
                  </a:lnTo>
                  <a:lnTo>
                    <a:pt x="428" y="490"/>
                  </a:lnTo>
                  <a:lnTo>
                    <a:pt x="428" y="499"/>
                  </a:lnTo>
                  <a:lnTo>
                    <a:pt x="434" y="511"/>
                  </a:lnTo>
                  <a:lnTo>
                    <a:pt x="441" y="527"/>
                  </a:lnTo>
                  <a:lnTo>
                    <a:pt x="442" y="538"/>
                  </a:lnTo>
                  <a:lnTo>
                    <a:pt x="440" y="547"/>
                  </a:lnTo>
                  <a:lnTo>
                    <a:pt x="435" y="560"/>
                  </a:lnTo>
                  <a:lnTo>
                    <a:pt x="420" y="592"/>
                  </a:lnTo>
                  <a:lnTo>
                    <a:pt x="420" y="599"/>
                  </a:lnTo>
                  <a:lnTo>
                    <a:pt x="421" y="603"/>
                  </a:lnTo>
                  <a:lnTo>
                    <a:pt x="425" y="605"/>
                  </a:lnTo>
                  <a:lnTo>
                    <a:pt x="429" y="608"/>
                  </a:lnTo>
                  <a:lnTo>
                    <a:pt x="428" y="611"/>
                  </a:lnTo>
                  <a:lnTo>
                    <a:pt x="400" y="633"/>
                  </a:lnTo>
                  <a:lnTo>
                    <a:pt x="396" y="636"/>
                  </a:lnTo>
                  <a:lnTo>
                    <a:pt x="386" y="635"/>
                  </a:lnTo>
                  <a:lnTo>
                    <a:pt x="383" y="639"/>
                  </a:lnTo>
                  <a:lnTo>
                    <a:pt x="384" y="644"/>
                  </a:lnTo>
                  <a:lnTo>
                    <a:pt x="388" y="650"/>
                  </a:lnTo>
                  <a:lnTo>
                    <a:pt x="398" y="653"/>
                  </a:lnTo>
                  <a:lnTo>
                    <a:pt x="406" y="660"/>
                  </a:lnTo>
                  <a:lnTo>
                    <a:pt x="412" y="672"/>
                  </a:lnTo>
                  <a:lnTo>
                    <a:pt x="400" y="709"/>
                  </a:lnTo>
                  <a:close/>
                  <a:moveTo>
                    <a:pt x="135" y="533"/>
                  </a:moveTo>
                  <a:lnTo>
                    <a:pt x="132" y="542"/>
                  </a:lnTo>
                  <a:lnTo>
                    <a:pt x="126" y="552"/>
                  </a:lnTo>
                  <a:lnTo>
                    <a:pt x="103" y="565"/>
                  </a:lnTo>
                  <a:lnTo>
                    <a:pt x="81" y="573"/>
                  </a:lnTo>
                  <a:lnTo>
                    <a:pt x="70" y="571"/>
                  </a:lnTo>
                  <a:lnTo>
                    <a:pt x="63" y="565"/>
                  </a:lnTo>
                  <a:lnTo>
                    <a:pt x="60" y="559"/>
                  </a:lnTo>
                  <a:lnTo>
                    <a:pt x="48" y="553"/>
                  </a:lnTo>
                  <a:lnTo>
                    <a:pt x="33" y="549"/>
                  </a:lnTo>
                  <a:lnTo>
                    <a:pt x="22" y="553"/>
                  </a:lnTo>
                  <a:lnTo>
                    <a:pt x="16" y="559"/>
                  </a:lnTo>
                  <a:lnTo>
                    <a:pt x="9" y="557"/>
                  </a:lnTo>
                  <a:lnTo>
                    <a:pt x="5" y="552"/>
                  </a:lnTo>
                  <a:lnTo>
                    <a:pt x="2" y="546"/>
                  </a:lnTo>
                  <a:lnTo>
                    <a:pt x="0" y="524"/>
                  </a:lnTo>
                  <a:lnTo>
                    <a:pt x="11" y="521"/>
                  </a:lnTo>
                  <a:lnTo>
                    <a:pt x="37" y="522"/>
                  </a:lnTo>
                  <a:lnTo>
                    <a:pt x="55" y="531"/>
                  </a:lnTo>
                  <a:lnTo>
                    <a:pt x="81" y="536"/>
                  </a:lnTo>
                  <a:lnTo>
                    <a:pt x="102" y="527"/>
                  </a:lnTo>
                  <a:lnTo>
                    <a:pt x="117" y="538"/>
                  </a:lnTo>
                  <a:lnTo>
                    <a:pt x="135" y="533"/>
                  </a:lnTo>
                  <a:close/>
                  <a:moveTo>
                    <a:pt x="489" y="27"/>
                  </a:moveTo>
                  <a:lnTo>
                    <a:pt x="467" y="33"/>
                  </a:lnTo>
                  <a:lnTo>
                    <a:pt x="463" y="31"/>
                  </a:lnTo>
                  <a:lnTo>
                    <a:pt x="464" y="29"/>
                  </a:lnTo>
                  <a:lnTo>
                    <a:pt x="483" y="24"/>
                  </a:lnTo>
                  <a:lnTo>
                    <a:pt x="489" y="27"/>
                  </a:lnTo>
                  <a:close/>
                  <a:moveTo>
                    <a:pt x="429" y="36"/>
                  </a:moveTo>
                  <a:lnTo>
                    <a:pt x="399" y="38"/>
                  </a:lnTo>
                  <a:lnTo>
                    <a:pt x="389" y="34"/>
                  </a:lnTo>
                  <a:lnTo>
                    <a:pt x="388" y="31"/>
                  </a:lnTo>
                  <a:lnTo>
                    <a:pt x="396" y="30"/>
                  </a:lnTo>
                  <a:lnTo>
                    <a:pt x="421" y="31"/>
                  </a:lnTo>
                  <a:lnTo>
                    <a:pt x="429" y="34"/>
                  </a:lnTo>
                  <a:lnTo>
                    <a:pt x="429" y="36"/>
                  </a:lnTo>
                  <a:close/>
                  <a:moveTo>
                    <a:pt x="304" y="65"/>
                  </a:moveTo>
                  <a:lnTo>
                    <a:pt x="275" y="82"/>
                  </a:lnTo>
                  <a:lnTo>
                    <a:pt x="273" y="79"/>
                  </a:lnTo>
                  <a:lnTo>
                    <a:pt x="292" y="64"/>
                  </a:lnTo>
                  <a:lnTo>
                    <a:pt x="304" y="65"/>
                  </a:lnTo>
                  <a:close/>
                  <a:moveTo>
                    <a:pt x="338" y="48"/>
                  </a:moveTo>
                  <a:lnTo>
                    <a:pt x="324" y="49"/>
                  </a:lnTo>
                  <a:lnTo>
                    <a:pt x="317" y="46"/>
                  </a:lnTo>
                  <a:lnTo>
                    <a:pt x="351" y="38"/>
                  </a:lnTo>
                  <a:lnTo>
                    <a:pt x="373" y="37"/>
                  </a:lnTo>
                  <a:lnTo>
                    <a:pt x="376" y="38"/>
                  </a:lnTo>
                  <a:lnTo>
                    <a:pt x="338" y="48"/>
                  </a:lnTo>
                  <a:close/>
                  <a:moveTo>
                    <a:pt x="266" y="122"/>
                  </a:moveTo>
                  <a:lnTo>
                    <a:pt x="250" y="139"/>
                  </a:lnTo>
                  <a:lnTo>
                    <a:pt x="243" y="133"/>
                  </a:lnTo>
                  <a:lnTo>
                    <a:pt x="240" y="129"/>
                  </a:lnTo>
                  <a:lnTo>
                    <a:pt x="246" y="115"/>
                  </a:lnTo>
                  <a:lnTo>
                    <a:pt x="269" y="95"/>
                  </a:lnTo>
                  <a:lnTo>
                    <a:pt x="266" y="122"/>
                  </a:lnTo>
                  <a:close/>
                  <a:moveTo>
                    <a:pt x="100" y="442"/>
                  </a:moveTo>
                  <a:lnTo>
                    <a:pt x="113" y="457"/>
                  </a:lnTo>
                  <a:lnTo>
                    <a:pt x="117" y="461"/>
                  </a:lnTo>
                  <a:lnTo>
                    <a:pt x="117" y="466"/>
                  </a:lnTo>
                  <a:lnTo>
                    <a:pt x="97" y="469"/>
                  </a:lnTo>
                  <a:lnTo>
                    <a:pt x="78" y="451"/>
                  </a:lnTo>
                  <a:lnTo>
                    <a:pt x="64" y="455"/>
                  </a:lnTo>
                  <a:lnTo>
                    <a:pt x="60" y="446"/>
                  </a:lnTo>
                  <a:lnTo>
                    <a:pt x="61" y="441"/>
                  </a:lnTo>
                  <a:lnTo>
                    <a:pt x="75" y="438"/>
                  </a:lnTo>
                  <a:lnTo>
                    <a:pt x="100" y="442"/>
                  </a:lnTo>
                  <a:close/>
                  <a:moveTo>
                    <a:pt x="549" y="11"/>
                  </a:moveTo>
                  <a:lnTo>
                    <a:pt x="535" y="12"/>
                  </a:lnTo>
                  <a:lnTo>
                    <a:pt x="540" y="5"/>
                  </a:lnTo>
                  <a:lnTo>
                    <a:pt x="552" y="0"/>
                  </a:lnTo>
                  <a:lnTo>
                    <a:pt x="559" y="0"/>
                  </a:lnTo>
                  <a:lnTo>
                    <a:pt x="549" y="11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501" name="Freeform 81">
              <a:extLst>
                <a:ext uri="{FF2B5EF4-FFF2-40B4-BE49-F238E27FC236}">
                  <a16:creationId xmlns:a16="http://schemas.microsoft.com/office/drawing/2014/main" id="{969AE7AF-BE48-9599-5B91-E0870DF4615D}"/>
                </a:ext>
              </a:extLst>
            </p:cNvPr>
            <p:cNvSpPr>
              <a:spLocks/>
            </p:cNvSpPr>
            <p:nvPr/>
          </p:nvSpPr>
          <p:spPr bwMode="auto">
            <a:xfrm>
              <a:off x="7689850" y="5278438"/>
              <a:ext cx="138113" cy="125413"/>
            </a:xfrm>
            <a:custGeom>
              <a:avLst/>
              <a:gdLst>
                <a:gd name="T0" fmla="*/ 0 w 87"/>
                <a:gd name="T1" fmla="*/ 79 h 79"/>
                <a:gd name="T2" fmla="*/ 1 w 87"/>
                <a:gd name="T3" fmla="*/ 75 h 79"/>
                <a:gd name="T4" fmla="*/ 0 w 87"/>
                <a:gd name="T5" fmla="*/ 70 h 79"/>
                <a:gd name="T6" fmla="*/ 2 w 87"/>
                <a:gd name="T7" fmla="*/ 60 h 79"/>
                <a:gd name="T8" fmla="*/ 10 w 87"/>
                <a:gd name="T9" fmla="*/ 49 h 79"/>
                <a:gd name="T10" fmla="*/ 16 w 87"/>
                <a:gd name="T11" fmla="*/ 37 h 79"/>
                <a:gd name="T12" fmla="*/ 25 w 87"/>
                <a:gd name="T13" fmla="*/ 20 h 79"/>
                <a:gd name="T14" fmla="*/ 43 w 87"/>
                <a:gd name="T15" fmla="*/ 0 h 79"/>
                <a:gd name="T16" fmla="*/ 56 w 87"/>
                <a:gd name="T17" fmla="*/ 4 h 79"/>
                <a:gd name="T18" fmla="*/ 61 w 87"/>
                <a:gd name="T19" fmla="*/ 4 h 79"/>
                <a:gd name="T20" fmla="*/ 64 w 87"/>
                <a:gd name="T21" fmla="*/ 12 h 79"/>
                <a:gd name="T22" fmla="*/ 65 w 87"/>
                <a:gd name="T23" fmla="*/ 13 h 79"/>
                <a:gd name="T24" fmla="*/ 64 w 87"/>
                <a:gd name="T25" fmla="*/ 20 h 79"/>
                <a:gd name="T26" fmla="*/ 62 w 87"/>
                <a:gd name="T27" fmla="*/ 35 h 79"/>
                <a:gd name="T28" fmla="*/ 67 w 87"/>
                <a:gd name="T29" fmla="*/ 49 h 79"/>
                <a:gd name="T30" fmla="*/ 76 w 87"/>
                <a:gd name="T31" fmla="*/ 64 h 79"/>
                <a:gd name="T32" fmla="*/ 84 w 87"/>
                <a:gd name="T33" fmla="*/ 75 h 79"/>
                <a:gd name="T34" fmla="*/ 87 w 87"/>
                <a:gd name="T35" fmla="*/ 79 h 79"/>
                <a:gd name="T36" fmla="*/ 0 w 87"/>
                <a:gd name="T37" fmla="*/ 79 h 79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</a:cxnLst>
              <a:rect l="0" t="0" r="r" b="b"/>
              <a:pathLst>
                <a:path w="87" h="79">
                  <a:moveTo>
                    <a:pt x="0" y="79"/>
                  </a:moveTo>
                  <a:lnTo>
                    <a:pt x="1" y="75"/>
                  </a:lnTo>
                  <a:lnTo>
                    <a:pt x="0" y="70"/>
                  </a:lnTo>
                  <a:lnTo>
                    <a:pt x="2" y="60"/>
                  </a:lnTo>
                  <a:lnTo>
                    <a:pt x="10" y="49"/>
                  </a:lnTo>
                  <a:lnTo>
                    <a:pt x="16" y="37"/>
                  </a:lnTo>
                  <a:lnTo>
                    <a:pt x="25" y="20"/>
                  </a:lnTo>
                  <a:lnTo>
                    <a:pt x="43" y="0"/>
                  </a:lnTo>
                  <a:lnTo>
                    <a:pt x="56" y="4"/>
                  </a:lnTo>
                  <a:lnTo>
                    <a:pt x="61" y="4"/>
                  </a:lnTo>
                  <a:lnTo>
                    <a:pt x="64" y="12"/>
                  </a:lnTo>
                  <a:lnTo>
                    <a:pt x="65" y="13"/>
                  </a:lnTo>
                  <a:lnTo>
                    <a:pt x="64" y="20"/>
                  </a:lnTo>
                  <a:lnTo>
                    <a:pt x="62" y="35"/>
                  </a:lnTo>
                  <a:lnTo>
                    <a:pt x="67" y="49"/>
                  </a:lnTo>
                  <a:lnTo>
                    <a:pt x="76" y="64"/>
                  </a:lnTo>
                  <a:lnTo>
                    <a:pt x="84" y="75"/>
                  </a:lnTo>
                  <a:lnTo>
                    <a:pt x="87" y="79"/>
                  </a:lnTo>
                  <a:lnTo>
                    <a:pt x="0" y="79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502" name="Freeform 82">
              <a:extLst>
                <a:ext uri="{FF2B5EF4-FFF2-40B4-BE49-F238E27FC236}">
                  <a16:creationId xmlns:a16="http://schemas.microsoft.com/office/drawing/2014/main" id="{0F54B11C-0C08-4554-264F-B84165397CD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873500" y="2786063"/>
              <a:ext cx="1182688" cy="1368425"/>
            </a:xfrm>
            <a:custGeom>
              <a:avLst/>
              <a:gdLst>
                <a:gd name="T0" fmla="*/ 163 w 745"/>
                <a:gd name="T1" fmla="*/ 226 h 862"/>
                <a:gd name="T2" fmla="*/ 202 w 745"/>
                <a:gd name="T3" fmla="*/ 254 h 862"/>
                <a:gd name="T4" fmla="*/ 613 w 745"/>
                <a:gd name="T5" fmla="*/ 114 h 862"/>
                <a:gd name="T6" fmla="*/ 563 w 745"/>
                <a:gd name="T7" fmla="*/ 144 h 862"/>
                <a:gd name="T8" fmla="*/ 541 w 745"/>
                <a:gd name="T9" fmla="*/ 150 h 862"/>
                <a:gd name="T10" fmla="*/ 509 w 745"/>
                <a:gd name="T11" fmla="*/ 181 h 862"/>
                <a:gd name="T12" fmla="*/ 517 w 745"/>
                <a:gd name="T13" fmla="*/ 243 h 862"/>
                <a:gd name="T14" fmla="*/ 575 w 745"/>
                <a:gd name="T15" fmla="*/ 295 h 862"/>
                <a:gd name="T16" fmla="*/ 617 w 745"/>
                <a:gd name="T17" fmla="*/ 279 h 862"/>
                <a:gd name="T18" fmla="*/ 647 w 745"/>
                <a:gd name="T19" fmla="*/ 243 h 862"/>
                <a:gd name="T20" fmla="*/ 665 w 745"/>
                <a:gd name="T21" fmla="*/ 297 h 862"/>
                <a:gd name="T22" fmla="*/ 678 w 745"/>
                <a:gd name="T23" fmla="*/ 339 h 862"/>
                <a:gd name="T24" fmla="*/ 729 w 745"/>
                <a:gd name="T25" fmla="*/ 343 h 862"/>
                <a:gd name="T26" fmla="*/ 723 w 745"/>
                <a:gd name="T27" fmla="*/ 363 h 862"/>
                <a:gd name="T28" fmla="*/ 720 w 745"/>
                <a:gd name="T29" fmla="*/ 430 h 862"/>
                <a:gd name="T30" fmla="*/ 714 w 745"/>
                <a:gd name="T31" fmla="*/ 520 h 862"/>
                <a:gd name="T32" fmla="*/ 703 w 745"/>
                <a:gd name="T33" fmla="*/ 636 h 862"/>
                <a:gd name="T34" fmla="*/ 654 w 745"/>
                <a:gd name="T35" fmla="*/ 723 h 862"/>
                <a:gd name="T36" fmla="*/ 603 w 745"/>
                <a:gd name="T37" fmla="*/ 798 h 862"/>
                <a:gd name="T38" fmla="*/ 534 w 745"/>
                <a:gd name="T39" fmla="*/ 794 h 862"/>
                <a:gd name="T40" fmla="*/ 484 w 745"/>
                <a:gd name="T41" fmla="*/ 786 h 862"/>
                <a:gd name="T42" fmla="*/ 415 w 745"/>
                <a:gd name="T43" fmla="*/ 807 h 862"/>
                <a:gd name="T44" fmla="*/ 340 w 745"/>
                <a:gd name="T45" fmla="*/ 832 h 862"/>
                <a:gd name="T46" fmla="*/ 292 w 745"/>
                <a:gd name="T47" fmla="*/ 803 h 862"/>
                <a:gd name="T48" fmla="*/ 281 w 745"/>
                <a:gd name="T49" fmla="*/ 846 h 862"/>
                <a:gd name="T50" fmla="*/ 135 w 745"/>
                <a:gd name="T51" fmla="*/ 862 h 862"/>
                <a:gd name="T52" fmla="*/ 68 w 745"/>
                <a:gd name="T53" fmla="*/ 850 h 862"/>
                <a:gd name="T54" fmla="*/ 106 w 745"/>
                <a:gd name="T55" fmla="*/ 805 h 862"/>
                <a:gd name="T56" fmla="*/ 57 w 745"/>
                <a:gd name="T57" fmla="*/ 780 h 862"/>
                <a:gd name="T58" fmla="*/ 37 w 745"/>
                <a:gd name="T59" fmla="*/ 764 h 862"/>
                <a:gd name="T60" fmla="*/ 29 w 745"/>
                <a:gd name="T61" fmla="*/ 708 h 862"/>
                <a:gd name="T62" fmla="*/ 80 w 745"/>
                <a:gd name="T63" fmla="*/ 681 h 862"/>
                <a:gd name="T64" fmla="*/ 53 w 745"/>
                <a:gd name="T65" fmla="*/ 638 h 862"/>
                <a:gd name="T66" fmla="*/ 115 w 745"/>
                <a:gd name="T67" fmla="*/ 662 h 862"/>
                <a:gd name="T68" fmla="*/ 131 w 745"/>
                <a:gd name="T69" fmla="*/ 610 h 862"/>
                <a:gd name="T70" fmla="*/ 287 w 745"/>
                <a:gd name="T71" fmla="*/ 597 h 862"/>
                <a:gd name="T72" fmla="*/ 194 w 745"/>
                <a:gd name="T73" fmla="*/ 588 h 862"/>
                <a:gd name="T74" fmla="*/ 138 w 745"/>
                <a:gd name="T75" fmla="*/ 582 h 862"/>
                <a:gd name="T76" fmla="*/ 213 w 745"/>
                <a:gd name="T77" fmla="*/ 521 h 862"/>
                <a:gd name="T78" fmla="*/ 265 w 745"/>
                <a:gd name="T79" fmla="*/ 474 h 862"/>
                <a:gd name="T80" fmla="*/ 287 w 745"/>
                <a:gd name="T81" fmla="*/ 453 h 862"/>
                <a:gd name="T82" fmla="*/ 211 w 745"/>
                <a:gd name="T83" fmla="*/ 422 h 862"/>
                <a:gd name="T84" fmla="*/ 180 w 745"/>
                <a:gd name="T85" fmla="*/ 402 h 862"/>
                <a:gd name="T86" fmla="*/ 148 w 745"/>
                <a:gd name="T87" fmla="*/ 369 h 862"/>
                <a:gd name="T88" fmla="*/ 163 w 745"/>
                <a:gd name="T89" fmla="*/ 333 h 862"/>
                <a:gd name="T90" fmla="*/ 191 w 745"/>
                <a:gd name="T91" fmla="*/ 317 h 862"/>
                <a:gd name="T92" fmla="*/ 248 w 745"/>
                <a:gd name="T93" fmla="*/ 285 h 862"/>
                <a:gd name="T94" fmla="*/ 222 w 745"/>
                <a:gd name="T95" fmla="*/ 236 h 862"/>
                <a:gd name="T96" fmla="*/ 217 w 745"/>
                <a:gd name="T97" fmla="*/ 187 h 862"/>
                <a:gd name="T98" fmla="*/ 228 w 745"/>
                <a:gd name="T99" fmla="*/ 169 h 862"/>
                <a:gd name="T100" fmla="*/ 335 w 745"/>
                <a:gd name="T101" fmla="*/ 213 h 862"/>
                <a:gd name="T102" fmla="*/ 415 w 745"/>
                <a:gd name="T103" fmla="*/ 229 h 862"/>
                <a:gd name="T104" fmla="*/ 444 w 745"/>
                <a:gd name="T105" fmla="*/ 183 h 862"/>
                <a:gd name="T106" fmla="*/ 504 w 745"/>
                <a:gd name="T107" fmla="*/ 147 h 862"/>
                <a:gd name="T108" fmla="*/ 458 w 745"/>
                <a:gd name="T109" fmla="*/ 99 h 862"/>
                <a:gd name="T110" fmla="*/ 493 w 745"/>
                <a:gd name="T111" fmla="*/ 46 h 862"/>
                <a:gd name="T112" fmla="*/ 556 w 745"/>
                <a:gd name="T113" fmla="*/ 18 h 862"/>
                <a:gd name="T114" fmla="*/ 607 w 745"/>
                <a:gd name="T115" fmla="*/ 15 h 862"/>
                <a:gd name="T116" fmla="*/ 607 w 745"/>
                <a:gd name="T117" fmla="*/ 59 h 862"/>
                <a:gd name="T118" fmla="*/ 620 w 745"/>
                <a:gd name="T119" fmla="*/ 71 h 862"/>
                <a:gd name="T120" fmla="*/ 637 w 745"/>
                <a:gd name="T121" fmla="*/ 16 h 862"/>
                <a:gd name="T122" fmla="*/ 680 w 745"/>
                <a:gd name="T123" fmla="*/ 20 h 862"/>
                <a:gd name="T124" fmla="*/ 659 w 745"/>
                <a:gd name="T125" fmla="*/ 70 h 8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745" h="862">
                  <a:moveTo>
                    <a:pt x="202" y="254"/>
                  </a:moveTo>
                  <a:lnTo>
                    <a:pt x="200" y="261"/>
                  </a:lnTo>
                  <a:lnTo>
                    <a:pt x="192" y="248"/>
                  </a:lnTo>
                  <a:lnTo>
                    <a:pt x="190" y="238"/>
                  </a:lnTo>
                  <a:lnTo>
                    <a:pt x="163" y="226"/>
                  </a:lnTo>
                  <a:lnTo>
                    <a:pt x="177" y="219"/>
                  </a:lnTo>
                  <a:lnTo>
                    <a:pt x="182" y="223"/>
                  </a:lnTo>
                  <a:lnTo>
                    <a:pt x="202" y="230"/>
                  </a:lnTo>
                  <a:lnTo>
                    <a:pt x="207" y="236"/>
                  </a:lnTo>
                  <a:lnTo>
                    <a:pt x="202" y="254"/>
                  </a:lnTo>
                  <a:close/>
                  <a:moveTo>
                    <a:pt x="659" y="70"/>
                  </a:moveTo>
                  <a:lnTo>
                    <a:pt x="634" y="80"/>
                  </a:lnTo>
                  <a:lnTo>
                    <a:pt x="628" y="85"/>
                  </a:lnTo>
                  <a:lnTo>
                    <a:pt x="617" y="108"/>
                  </a:lnTo>
                  <a:lnTo>
                    <a:pt x="613" y="114"/>
                  </a:lnTo>
                  <a:lnTo>
                    <a:pt x="603" y="125"/>
                  </a:lnTo>
                  <a:lnTo>
                    <a:pt x="593" y="137"/>
                  </a:lnTo>
                  <a:lnTo>
                    <a:pt x="584" y="141"/>
                  </a:lnTo>
                  <a:lnTo>
                    <a:pt x="571" y="142"/>
                  </a:lnTo>
                  <a:lnTo>
                    <a:pt x="563" y="144"/>
                  </a:lnTo>
                  <a:lnTo>
                    <a:pt x="556" y="141"/>
                  </a:lnTo>
                  <a:lnTo>
                    <a:pt x="545" y="138"/>
                  </a:lnTo>
                  <a:lnTo>
                    <a:pt x="539" y="142"/>
                  </a:lnTo>
                  <a:lnTo>
                    <a:pt x="538" y="145"/>
                  </a:lnTo>
                  <a:lnTo>
                    <a:pt x="541" y="150"/>
                  </a:lnTo>
                  <a:lnTo>
                    <a:pt x="547" y="159"/>
                  </a:lnTo>
                  <a:lnTo>
                    <a:pt x="556" y="167"/>
                  </a:lnTo>
                  <a:lnTo>
                    <a:pt x="554" y="171"/>
                  </a:lnTo>
                  <a:lnTo>
                    <a:pt x="547" y="176"/>
                  </a:lnTo>
                  <a:lnTo>
                    <a:pt x="509" y="181"/>
                  </a:lnTo>
                  <a:lnTo>
                    <a:pt x="496" y="187"/>
                  </a:lnTo>
                  <a:lnTo>
                    <a:pt x="491" y="192"/>
                  </a:lnTo>
                  <a:lnTo>
                    <a:pt x="492" y="203"/>
                  </a:lnTo>
                  <a:lnTo>
                    <a:pt x="512" y="238"/>
                  </a:lnTo>
                  <a:lnTo>
                    <a:pt x="517" y="243"/>
                  </a:lnTo>
                  <a:lnTo>
                    <a:pt x="517" y="260"/>
                  </a:lnTo>
                  <a:lnTo>
                    <a:pt x="539" y="273"/>
                  </a:lnTo>
                  <a:lnTo>
                    <a:pt x="547" y="286"/>
                  </a:lnTo>
                  <a:lnTo>
                    <a:pt x="555" y="290"/>
                  </a:lnTo>
                  <a:lnTo>
                    <a:pt x="575" y="295"/>
                  </a:lnTo>
                  <a:lnTo>
                    <a:pt x="581" y="301"/>
                  </a:lnTo>
                  <a:lnTo>
                    <a:pt x="586" y="298"/>
                  </a:lnTo>
                  <a:lnTo>
                    <a:pt x="590" y="294"/>
                  </a:lnTo>
                  <a:lnTo>
                    <a:pt x="610" y="284"/>
                  </a:lnTo>
                  <a:lnTo>
                    <a:pt x="617" y="279"/>
                  </a:lnTo>
                  <a:lnTo>
                    <a:pt x="615" y="269"/>
                  </a:lnTo>
                  <a:lnTo>
                    <a:pt x="613" y="262"/>
                  </a:lnTo>
                  <a:lnTo>
                    <a:pt x="627" y="252"/>
                  </a:lnTo>
                  <a:lnTo>
                    <a:pt x="642" y="242"/>
                  </a:lnTo>
                  <a:lnTo>
                    <a:pt x="647" y="243"/>
                  </a:lnTo>
                  <a:lnTo>
                    <a:pt x="655" y="253"/>
                  </a:lnTo>
                  <a:lnTo>
                    <a:pt x="661" y="267"/>
                  </a:lnTo>
                  <a:lnTo>
                    <a:pt x="660" y="276"/>
                  </a:lnTo>
                  <a:lnTo>
                    <a:pt x="660" y="281"/>
                  </a:lnTo>
                  <a:lnTo>
                    <a:pt x="665" y="297"/>
                  </a:lnTo>
                  <a:lnTo>
                    <a:pt x="669" y="303"/>
                  </a:lnTo>
                  <a:lnTo>
                    <a:pt x="682" y="309"/>
                  </a:lnTo>
                  <a:lnTo>
                    <a:pt x="683" y="314"/>
                  </a:lnTo>
                  <a:lnTo>
                    <a:pt x="677" y="333"/>
                  </a:lnTo>
                  <a:lnTo>
                    <a:pt x="678" y="339"/>
                  </a:lnTo>
                  <a:lnTo>
                    <a:pt x="691" y="344"/>
                  </a:lnTo>
                  <a:lnTo>
                    <a:pt x="707" y="346"/>
                  </a:lnTo>
                  <a:lnTo>
                    <a:pt x="713" y="347"/>
                  </a:lnTo>
                  <a:lnTo>
                    <a:pt x="719" y="345"/>
                  </a:lnTo>
                  <a:lnTo>
                    <a:pt x="729" y="343"/>
                  </a:lnTo>
                  <a:lnTo>
                    <a:pt x="740" y="347"/>
                  </a:lnTo>
                  <a:lnTo>
                    <a:pt x="745" y="356"/>
                  </a:lnTo>
                  <a:lnTo>
                    <a:pt x="745" y="367"/>
                  </a:lnTo>
                  <a:lnTo>
                    <a:pt x="733" y="367"/>
                  </a:lnTo>
                  <a:lnTo>
                    <a:pt x="723" y="363"/>
                  </a:lnTo>
                  <a:lnTo>
                    <a:pt x="716" y="368"/>
                  </a:lnTo>
                  <a:lnTo>
                    <a:pt x="714" y="378"/>
                  </a:lnTo>
                  <a:lnTo>
                    <a:pt x="714" y="394"/>
                  </a:lnTo>
                  <a:lnTo>
                    <a:pt x="719" y="405"/>
                  </a:lnTo>
                  <a:lnTo>
                    <a:pt x="720" y="430"/>
                  </a:lnTo>
                  <a:lnTo>
                    <a:pt x="719" y="456"/>
                  </a:lnTo>
                  <a:lnTo>
                    <a:pt x="723" y="473"/>
                  </a:lnTo>
                  <a:lnTo>
                    <a:pt x="720" y="494"/>
                  </a:lnTo>
                  <a:lnTo>
                    <a:pt x="716" y="503"/>
                  </a:lnTo>
                  <a:lnTo>
                    <a:pt x="714" y="520"/>
                  </a:lnTo>
                  <a:lnTo>
                    <a:pt x="710" y="524"/>
                  </a:lnTo>
                  <a:lnTo>
                    <a:pt x="708" y="541"/>
                  </a:lnTo>
                  <a:lnTo>
                    <a:pt x="710" y="577"/>
                  </a:lnTo>
                  <a:lnTo>
                    <a:pt x="710" y="595"/>
                  </a:lnTo>
                  <a:lnTo>
                    <a:pt x="703" y="636"/>
                  </a:lnTo>
                  <a:lnTo>
                    <a:pt x="694" y="649"/>
                  </a:lnTo>
                  <a:lnTo>
                    <a:pt x="681" y="662"/>
                  </a:lnTo>
                  <a:lnTo>
                    <a:pt x="672" y="678"/>
                  </a:lnTo>
                  <a:lnTo>
                    <a:pt x="663" y="695"/>
                  </a:lnTo>
                  <a:lnTo>
                    <a:pt x="654" y="723"/>
                  </a:lnTo>
                  <a:lnTo>
                    <a:pt x="628" y="753"/>
                  </a:lnTo>
                  <a:lnTo>
                    <a:pt x="618" y="760"/>
                  </a:lnTo>
                  <a:lnTo>
                    <a:pt x="607" y="763"/>
                  </a:lnTo>
                  <a:lnTo>
                    <a:pt x="622" y="791"/>
                  </a:lnTo>
                  <a:lnTo>
                    <a:pt x="603" y="798"/>
                  </a:lnTo>
                  <a:lnTo>
                    <a:pt x="584" y="798"/>
                  </a:lnTo>
                  <a:lnTo>
                    <a:pt x="564" y="787"/>
                  </a:lnTo>
                  <a:lnTo>
                    <a:pt x="552" y="785"/>
                  </a:lnTo>
                  <a:lnTo>
                    <a:pt x="538" y="790"/>
                  </a:lnTo>
                  <a:lnTo>
                    <a:pt x="534" y="794"/>
                  </a:lnTo>
                  <a:lnTo>
                    <a:pt x="530" y="790"/>
                  </a:lnTo>
                  <a:lnTo>
                    <a:pt x="527" y="769"/>
                  </a:lnTo>
                  <a:lnTo>
                    <a:pt x="517" y="788"/>
                  </a:lnTo>
                  <a:lnTo>
                    <a:pt x="504" y="791"/>
                  </a:lnTo>
                  <a:lnTo>
                    <a:pt x="484" y="786"/>
                  </a:lnTo>
                  <a:lnTo>
                    <a:pt x="450" y="782"/>
                  </a:lnTo>
                  <a:lnTo>
                    <a:pt x="435" y="786"/>
                  </a:lnTo>
                  <a:lnTo>
                    <a:pt x="428" y="792"/>
                  </a:lnTo>
                  <a:lnTo>
                    <a:pt x="421" y="803"/>
                  </a:lnTo>
                  <a:lnTo>
                    <a:pt x="415" y="807"/>
                  </a:lnTo>
                  <a:lnTo>
                    <a:pt x="408" y="810"/>
                  </a:lnTo>
                  <a:lnTo>
                    <a:pt x="380" y="811"/>
                  </a:lnTo>
                  <a:lnTo>
                    <a:pt x="375" y="812"/>
                  </a:lnTo>
                  <a:lnTo>
                    <a:pt x="358" y="825"/>
                  </a:lnTo>
                  <a:lnTo>
                    <a:pt x="340" y="832"/>
                  </a:lnTo>
                  <a:lnTo>
                    <a:pt x="326" y="831"/>
                  </a:lnTo>
                  <a:lnTo>
                    <a:pt x="317" y="819"/>
                  </a:lnTo>
                  <a:lnTo>
                    <a:pt x="315" y="812"/>
                  </a:lnTo>
                  <a:lnTo>
                    <a:pt x="310" y="807"/>
                  </a:lnTo>
                  <a:lnTo>
                    <a:pt x="292" y="803"/>
                  </a:lnTo>
                  <a:lnTo>
                    <a:pt x="297" y="807"/>
                  </a:lnTo>
                  <a:lnTo>
                    <a:pt x="299" y="815"/>
                  </a:lnTo>
                  <a:lnTo>
                    <a:pt x="297" y="829"/>
                  </a:lnTo>
                  <a:lnTo>
                    <a:pt x="292" y="841"/>
                  </a:lnTo>
                  <a:lnTo>
                    <a:pt x="281" y="846"/>
                  </a:lnTo>
                  <a:lnTo>
                    <a:pt x="270" y="845"/>
                  </a:lnTo>
                  <a:lnTo>
                    <a:pt x="250" y="854"/>
                  </a:lnTo>
                  <a:lnTo>
                    <a:pt x="227" y="852"/>
                  </a:lnTo>
                  <a:lnTo>
                    <a:pt x="213" y="861"/>
                  </a:lnTo>
                  <a:lnTo>
                    <a:pt x="135" y="862"/>
                  </a:lnTo>
                  <a:lnTo>
                    <a:pt x="131" y="862"/>
                  </a:lnTo>
                  <a:lnTo>
                    <a:pt x="123" y="854"/>
                  </a:lnTo>
                  <a:lnTo>
                    <a:pt x="113" y="848"/>
                  </a:lnTo>
                  <a:lnTo>
                    <a:pt x="101" y="847"/>
                  </a:lnTo>
                  <a:lnTo>
                    <a:pt x="68" y="850"/>
                  </a:lnTo>
                  <a:lnTo>
                    <a:pt x="54" y="844"/>
                  </a:lnTo>
                  <a:lnTo>
                    <a:pt x="81" y="820"/>
                  </a:lnTo>
                  <a:lnTo>
                    <a:pt x="109" y="812"/>
                  </a:lnTo>
                  <a:lnTo>
                    <a:pt x="114" y="808"/>
                  </a:lnTo>
                  <a:lnTo>
                    <a:pt x="106" y="805"/>
                  </a:lnTo>
                  <a:lnTo>
                    <a:pt x="56" y="802"/>
                  </a:lnTo>
                  <a:lnTo>
                    <a:pt x="37" y="805"/>
                  </a:lnTo>
                  <a:lnTo>
                    <a:pt x="20" y="803"/>
                  </a:lnTo>
                  <a:lnTo>
                    <a:pt x="31" y="792"/>
                  </a:lnTo>
                  <a:lnTo>
                    <a:pt x="57" y="780"/>
                  </a:lnTo>
                  <a:lnTo>
                    <a:pt x="71" y="774"/>
                  </a:lnTo>
                  <a:lnTo>
                    <a:pt x="79" y="773"/>
                  </a:lnTo>
                  <a:lnTo>
                    <a:pt x="90" y="765"/>
                  </a:lnTo>
                  <a:lnTo>
                    <a:pt x="115" y="760"/>
                  </a:lnTo>
                  <a:lnTo>
                    <a:pt x="37" y="764"/>
                  </a:lnTo>
                  <a:lnTo>
                    <a:pt x="18" y="755"/>
                  </a:lnTo>
                  <a:lnTo>
                    <a:pt x="16" y="747"/>
                  </a:lnTo>
                  <a:lnTo>
                    <a:pt x="0" y="746"/>
                  </a:lnTo>
                  <a:lnTo>
                    <a:pt x="0" y="728"/>
                  </a:lnTo>
                  <a:lnTo>
                    <a:pt x="29" y="708"/>
                  </a:lnTo>
                  <a:lnTo>
                    <a:pt x="45" y="702"/>
                  </a:lnTo>
                  <a:lnTo>
                    <a:pt x="62" y="699"/>
                  </a:lnTo>
                  <a:lnTo>
                    <a:pt x="77" y="695"/>
                  </a:lnTo>
                  <a:lnTo>
                    <a:pt x="87" y="687"/>
                  </a:lnTo>
                  <a:lnTo>
                    <a:pt x="80" y="681"/>
                  </a:lnTo>
                  <a:lnTo>
                    <a:pt x="37" y="671"/>
                  </a:lnTo>
                  <a:lnTo>
                    <a:pt x="16" y="663"/>
                  </a:lnTo>
                  <a:lnTo>
                    <a:pt x="20" y="655"/>
                  </a:lnTo>
                  <a:lnTo>
                    <a:pt x="26" y="647"/>
                  </a:lnTo>
                  <a:lnTo>
                    <a:pt x="53" y="638"/>
                  </a:lnTo>
                  <a:lnTo>
                    <a:pt x="64" y="639"/>
                  </a:lnTo>
                  <a:lnTo>
                    <a:pt x="74" y="644"/>
                  </a:lnTo>
                  <a:lnTo>
                    <a:pt x="83" y="651"/>
                  </a:lnTo>
                  <a:lnTo>
                    <a:pt x="90" y="657"/>
                  </a:lnTo>
                  <a:lnTo>
                    <a:pt x="115" y="662"/>
                  </a:lnTo>
                  <a:lnTo>
                    <a:pt x="107" y="648"/>
                  </a:lnTo>
                  <a:lnTo>
                    <a:pt x="112" y="628"/>
                  </a:lnTo>
                  <a:lnTo>
                    <a:pt x="106" y="619"/>
                  </a:lnTo>
                  <a:lnTo>
                    <a:pt x="118" y="612"/>
                  </a:lnTo>
                  <a:lnTo>
                    <a:pt x="131" y="610"/>
                  </a:lnTo>
                  <a:lnTo>
                    <a:pt x="155" y="596"/>
                  </a:lnTo>
                  <a:lnTo>
                    <a:pt x="163" y="595"/>
                  </a:lnTo>
                  <a:lnTo>
                    <a:pt x="201" y="599"/>
                  </a:lnTo>
                  <a:lnTo>
                    <a:pt x="243" y="601"/>
                  </a:lnTo>
                  <a:lnTo>
                    <a:pt x="287" y="597"/>
                  </a:lnTo>
                  <a:lnTo>
                    <a:pt x="269" y="584"/>
                  </a:lnTo>
                  <a:lnTo>
                    <a:pt x="261" y="571"/>
                  </a:lnTo>
                  <a:lnTo>
                    <a:pt x="241" y="588"/>
                  </a:lnTo>
                  <a:lnTo>
                    <a:pt x="227" y="593"/>
                  </a:lnTo>
                  <a:lnTo>
                    <a:pt x="194" y="588"/>
                  </a:lnTo>
                  <a:lnTo>
                    <a:pt x="185" y="584"/>
                  </a:lnTo>
                  <a:lnTo>
                    <a:pt x="173" y="572"/>
                  </a:lnTo>
                  <a:lnTo>
                    <a:pt x="167" y="574"/>
                  </a:lnTo>
                  <a:lnTo>
                    <a:pt x="161" y="578"/>
                  </a:lnTo>
                  <a:lnTo>
                    <a:pt x="138" y="582"/>
                  </a:lnTo>
                  <a:lnTo>
                    <a:pt x="115" y="579"/>
                  </a:lnTo>
                  <a:lnTo>
                    <a:pt x="147" y="566"/>
                  </a:lnTo>
                  <a:lnTo>
                    <a:pt x="188" y="544"/>
                  </a:lnTo>
                  <a:lnTo>
                    <a:pt x="198" y="536"/>
                  </a:lnTo>
                  <a:lnTo>
                    <a:pt x="213" y="521"/>
                  </a:lnTo>
                  <a:lnTo>
                    <a:pt x="211" y="512"/>
                  </a:lnTo>
                  <a:lnTo>
                    <a:pt x="207" y="506"/>
                  </a:lnTo>
                  <a:lnTo>
                    <a:pt x="240" y="476"/>
                  </a:lnTo>
                  <a:lnTo>
                    <a:pt x="250" y="472"/>
                  </a:lnTo>
                  <a:lnTo>
                    <a:pt x="265" y="474"/>
                  </a:lnTo>
                  <a:lnTo>
                    <a:pt x="277" y="472"/>
                  </a:lnTo>
                  <a:lnTo>
                    <a:pt x="283" y="473"/>
                  </a:lnTo>
                  <a:lnTo>
                    <a:pt x="287" y="472"/>
                  </a:lnTo>
                  <a:lnTo>
                    <a:pt x="300" y="464"/>
                  </a:lnTo>
                  <a:lnTo>
                    <a:pt x="287" y="453"/>
                  </a:lnTo>
                  <a:lnTo>
                    <a:pt x="273" y="445"/>
                  </a:lnTo>
                  <a:lnTo>
                    <a:pt x="224" y="436"/>
                  </a:lnTo>
                  <a:lnTo>
                    <a:pt x="218" y="434"/>
                  </a:lnTo>
                  <a:lnTo>
                    <a:pt x="214" y="429"/>
                  </a:lnTo>
                  <a:lnTo>
                    <a:pt x="211" y="422"/>
                  </a:lnTo>
                  <a:lnTo>
                    <a:pt x="211" y="410"/>
                  </a:lnTo>
                  <a:lnTo>
                    <a:pt x="209" y="406"/>
                  </a:lnTo>
                  <a:lnTo>
                    <a:pt x="198" y="403"/>
                  </a:lnTo>
                  <a:lnTo>
                    <a:pt x="186" y="404"/>
                  </a:lnTo>
                  <a:lnTo>
                    <a:pt x="180" y="402"/>
                  </a:lnTo>
                  <a:lnTo>
                    <a:pt x="174" y="394"/>
                  </a:lnTo>
                  <a:lnTo>
                    <a:pt x="189" y="385"/>
                  </a:lnTo>
                  <a:lnTo>
                    <a:pt x="175" y="378"/>
                  </a:lnTo>
                  <a:lnTo>
                    <a:pt x="159" y="376"/>
                  </a:lnTo>
                  <a:lnTo>
                    <a:pt x="148" y="369"/>
                  </a:lnTo>
                  <a:lnTo>
                    <a:pt x="150" y="360"/>
                  </a:lnTo>
                  <a:lnTo>
                    <a:pt x="158" y="354"/>
                  </a:lnTo>
                  <a:lnTo>
                    <a:pt x="152" y="345"/>
                  </a:lnTo>
                  <a:lnTo>
                    <a:pt x="154" y="335"/>
                  </a:lnTo>
                  <a:lnTo>
                    <a:pt x="163" y="333"/>
                  </a:lnTo>
                  <a:lnTo>
                    <a:pt x="171" y="336"/>
                  </a:lnTo>
                  <a:lnTo>
                    <a:pt x="190" y="334"/>
                  </a:lnTo>
                  <a:lnTo>
                    <a:pt x="214" y="337"/>
                  </a:lnTo>
                  <a:lnTo>
                    <a:pt x="197" y="325"/>
                  </a:lnTo>
                  <a:lnTo>
                    <a:pt x="191" y="317"/>
                  </a:lnTo>
                  <a:lnTo>
                    <a:pt x="193" y="308"/>
                  </a:lnTo>
                  <a:lnTo>
                    <a:pt x="197" y="301"/>
                  </a:lnTo>
                  <a:lnTo>
                    <a:pt x="223" y="294"/>
                  </a:lnTo>
                  <a:lnTo>
                    <a:pt x="248" y="294"/>
                  </a:lnTo>
                  <a:lnTo>
                    <a:pt x="248" y="285"/>
                  </a:lnTo>
                  <a:lnTo>
                    <a:pt x="252" y="277"/>
                  </a:lnTo>
                  <a:lnTo>
                    <a:pt x="230" y="267"/>
                  </a:lnTo>
                  <a:lnTo>
                    <a:pt x="205" y="267"/>
                  </a:lnTo>
                  <a:lnTo>
                    <a:pt x="211" y="250"/>
                  </a:lnTo>
                  <a:lnTo>
                    <a:pt x="222" y="236"/>
                  </a:lnTo>
                  <a:lnTo>
                    <a:pt x="226" y="225"/>
                  </a:lnTo>
                  <a:lnTo>
                    <a:pt x="228" y="213"/>
                  </a:lnTo>
                  <a:lnTo>
                    <a:pt x="216" y="216"/>
                  </a:lnTo>
                  <a:lnTo>
                    <a:pt x="219" y="198"/>
                  </a:lnTo>
                  <a:lnTo>
                    <a:pt x="217" y="187"/>
                  </a:lnTo>
                  <a:lnTo>
                    <a:pt x="199" y="189"/>
                  </a:lnTo>
                  <a:lnTo>
                    <a:pt x="203" y="176"/>
                  </a:lnTo>
                  <a:lnTo>
                    <a:pt x="211" y="167"/>
                  </a:lnTo>
                  <a:lnTo>
                    <a:pt x="220" y="164"/>
                  </a:lnTo>
                  <a:lnTo>
                    <a:pt x="228" y="169"/>
                  </a:lnTo>
                  <a:lnTo>
                    <a:pt x="244" y="174"/>
                  </a:lnTo>
                  <a:lnTo>
                    <a:pt x="261" y="170"/>
                  </a:lnTo>
                  <a:lnTo>
                    <a:pt x="284" y="174"/>
                  </a:lnTo>
                  <a:lnTo>
                    <a:pt x="317" y="186"/>
                  </a:lnTo>
                  <a:lnTo>
                    <a:pt x="335" y="213"/>
                  </a:lnTo>
                  <a:lnTo>
                    <a:pt x="342" y="212"/>
                  </a:lnTo>
                  <a:lnTo>
                    <a:pt x="356" y="201"/>
                  </a:lnTo>
                  <a:lnTo>
                    <a:pt x="360" y="201"/>
                  </a:lnTo>
                  <a:lnTo>
                    <a:pt x="394" y="216"/>
                  </a:lnTo>
                  <a:lnTo>
                    <a:pt x="415" y="229"/>
                  </a:lnTo>
                  <a:lnTo>
                    <a:pt x="421" y="229"/>
                  </a:lnTo>
                  <a:lnTo>
                    <a:pt x="422" y="213"/>
                  </a:lnTo>
                  <a:lnTo>
                    <a:pt x="417" y="201"/>
                  </a:lnTo>
                  <a:lnTo>
                    <a:pt x="430" y="189"/>
                  </a:lnTo>
                  <a:lnTo>
                    <a:pt x="444" y="183"/>
                  </a:lnTo>
                  <a:lnTo>
                    <a:pt x="453" y="180"/>
                  </a:lnTo>
                  <a:lnTo>
                    <a:pt x="474" y="179"/>
                  </a:lnTo>
                  <a:lnTo>
                    <a:pt x="483" y="176"/>
                  </a:lnTo>
                  <a:lnTo>
                    <a:pt x="492" y="160"/>
                  </a:lnTo>
                  <a:lnTo>
                    <a:pt x="504" y="147"/>
                  </a:lnTo>
                  <a:lnTo>
                    <a:pt x="458" y="143"/>
                  </a:lnTo>
                  <a:lnTo>
                    <a:pt x="419" y="114"/>
                  </a:lnTo>
                  <a:lnTo>
                    <a:pt x="429" y="104"/>
                  </a:lnTo>
                  <a:lnTo>
                    <a:pt x="441" y="100"/>
                  </a:lnTo>
                  <a:lnTo>
                    <a:pt x="458" y="99"/>
                  </a:lnTo>
                  <a:lnTo>
                    <a:pt x="460" y="92"/>
                  </a:lnTo>
                  <a:lnTo>
                    <a:pt x="470" y="88"/>
                  </a:lnTo>
                  <a:lnTo>
                    <a:pt x="486" y="78"/>
                  </a:lnTo>
                  <a:lnTo>
                    <a:pt x="486" y="59"/>
                  </a:lnTo>
                  <a:lnTo>
                    <a:pt x="493" y="46"/>
                  </a:lnTo>
                  <a:lnTo>
                    <a:pt x="504" y="39"/>
                  </a:lnTo>
                  <a:lnTo>
                    <a:pt x="510" y="28"/>
                  </a:lnTo>
                  <a:lnTo>
                    <a:pt x="517" y="20"/>
                  </a:lnTo>
                  <a:lnTo>
                    <a:pt x="536" y="21"/>
                  </a:lnTo>
                  <a:lnTo>
                    <a:pt x="556" y="18"/>
                  </a:lnTo>
                  <a:lnTo>
                    <a:pt x="563" y="20"/>
                  </a:lnTo>
                  <a:lnTo>
                    <a:pt x="585" y="24"/>
                  </a:lnTo>
                  <a:lnTo>
                    <a:pt x="592" y="29"/>
                  </a:lnTo>
                  <a:lnTo>
                    <a:pt x="594" y="13"/>
                  </a:lnTo>
                  <a:lnTo>
                    <a:pt x="607" y="15"/>
                  </a:lnTo>
                  <a:lnTo>
                    <a:pt x="612" y="19"/>
                  </a:lnTo>
                  <a:lnTo>
                    <a:pt x="611" y="30"/>
                  </a:lnTo>
                  <a:lnTo>
                    <a:pt x="615" y="38"/>
                  </a:lnTo>
                  <a:lnTo>
                    <a:pt x="614" y="51"/>
                  </a:lnTo>
                  <a:lnTo>
                    <a:pt x="607" y="59"/>
                  </a:lnTo>
                  <a:lnTo>
                    <a:pt x="600" y="64"/>
                  </a:lnTo>
                  <a:lnTo>
                    <a:pt x="603" y="74"/>
                  </a:lnTo>
                  <a:lnTo>
                    <a:pt x="590" y="84"/>
                  </a:lnTo>
                  <a:lnTo>
                    <a:pt x="602" y="82"/>
                  </a:lnTo>
                  <a:lnTo>
                    <a:pt x="620" y="71"/>
                  </a:lnTo>
                  <a:lnTo>
                    <a:pt x="622" y="61"/>
                  </a:lnTo>
                  <a:lnTo>
                    <a:pt x="623" y="47"/>
                  </a:lnTo>
                  <a:lnTo>
                    <a:pt x="622" y="35"/>
                  </a:lnTo>
                  <a:lnTo>
                    <a:pt x="627" y="21"/>
                  </a:lnTo>
                  <a:lnTo>
                    <a:pt x="637" y="16"/>
                  </a:lnTo>
                  <a:lnTo>
                    <a:pt x="660" y="17"/>
                  </a:lnTo>
                  <a:lnTo>
                    <a:pt x="655" y="0"/>
                  </a:lnTo>
                  <a:lnTo>
                    <a:pt x="663" y="1"/>
                  </a:lnTo>
                  <a:lnTo>
                    <a:pt x="671" y="5"/>
                  </a:lnTo>
                  <a:lnTo>
                    <a:pt x="680" y="20"/>
                  </a:lnTo>
                  <a:lnTo>
                    <a:pt x="691" y="33"/>
                  </a:lnTo>
                  <a:lnTo>
                    <a:pt x="703" y="43"/>
                  </a:lnTo>
                  <a:lnTo>
                    <a:pt x="686" y="54"/>
                  </a:lnTo>
                  <a:lnTo>
                    <a:pt x="668" y="60"/>
                  </a:lnTo>
                  <a:lnTo>
                    <a:pt x="659" y="70"/>
                  </a:lnTo>
                  <a:close/>
                </a:path>
              </a:pathLst>
            </a:custGeom>
            <a:solidFill>
              <a:srgbClr val="C3B996"/>
            </a:solidFill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503" name="Freeform 83">
              <a:extLst>
                <a:ext uri="{FF2B5EF4-FFF2-40B4-BE49-F238E27FC236}">
                  <a16:creationId xmlns:a16="http://schemas.microsoft.com/office/drawing/2014/main" id="{FFDE4A9C-D1BB-A236-C8E0-F1A069B3DBB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747000" y="3370263"/>
              <a:ext cx="1141413" cy="2033588"/>
            </a:xfrm>
            <a:custGeom>
              <a:avLst/>
              <a:gdLst>
                <a:gd name="T0" fmla="*/ 40 w 719"/>
                <a:gd name="T1" fmla="*/ 1266 h 1281"/>
                <a:gd name="T2" fmla="*/ 28 w 719"/>
                <a:gd name="T3" fmla="*/ 1222 h 1281"/>
                <a:gd name="T4" fmla="*/ 40 w 719"/>
                <a:gd name="T5" fmla="*/ 1188 h 1281"/>
                <a:gd name="T6" fmla="*/ 68 w 719"/>
                <a:gd name="T7" fmla="*/ 1134 h 1281"/>
                <a:gd name="T8" fmla="*/ 43 w 719"/>
                <a:gd name="T9" fmla="*/ 1115 h 1281"/>
                <a:gd name="T10" fmla="*/ 41 w 719"/>
                <a:gd name="T11" fmla="*/ 1087 h 1281"/>
                <a:gd name="T12" fmla="*/ 17 w 719"/>
                <a:gd name="T13" fmla="*/ 1057 h 1281"/>
                <a:gd name="T14" fmla="*/ 15 w 719"/>
                <a:gd name="T15" fmla="*/ 1001 h 1281"/>
                <a:gd name="T16" fmla="*/ 0 w 719"/>
                <a:gd name="T17" fmla="*/ 987 h 1281"/>
                <a:gd name="T18" fmla="*/ 17 w 719"/>
                <a:gd name="T19" fmla="*/ 981 h 1281"/>
                <a:gd name="T20" fmla="*/ 42 w 719"/>
                <a:gd name="T21" fmla="*/ 953 h 1281"/>
                <a:gd name="T22" fmla="*/ 37 w 719"/>
                <a:gd name="T23" fmla="*/ 940 h 1281"/>
                <a:gd name="T24" fmla="*/ 59 w 719"/>
                <a:gd name="T25" fmla="*/ 886 h 1281"/>
                <a:gd name="T26" fmla="*/ 45 w 719"/>
                <a:gd name="T27" fmla="*/ 847 h 1281"/>
                <a:gd name="T28" fmla="*/ 24 w 719"/>
                <a:gd name="T29" fmla="*/ 805 h 1281"/>
                <a:gd name="T30" fmla="*/ 48 w 719"/>
                <a:gd name="T31" fmla="*/ 783 h 1281"/>
                <a:gd name="T32" fmla="*/ 80 w 719"/>
                <a:gd name="T33" fmla="*/ 787 h 1281"/>
                <a:gd name="T34" fmla="*/ 99 w 719"/>
                <a:gd name="T35" fmla="*/ 786 h 1281"/>
                <a:gd name="T36" fmla="*/ 153 w 719"/>
                <a:gd name="T37" fmla="*/ 769 h 1281"/>
                <a:gd name="T38" fmla="*/ 146 w 719"/>
                <a:gd name="T39" fmla="*/ 744 h 1281"/>
                <a:gd name="T40" fmla="*/ 151 w 719"/>
                <a:gd name="T41" fmla="*/ 728 h 1281"/>
                <a:gd name="T42" fmla="*/ 188 w 719"/>
                <a:gd name="T43" fmla="*/ 703 h 1281"/>
                <a:gd name="T44" fmla="*/ 198 w 719"/>
                <a:gd name="T45" fmla="*/ 660 h 1281"/>
                <a:gd name="T46" fmla="*/ 182 w 719"/>
                <a:gd name="T47" fmla="*/ 644 h 1281"/>
                <a:gd name="T48" fmla="*/ 149 w 719"/>
                <a:gd name="T49" fmla="*/ 628 h 1281"/>
                <a:gd name="T50" fmla="*/ 152 w 719"/>
                <a:gd name="T51" fmla="*/ 610 h 1281"/>
                <a:gd name="T52" fmla="*/ 157 w 719"/>
                <a:gd name="T53" fmla="*/ 595 h 1281"/>
                <a:gd name="T54" fmla="*/ 205 w 719"/>
                <a:gd name="T55" fmla="*/ 570 h 1281"/>
                <a:gd name="T56" fmla="*/ 227 w 719"/>
                <a:gd name="T57" fmla="*/ 507 h 1281"/>
                <a:gd name="T58" fmla="*/ 225 w 719"/>
                <a:gd name="T59" fmla="*/ 426 h 1281"/>
                <a:gd name="T60" fmla="*/ 220 w 719"/>
                <a:gd name="T61" fmla="*/ 368 h 1281"/>
                <a:gd name="T62" fmla="*/ 299 w 719"/>
                <a:gd name="T63" fmla="*/ 336 h 1281"/>
                <a:gd name="T64" fmla="*/ 368 w 719"/>
                <a:gd name="T65" fmla="*/ 395 h 1281"/>
                <a:gd name="T66" fmla="*/ 394 w 719"/>
                <a:gd name="T67" fmla="*/ 385 h 1281"/>
                <a:gd name="T68" fmla="*/ 420 w 719"/>
                <a:gd name="T69" fmla="*/ 376 h 1281"/>
                <a:gd name="T70" fmla="*/ 433 w 719"/>
                <a:gd name="T71" fmla="*/ 375 h 1281"/>
                <a:gd name="T72" fmla="*/ 439 w 719"/>
                <a:gd name="T73" fmla="*/ 304 h 1281"/>
                <a:gd name="T74" fmla="*/ 533 w 719"/>
                <a:gd name="T75" fmla="*/ 301 h 1281"/>
                <a:gd name="T76" fmla="*/ 601 w 719"/>
                <a:gd name="T77" fmla="*/ 375 h 1281"/>
                <a:gd name="T78" fmla="*/ 548 w 719"/>
                <a:gd name="T79" fmla="*/ 301 h 1281"/>
                <a:gd name="T80" fmla="*/ 500 w 719"/>
                <a:gd name="T81" fmla="*/ 284 h 1281"/>
                <a:gd name="T82" fmla="*/ 489 w 719"/>
                <a:gd name="T83" fmla="*/ 200 h 1281"/>
                <a:gd name="T84" fmla="*/ 466 w 719"/>
                <a:gd name="T85" fmla="*/ 191 h 1281"/>
                <a:gd name="T86" fmla="*/ 453 w 719"/>
                <a:gd name="T87" fmla="*/ 166 h 1281"/>
                <a:gd name="T88" fmla="*/ 498 w 719"/>
                <a:gd name="T89" fmla="*/ 131 h 1281"/>
                <a:gd name="T90" fmla="*/ 460 w 719"/>
                <a:gd name="T91" fmla="*/ 67 h 1281"/>
                <a:gd name="T92" fmla="*/ 485 w 719"/>
                <a:gd name="T93" fmla="*/ 41 h 1281"/>
                <a:gd name="T94" fmla="*/ 542 w 719"/>
                <a:gd name="T95" fmla="*/ 64 h 1281"/>
                <a:gd name="T96" fmla="*/ 594 w 719"/>
                <a:gd name="T97" fmla="*/ 53 h 1281"/>
                <a:gd name="T98" fmla="*/ 612 w 719"/>
                <a:gd name="T99" fmla="*/ 61 h 1281"/>
                <a:gd name="T100" fmla="*/ 643 w 719"/>
                <a:gd name="T101" fmla="*/ 83 h 1281"/>
                <a:gd name="T102" fmla="*/ 640 w 719"/>
                <a:gd name="T103" fmla="*/ 138 h 1281"/>
                <a:gd name="T104" fmla="*/ 674 w 719"/>
                <a:gd name="T105" fmla="*/ 154 h 1281"/>
                <a:gd name="T106" fmla="*/ 719 w 719"/>
                <a:gd name="T107" fmla="*/ 167 h 1281"/>
                <a:gd name="T108" fmla="*/ 405 w 719"/>
                <a:gd name="T109" fmla="*/ 68 h 1281"/>
                <a:gd name="T110" fmla="*/ 421 w 719"/>
                <a:gd name="T111" fmla="*/ 0 h 1281"/>
                <a:gd name="T112" fmla="*/ 419 w 719"/>
                <a:gd name="T113" fmla="*/ 18 h 1281"/>
                <a:gd name="T114" fmla="*/ 453 w 719"/>
                <a:gd name="T115" fmla="*/ 42 h 1281"/>
                <a:gd name="T116" fmla="*/ 405 w 719"/>
                <a:gd name="T117" fmla="*/ 68 h 1281"/>
                <a:gd name="T118" fmla="*/ 426 w 719"/>
                <a:gd name="T119" fmla="*/ 92 h 1281"/>
                <a:gd name="T120" fmla="*/ 429 w 719"/>
                <a:gd name="T121" fmla="*/ 75 h 1281"/>
                <a:gd name="T122" fmla="*/ 446 w 719"/>
                <a:gd name="T123" fmla="*/ 87 h 128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719" h="1281">
                  <a:moveTo>
                    <a:pt x="51" y="1281"/>
                  </a:moveTo>
                  <a:lnTo>
                    <a:pt x="48" y="1277"/>
                  </a:lnTo>
                  <a:lnTo>
                    <a:pt x="40" y="1266"/>
                  </a:lnTo>
                  <a:lnTo>
                    <a:pt x="31" y="1251"/>
                  </a:lnTo>
                  <a:lnTo>
                    <a:pt x="26" y="1237"/>
                  </a:lnTo>
                  <a:lnTo>
                    <a:pt x="28" y="1222"/>
                  </a:lnTo>
                  <a:lnTo>
                    <a:pt x="29" y="1215"/>
                  </a:lnTo>
                  <a:lnTo>
                    <a:pt x="30" y="1210"/>
                  </a:lnTo>
                  <a:lnTo>
                    <a:pt x="40" y="1188"/>
                  </a:lnTo>
                  <a:lnTo>
                    <a:pt x="71" y="1168"/>
                  </a:lnTo>
                  <a:lnTo>
                    <a:pt x="68" y="1147"/>
                  </a:lnTo>
                  <a:lnTo>
                    <a:pt x="68" y="1134"/>
                  </a:lnTo>
                  <a:lnTo>
                    <a:pt x="62" y="1125"/>
                  </a:lnTo>
                  <a:lnTo>
                    <a:pt x="48" y="1122"/>
                  </a:lnTo>
                  <a:lnTo>
                    <a:pt x="43" y="1115"/>
                  </a:lnTo>
                  <a:lnTo>
                    <a:pt x="42" y="1109"/>
                  </a:lnTo>
                  <a:lnTo>
                    <a:pt x="54" y="1098"/>
                  </a:lnTo>
                  <a:lnTo>
                    <a:pt x="41" y="1087"/>
                  </a:lnTo>
                  <a:lnTo>
                    <a:pt x="37" y="1076"/>
                  </a:lnTo>
                  <a:lnTo>
                    <a:pt x="20" y="1062"/>
                  </a:lnTo>
                  <a:lnTo>
                    <a:pt x="17" y="1057"/>
                  </a:lnTo>
                  <a:lnTo>
                    <a:pt x="29" y="1020"/>
                  </a:lnTo>
                  <a:lnTo>
                    <a:pt x="23" y="1008"/>
                  </a:lnTo>
                  <a:lnTo>
                    <a:pt x="15" y="1001"/>
                  </a:lnTo>
                  <a:lnTo>
                    <a:pt x="5" y="998"/>
                  </a:lnTo>
                  <a:lnTo>
                    <a:pt x="1" y="992"/>
                  </a:lnTo>
                  <a:lnTo>
                    <a:pt x="0" y="987"/>
                  </a:lnTo>
                  <a:lnTo>
                    <a:pt x="3" y="983"/>
                  </a:lnTo>
                  <a:lnTo>
                    <a:pt x="13" y="984"/>
                  </a:lnTo>
                  <a:lnTo>
                    <a:pt x="17" y="981"/>
                  </a:lnTo>
                  <a:lnTo>
                    <a:pt x="45" y="959"/>
                  </a:lnTo>
                  <a:lnTo>
                    <a:pt x="46" y="956"/>
                  </a:lnTo>
                  <a:lnTo>
                    <a:pt x="42" y="953"/>
                  </a:lnTo>
                  <a:lnTo>
                    <a:pt x="38" y="951"/>
                  </a:lnTo>
                  <a:lnTo>
                    <a:pt x="37" y="947"/>
                  </a:lnTo>
                  <a:lnTo>
                    <a:pt x="37" y="940"/>
                  </a:lnTo>
                  <a:lnTo>
                    <a:pt x="52" y="908"/>
                  </a:lnTo>
                  <a:lnTo>
                    <a:pt x="57" y="895"/>
                  </a:lnTo>
                  <a:lnTo>
                    <a:pt x="59" y="886"/>
                  </a:lnTo>
                  <a:lnTo>
                    <a:pt x="58" y="875"/>
                  </a:lnTo>
                  <a:lnTo>
                    <a:pt x="51" y="859"/>
                  </a:lnTo>
                  <a:lnTo>
                    <a:pt x="45" y="847"/>
                  </a:lnTo>
                  <a:lnTo>
                    <a:pt x="45" y="838"/>
                  </a:lnTo>
                  <a:lnTo>
                    <a:pt x="39" y="832"/>
                  </a:lnTo>
                  <a:lnTo>
                    <a:pt x="24" y="805"/>
                  </a:lnTo>
                  <a:lnTo>
                    <a:pt x="25" y="796"/>
                  </a:lnTo>
                  <a:lnTo>
                    <a:pt x="34" y="788"/>
                  </a:lnTo>
                  <a:lnTo>
                    <a:pt x="48" y="783"/>
                  </a:lnTo>
                  <a:lnTo>
                    <a:pt x="51" y="780"/>
                  </a:lnTo>
                  <a:lnTo>
                    <a:pt x="59" y="778"/>
                  </a:lnTo>
                  <a:lnTo>
                    <a:pt x="80" y="787"/>
                  </a:lnTo>
                  <a:lnTo>
                    <a:pt x="88" y="794"/>
                  </a:lnTo>
                  <a:lnTo>
                    <a:pt x="91" y="792"/>
                  </a:lnTo>
                  <a:lnTo>
                    <a:pt x="99" y="786"/>
                  </a:lnTo>
                  <a:lnTo>
                    <a:pt x="114" y="787"/>
                  </a:lnTo>
                  <a:lnTo>
                    <a:pt x="148" y="774"/>
                  </a:lnTo>
                  <a:lnTo>
                    <a:pt x="153" y="769"/>
                  </a:lnTo>
                  <a:lnTo>
                    <a:pt x="158" y="761"/>
                  </a:lnTo>
                  <a:lnTo>
                    <a:pt x="158" y="758"/>
                  </a:lnTo>
                  <a:lnTo>
                    <a:pt x="146" y="744"/>
                  </a:lnTo>
                  <a:lnTo>
                    <a:pt x="146" y="738"/>
                  </a:lnTo>
                  <a:lnTo>
                    <a:pt x="148" y="732"/>
                  </a:lnTo>
                  <a:lnTo>
                    <a:pt x="151" y="728"/>
                  </a:lnTo>
                  <a:lnTo>
                    <a:pt x="159" y="725"/>
                  </a:lnTo>
                  <a:lnTo>
                    <a:pt x="168" y="720"/>
                  </a:lnTo>
                  <a:lnTo>
                    <a:pt x="188" y="703"/>
                  </a:lnTo>
                  <a:lnTo>
                    <a:pt x="194" y="688"/>
                  </a:lnTo>
                  <a:lnTo>
                    <a:pt x="198" y="672"/>
                  </a:lnTo>
                  <a:lnTo>
                    <a:pt x="198" y="660"/>
                  </a:lnTo>
                  <a:lnTo>
                    <a:pt x="193" y="650"/>
                  </a:lnTo>
                  <a:lnTo>
                    <a:pt x="189" y="644"/>
                  </a:lnTo>
                  <a:lnTo>
                    <a:pt x="182" y="644"/>
                  </a:lnTo>
                  <a:lnTo>
                    <a:pt x="168" y="644"/>
                  </a:lnTo>
                  <a:lnTo>
                    <a:pt x="156" y="637"/>
                  </a:lnTo>
                  <a:lnTo>
                    <a:pt x="149" y="628"/>
                  </a:lnTo>
                  <a:lnTo>
                    <a:pt x="148" y="620"/>
                  </a:lnTo>
                  <a:lnTo>
                    <a:pt x="151" y="615"/>
                  </a:lnTo>
                  <a:lnTo>
                    <a:pt x="152" y="610"/>
                  </a:lnTo>
                  <a:lnTo>
                    <a:pt x="150" y="604"/>
                  </a:lnTo>
                  <a:lnTo>
                    <a:pt x="151" y="598"/>
                  </a:lnTo>
                  <a:lnTo>
                    <a:pt x="157" y="595"/>
                  </a:lnTo>
                  <a:lnTo>
                    <a:pt x="198" y="597"/>
                  </a:lnTo>
                  <a:lnTo>
                    <a:pt x="201" y="593"/>
                  </a:lnTo>
                  <a:lnTo>
                    <a:pt x="205" y="570"/>
                  </a:lnTo>
                  <a:lnTo>
                    <a:pt x="216" y="535"/>
                  </a:lnTo>
                  <a:lnTo>
                    <a:pt x="226" y="515"/>
                  </a:lnTo>
                  <a:lnTo>
                    <a:pt x="227" y="507"/>
                  </a:lnTo>
                  <a:lnTo>
                    <a:pt x="230" y="460"/>
                  </a:lnTo>
                  <a:lnTo>
                    <a:pt x="232" y="437"/>
                  </a:lnTo>
                  <a:lnTo>
                    <a:pt x="225" y="426"/>
                  </a:lnTo>
                  <a:lnTo>
                    <a:pt x="211" y="412"/>
                  </a:lnTo>
                  <a:lnTo>
                    <a:pt x="215" y="387"/>
                  </a:lnTo>
                  <a:lnTo>
                    <a:pt x="220" y="368"/>
                  </a:lnTo>
                  <a:lnTo>
                    <a:pt x="236" y="344"/>
                  </a:lnTo>
                  <a:lnTo>
                    <a:pt x="249" y="338"/>
                  </a:lnTo>
                  <a:lnTo>
                    <a:pt x="299" y="336"/>
                  </a:lnTo>
                  <a:lnTo>
                    <a:pt x="355" y="339"/>
                  </a:lnTo>
                  <a:lnTo>
                    <a:pt x="378" y="376"/>
                  </a:lnTo>
                  <a:lnTo>
                    <a:pt x="368" y="395"/>
                  </a:lnTo>
                  <a:lnTo>
                    <a:pt x="382" y="404"/>
                  </a:lnTo>
                  <a:lnTo>
                    <a:pt x="388" y="401"/>
                  </a:lnTo>
                  <a:lnTo>
                    <a:pt x="394" y="385"/>
                  </a:lnTo>
                  <a:lnTo>
                    <a:pt x="397" y="367"/>
                  </a:lnTo>
                  <a:lnTo>
                    <a:pt x="403" y="361"/>
                  </a:lnTo>
                  <a:lnTo>
                    <a:pt x="420" y="376"/>
                  </a:lnTo>
                  <a:lnTo>
                    <a:pt x="426" y="385"/>
                  </a:lnTo>
                  <a:lnTo>
                    <a:pt x="426" y="414"/>
                  </a:lnTo>
                  <a:lnTo>
                    <a:pt x="433" y="375"/>
                  </a:lnTo>
                  <a:lnTo>
                    <a:pt x="428" y="346"/>
                  </a:lnTo>
                  <a:lnTo>
                    <a:pt x="433" y="318"/>
                  </a:lnTo>
                  <a:lnTo>
                    <a:pt x="439" y="304"/>
                  </a:lnTo>
                  <a:lnTo>
                    <a:pt x="446" y="295"/>
                  </a:lnTo>
                  <a:lnTo>
                    <a:pt x="487" y="305"/>
                  </a:lnTo>
                  <a:lnTo>
                    <a:pt x="533" y="301"/>
                  </a:lnTo>
                  <a:lnTo>
                    <a:pt x="550" y="312"/>
                  </a:lnTo>
                  <a:lnTo>
                    <a:pt x="588" y="365"/>
                  </a:lnTo>
                  <a:lnTo>
                    <a:pt x="601" y="375"/>
                  </a:lnTo>
                  <a:lnTo>
                    <a:pt x="618" y="377"/>
                  </a:lnTo>
                  <a:lnTo>
                    <a:pt x="595" y="365"/>
                  </a:lnTo>
                  <a:lnTo>
                    <a:pt x="548" y="301"/>
                  </a:lnTo>
                  <a:lnTo>
                    <a:pt x="534" y="293"/>
                  </a:lnTo>
                  <a:lnTo>
                    <a:pt x="512" y="289"/>
                  </a:lnTo>
                  <a:lnTo>
                    <a:pt x="500" y="284"/>
                  </a:lnTo>
                  <a:lnTo>
                    <a:pt x="491" y="273"/>
                  </a:lnTo>
                  <a:lnTo>
                    <a:pt x="488" y="264"/>
                  </a:lnTo>
                  <a:lnTo>
                    <a:pt x="489" y="200"/>
                  </a:lnTo>
                  <a:lnTo>
                    <a:pt x="483" y="191"/>
                  </a:lnTo>
                  <a:lnTo>
                    <a:pt x="471" y="187"/>
                  </a:lnTo>
                  <a:lnTo>
                    <a:pt x="466" y="191"/>
                  </a:lnTo>
                  <a:lnTo>
                    <a:pt x="452" y="191"/>
                  </a:lnTo>
                  <a:lnTo>
                    <a:pt x="450" y="176"/>
                  </a:lnTo>
                  <a:lnTo>
                    <a:pt x="453" y="166"/>
                  </a:lnTo>
                  <a:lnTo>
                    <a:pt x="479" y="159"/>
                  </a:lnTo>
                  <a:lnTo>
                    <a:pt x="497" y="148"/>
                  </a:lnTo>
                  <a:lnTo>
                    <a:pt x="498" y="131"/>
                  </a:lnTo>
                  <a:lnTo>
                    <a:pt x="487" y="117"/>
                  </a:lnTo>
                  <a:lnTo>
                    <a:pt x="475" y="92"/>
                  </a:lnTo>
                  <a:lnTo>
                    <a:pt x="460" y="67"/>
                  </a:lnTo>
                  <a:lnTo>
                    <a:pt x="459" y="39"/>
                  </a:lnTo>
                  <a:lnTo>
                    <a:pt x="459" y="39"/>
                  </a:lnTo>
                  <a:lnTo>
                    <a:pt x="485" y="41"/>
                  </a:lnTo>
                  <a:lnTo>
                    <a:pt x="492" y="42"/>
                  </a:lnTo>
                  <a:lnTo>
                    <a:pt x="533" y="55"/>
                  </a:lnTo>
                  <a:lnTo>
                    <a:pt x="542" y="64"/>
                  </a:lnTo>
                  <a:lnTo>
                    <a:pt x="554" y="64"/>
                  </a:lnTo>
                  <a:lnTo>
                    <a:pt x="577" y="57"/>
                  </a:lnTo>
                  <a:lnTo>
                    <a:pt x="594" y="53"/>
                  </a:lnTo>
                  <a:lnTo>
                    <a:pt x="601" y="59"/>
                  </a:lnTo>
                  <a:lnTo>
                    <a:pt x="610" y="61"/>
                  </a:lnTo>
                  <a:lnTo>
                    <a:pt x="612" y="61"/>
                  </a:lnTo>
                  <a:lnTo>
                    <a:pt x="613" y="66"/>
                  </a:lnTo>
                  <a:lnTo>
                    <a:pt x="634" y="71"/>
                  </a:lnTo>
                  <a:lnTo>
                    <a:pt x="643" y="83"/>
                  </a:lnTo>
                  <a:lnTo>
                    <a:pt x="653" y="99"/>
                  </a:lnTo>
                  <a:lnTo>
                    <a:pt x="653" y="121"/>
                  </a:lnTo>
                  <a:lnTo>
                    <a:pt x="640" y="138"/>
                  </a:lnTo>
                  <a:lnTo>
                    <a:pt x="630" y="148"/>
                  </a:lnTo>
                  <a:lnTo>
                    <a:pt x="670" y="144"/>
                  </a:lnTo>
                  <a:lnTo>
                    <a:pt x="674" y="154"/>
                  </a:lnTo>
                  <a:lnTo>
                    <a:pt x="680" y="164"/>
                  </a:lnTo>
                  <a:lnTo>
                    <a:pt x="702" y="156"/>
                  </a:lnTo>
                  <a:lnTo>
                    <a:pt x="719" y="167"/>
                  </a:lnTo>
                  <a:lnTo>
                    <a:pt x="719" y="1281"/>
                  </a:lnTo>
                  <a:lnTo>
                    <a:pt x="51" y="1281"/>
                  </a:lnTo>
                  <a:close/>
                  <a:moveTo>
                    <a:pt x="405" y="68"/>
                  </a:moveTo>
                  <a:lnTo>
                    <a:pt x="402" y="72"/>
                  </a:lnTo>
                  <a:lnTo>
                    <a:pt x="404" y="37"/>
                  </a:lnTo>
                  <a:lnTo>
                    <a:pt x="421" y="0"/>
                  </a:lnTo>
                  <a:lnTo>
                    <a:pt x="428" y="1"/>
                  </a:lnTo>
                  <a:lnTo>
                    <a:pt x="421" y="11"/>
                  </a:lnTo>
                  <a:lnTo>
                    <a:pt x="419" y="18"/>
                  </a:lnTo>
                  <a:lnTo>
                    <a:pt x="416" y="33"/>
                  </a:lnTo>
                  <a:lnTo>
                    <a:pt x="417" y="39"/>
                  </a:lnTo>
                  <a:lnTo>
                    <a:pt x="453" y="42"/>
                  </a:lnTo>
                  <a:lnTo>
                    <a:pt x="449" y="49"/>
                  </a:lnTo>
                  <a:lnTo>
                    <a:pt x="412" y="52"/>
                  </a:lnTo>
                  <a:lnTo>
                    <a:pt x="405" y="68"/>
                  </a:lnTo>
                  <a:close/>
                  <a:moveTo>
                    <a:pt x="446" y="87"/>
                  </a:moveTo>
                  <a:lnTo>
                    <a:pt x="439" y="93"/>
                  </a:lnTo>
                  <a:lnTo>
                    <a:pt x="426" y="92"/>
                  </a:lnTo>
                  <a:lnTo>
                    <a:pt x="419" y="86"/>
                  </a:lnTo>
                  <a:lnTo>
                    <a:pt x="421" y="79"/>
                  </a:lnTo>
                  <a:lnTo>
                    <a:pt x="429" y="75"/>
                  </a:lnTo>
                  <a:lnTo>
                    <a:pt x="435" y="75"/>
                  </a:lnTo>
                  <a:lnTo>
                    <a:pt x="444" y="78"/>
                  </a:lnTo>
                  <a:lnTo>
                    <a:pt x="446" y="87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504" name="Freeform 84">
              <a:extLst>
                <a:ext uri="{FF2B5EF4-FFF2-40B4-BE49-F238E27FC236}">
                  <a16:creationId xmlns:a16="http://schemas.microsoft.com/office/drawing/2014/main" id="{09A02CC1-C4AF-672E-C7BB-19D0090E995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748338" y="4845050"/>
              <a:ext cx="1727200" cy="558800"/>
            </a:xfrm>
            <a:custGeom>
              <a:avLst/>
              <a:gdLst>
                <a:gd name="T0" fmla="*/ 5 w 1088"/>
                <a:gd name="T1" fmla="*/ 305 h 352"/>
                <a:gd name="T2" fmla="*/ 1 w 1088"/>
                <a:gd name="T3" fmla="*/ 269 h 352"/>
                <a:gd name="T4" fmla="*/ 29 w 1088"/>
                <a:gd name="T5" fmla="*/ 261 h 352"/>
                <a:gd name="T6" fmla="*/ 85 w 1088"/>
                <a:gd name="T7" fmla="*/ 263 h 352"/>
                <a:gd name="T8" fmla="*/ 96 w 1088"/>
                <a:gd name="T9" fmla="*/ 293 h 352"/>
                <a:gd name="T10" fmla="*/ 102 w 1088"/>
                <a:gd name="T11" fmla="*/ 333 h 352"/>
                <a:gd name="T12" fmla="*/ 138 w 1088"/>
                <a:gd name="T13" fmla="*/ 351 h 352"/>
                <a:gd name="T14" fmla="*/ 18 w 1088"/>
                <a:gd name="T15" fmla="*/ 352 h 352"/>
                <a:gd name="T16" fmla="*/ 316 w 1088"/>
                <a:gd name="T17" fmla="*/ 347 h 352"/>
                <a:gd name="T18" fmla="*/ 318 w 1088"/>
                <a:gd name="T19" fmla="*/ 325 h 352"/>
                <a:gd name="T20" fmla="*/ 405 w 1088"/>
                <a:gd name="T21" fmla="*/ 270 h 352"/>
                <a:gd name="T22" fmla="*/ 509 w 1088"/>
                <a:gd name="T23" fmla="*/ 248 h 352"/>
                <a:gd name="T24" fmla="*/ 558 w 1088"/>
                <a:gd name="T25" fmla="*/ 203 h 352"/>
                <a:gd name="T26" fmla="*/ 572 w 1088"/>
                <a:gd name="T27" fmla="*/ 193 h 352"/>
                <a:gd name="T28" fmla="*/ 583 w 1088"/>
                <a:gd name="T29" fmla="*/ 72 h 352"/>
                <a:gd name="T30" fmla="*/ 602 w 1088"/>
                <a:gd name="T31" fmla="*/ 37 h 352"/>
                <a:gd name="T32" fmla="*/ 642 w 1088"/>
                <a:gd name="T33" fmla="*/ 16 h 352"/>
                <a:gd name="T34" fmla="*/ 741 w 1088"/>
                <a:gd name="T35" fmla="*/ 0 h 352"/>
                <a:gd name="T36" fmla="*/ 745 w 1088"/>
                <a:gd name="T37" fmla="*/ 27 h 352"/>
                <a:gd name="T38" fmla="*/ 744 w 1088"/>
                <a:gd name="T39" fmla="*/ 46 h 352"/>
                <a:gd name="T40" fmla="*/ 755 w 1088"/>
                <a:gd name="T41" fmla="*/ 72 h 352"/>
                <a:gd name="T42" fmla="*/ 780 w 1088"/>
                <a:gd name="T43" fmla="*/ 100 h 352"/>
                <a:gd name="T44" fmla="*/ 793 w 1088"/>
                <a:gd name="T45" fmla="*/ 97 h 352"/>
                <a:gd name="T46" fmla="*/ 823 w 1088"/>
                <a:gd name="T47" fmla="*/ 87 h 352"/>
                <a:gd name="T48" fmla="*/ 835 w 1088"/>
                <a:gd name="T49" fmla="*/ 100 h 352"/>
                <a:gd name="T50" fmla="*/ 842 w 1088"/>
                <a:gd name="T51" fmla="*/ 136 h 352"/>
                <a:gd name="T52" fmla="*/ 851 w 1088"/>
                <a:gd name="T53" fmla="*/ 158 h 352"/>
                <a:gd name="T54" fmla="*/ 894 w 1088"/>
                <a:gd name="T55" fmla="*/ 169 h 352"/>
                <a:gd name="T56" fmla="*/ 902 w 1088"/>
                <a:gd name="T57" fmla="*/ 208 h 352"/>
                <a:gd name="T58" fmla="*/ 910 w 1088"/>
                <a:gd name="T59" fmla="*/ 210 h 352"/>
                <a:gd name="T60" fmla="*/ 921 w 1088"/>
                <a:gd name="T61" fmla="*/ 204 h 352"/>
                <a:gd name="T62" fmla="*/ 947 w 1088"/>
                <a:gd name="T63" fmla="*/ 209 h 352"/>
                <a:gd name="T64" fmla="*/ 981 w 1088"/>
                <a:gd name="T65" fmla="*/ 234 h 352"/>
                <a:gd name="T66" fmla="*/ 974 w 1088"/>
                <a:gd name="T67" fmla="*/ 251 h 352"/>
                <a:gd name="T68" fmla="*/ 976 w 1088"/>
                <a:gd name="T69" fmla="*/ 263 h 352"/>
                <a:gd name="T70" fmla="*/ 979 w 1088"/>
                <a:gd name="T71" fmla="*/ 283 h 352"/>
                <a:gd name="T72" fmla="*/ 970 w 1088"/>
                <a:gd name="T73" fmla="*/ 295 h 352"/>
                <a:gd name="T74" fmla="*/ 971 w 1088"/>
                <a:gd name="T75" fmla="*/ 302 h 352"/>
                <a:gd name="T76" fmla="*/ 1006 w 1088"/>
                <a:gd name="T77" fmla="*/ 311 h 352"/>
                <a:gd name="T78" fmla="*/ 1053 w 1088"/>
                <a:gd name="T79" fmla="*/ 301 h 352"/>
                <a:gd name="T80" fmla="*/ 1063 w 1088"/>
                <a:gd name="T81" fmla="*/ 278 h 352"/>
                <a:gd name="T82" fmla="*/ 1081 w 1088"/>
                <a:gd name="T83" fmla="*/ 264 h 352"/>
                <a:gd name="T84" fmla="*/ 1073 w 1088"/>
                <a:gd name="T85" fmla="*/ 312 h 352"/>
                <a:gd name="T86" fmla="*/ 1081 w 1088"/>
                <a:gd name="T87" fmla="*/ 342 h 352"/>
                <a:gd name="T88" fmla="*/ 323 w 1088"/>
                <a:gd name="T89" fmla="*/ 352 h 35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</a:cxnLst>
              <a:rect l="0" t="0" r="r" b="b"/>
              <a:pathLst>
                <a:path w="1088" h="352">
                  <a:moveTo>
                    <a:pt x="18" y="352"/>
                  </a:moveTo>
                  <a:lnTo>
                    <a:pt x="5" y="305"/>
                  </a:lnTo>
                  <a:lnTo>
                    <a:pt x="0" y="278"/>
                  </a:lnTo>
                  <a:lnTo>
                    <a:pt x="1" y="269"/>
                  </a:lnTo>
                  <a:lnTo>
                    <a:pt x="5" y="256"/>
                  </a:lnTo>
                  <a:lnTo>
                    <a:pt x="29" y="261"/>
                  </a:lnTo>
                  <a:lnTo>
                    <a:pt x="47" y="268"/>
                  </a:lnTo>
                  <a:lnTo>
                    <a:pt x="85" y="263"/>
                  </a:lnTo>
                  <a:lnTo>
                    <a:pt x="101" y="272"/>
                  </a:lnTo>
                  <a:lnTo>
                    <a:pt x="96" y="293"/>
                  </a:lnTo>
                  <a:lnTo>
                    <a:pt x="98" y="319"/>
                  </a:lnTo>
                  <a:lnTo>
                    <a:pt x="102" y="333"/>
                  </a:lnTo>
                  <a:lnTo>
                    <a:pt x="109" y="347"/>
                  </a:lnTo>
                  <a:lnTo>
                    <a:pt x="138" y="351"/>
                  </a:lnTo>
                  <a:lnTo>
                    <a:pt x="139" y="352"/>
                  </a:lnTo>
                  <a:lnTo>
                    <a:pt x="18" y="352"/>
                  </a:lnTo>
                  <a:close/>
                  <a:moveTo>
                    <a:pt x="323" y="352"/>
                  </a:moveTo>
                  <a:lnTo>
                    <a:pt x="316" y="347"/>
                  </a:lnTo>
                  <a:lnTo>
                    <a:pt x="314" y="335"/>
                  </a:lnTo>
                  <a:lnTo>
                    <a:pt x="318" y="325"/>
                  </a:lnTo>
                  <a:lnTo>
                    <a:pt x="332" y="301"/>
                  </a:lnTo>
                  <a:lnTo>
                    <a:pt x="405" y="270"/>
                  </a:lnTo>
                  <a:lnTo>
                    <a:pt x="456" y="264"/>
                  </a:lnTo>
                  <a:lnTo>
                    <a:pt x="509" y="248"/>
                  </a:lnTo>
                  <a:lnTo>
                    <a:pt x="537" y="229"/>
                  </a:lnTo>
                  <a:lnTo>
                    <a:pt x="558" y="203"/>
                  </a:lnTo>
                  <a:lnTo>
                    <a:pt x="564" y="197"/>
                  </a:lnTo>
                  <a:lnTo>
                    <a:pt x="572" y="193"/>
                  </a:lnTo>
                  <a:lnTo>
                    <a:pt x="566" y="181"/>
                  </a:lnTo>
                  <a:lnTo>
                    <a:pt x="583" y="72"/>
                  </a:lnTo>
                  <a:lnTo>
                    <a:pt x="591" y="53"/>
                  </a:lnTo>
                  <a:lnTo>
                    <a:pt x="602" y="37"/>
                  </a:lnTo>
                  <a:lnTo>
                    <a:pt x="618" y="27"/>
                  </a:lnTo>
                  <a:lnTo>
                    <a:pt x="642" y="16"/>
                  </a:lnTo>
                  <a:lnTo>
                    <a:pt x="727" y="5"/>
                  </a:lnTo>
                  <a:lnTo>
                    <a:pt x="741" y="0"/>
                  </a:lnTo>
                  <a:lnTo>
                    <a:pt x="741" y="11"/>
                  </a:lnTo>
                  <a:lnTo>
                    <a:pt x="745" y="27"/>
                  </a:lnTo>
                  <a:lnTo>
                    <a:pt x="749" y="36"/>
                  </a:lnTo>
                  <a:lnTo>
                    <a:pt x="744" y="46"/>
                  </a:lnTo>
                  <a:lnTo>
                    <a:pt x="746" y="55"/>
                  </a:lnTo>
                  <a:lnTo>
                    <a:pt x="755" y="72"/>
                  </a:lnTo>
                  <a:lnTo>
                    <a:pt x="769" y="89"/>
                  </a:lnTo>
                  <a:lnTo>
                    <a:pt x="780" y="100"/>
                  </a:lnTo>
                  <a:lnTo>
                    <a:pt x="784" y="100"/>
                  </a:lnTo>
                  <a:lnTo>
                    <a:pt x="793" y="97"/>
                  </a:lnTo>
                  <a:lnTo>
                    <a:pt x="810" y="89"/>
                  </a:lnTo>
                  <a:lnTo>
                    <a:pt x="823" y="87"/>
                  </a:lnTo>
                  <a:lnTo>
                    <a:pt x="830" y="95"/>
                  </a:lnTo>
                  <a:lnTo>
                    <a:pt x="835" y="100"/>
                  </a:lnTo>
                  <a:lnTo>
                    <a:pt x="841" y="118"/>
                  </a:lnTo>
                  <a:lnTo>
                    <a:pt x="842" y="136"/>
                  </a:lnTo>
                  <a:lnTo>
                    <a:pt x="844" y="151"/>
                  </a:lnTo>
                  <a:lnTo>
                    <a:pt x="851" y="158"/>
                  </a:lnTo>
                  <a:lnTo>
                    <a:pt x="876" y="162"/>
                  </a:lnTo>
                  <a:lnTo>
                    <a:pt x="894" y="169"/>
                  </a:lnTo>
                  <a:lnTo>
                    <a:pt x="898" y="175"/>
                  </a:lnTo>
                  <a:lnTo>
                    <a:pt x="902" y="208"/>
                  </a:lnTo>
                  <a:lnTo>
                    <a:pt x="905" y="213"/>
                  </a:lnTo>
                  <a:lnTo>
                    <a:pt x="910" y="210"/>
                  </a:lnTo>
                  <a:lnTo>
                    <a:pt x="915" y="204"/>
                  </a:lnTo>
                  <a:lnTo>
                    <a:pt x="921" y="204"/>
                  </a:lnTo>
                  <a:lnTo>
                    <a:pt x="932" y="208"/>
                  </a:lnTo>
                  <a:lnTo>
                    <a:pt x="947" y="209"/>
                  </a:lnTo>
                  <a:lnTo>
                    <a:pt x="962" y="213"/>
                  </a:lnTo>
                  <a:lnTo>
                    <a:pt x="981" y="234"/>
                  </a:lnTo>
                  <a:lnTo>
                    <a:pt x="979" y="241"/>
                  </a:lnTo>
                  <a:lnTo>
                    <a:pt x="974" y="251"/>
                  </a:lnTo>
                  <a:lnTo>
                    <a:pt x="972" y="259"/>
                  </a:lnTo>
                  <a:lnTo>
                    <a:pt x="976" y="263"/>
                  </a:lnTo>
                  <a:lnTo>
                    <a:pt x="980" y="272"/>
                  </a:lnTo>
                  <a:lnTo>
                    <a:pt x="979" y="283"/>
                  </a:lnTo>
                  <a:lnTo>
                    <a:pt x="972" y="289"/>
                  </a:lnTo>
                  <a:lnTo>
                    <a:pt x="970" y="295"/>
                  </a:lnTo>
                  <a:lnTo>
                    <a:pt x="970" y="298"/>
                  </a:lnTo>
                  <a:lnTo>
                    <a:pt x="971" y="302"/>
                  </a:lnTo>
                  <a:lnTo>
                    <a:pt x="976" y="305"/>
                  </a:lnTo>
                  <a:lnTo>
                    <a:pt x="1006" y="311"/>
                  </a:lnTo>
                  <a:lnTo>
                    <a:pt x="1035" y="310"/>
                  </a:lnTo>
                  <a:lnTo>
                    <a:pt x="1053" y="301"/>
                  </a:lnTo>
                  <a:lnTo>
                    <a:pt x="1056" y="289"/>
                  </a:lnTo>
                  <a:lnTo>
                    <a:pt x="1063" y="278"/>
                  </a:lnTo>
                  <a:lnTo>
                    <a:pt x="1074" y="268"/>
                  </a:lnTo>
                  <a:lnTo>
                    <a:pt x="1081" y="264"/>
                  </a:lnTo>
                  <a:lnTo>
                    <a:pt x="1088" y="270"/>
                  </a:lnTo>
                  <a:lnTo>
                    <a:pt x="1073" y="312"/>
                  </a:lnTo>
                  <a:lnTo>
                    <a:pt x="1081" y="325"/>
                  </a:lnTo>
                  <a:lnTo>
                    <a:pt x="1081" y="342"/>
                  </a:lnTo>
                  <a:lnTo>
                    <a:pt x="1082" y="352"/>
                  </a:lnTo>
                  <a:lnTo>
                    <a:pt x="323" y="352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505" name="Freeform 85">
              <a:extLst>
                <a:ext uri="{FF2B5EF4-FFF2-40B4-BE49-F238E27FC236}">
                  <a16:creationId xmlns:a16="http://schemas.microsoft.com/office/drawing/2014/main" id="{8FAE32D8-0903-1EAB-05F5-4A928135FE0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5580063" y="133350"/>
              <a:ext cx="192088" cy="358775"/>
            </a:xfrm>
            <a:custGeom>
              <a:avLst/>
              <a:gdLst>
                <a:gd name="T0" fmla="*/ 69 w 121"/>
                <a:gd name="T1" fmla="*/ 133 h 226"/>
                <a:gd name="T2" fmla="*/ 65 w 121"/>
                <a:gd name="T3" fmla="*/ 142 h 226"/>
                <a:gd name="T4" fmla="*/ 61 w 121"/>
                <a:gd name="T5" fmla="*/ 141 h 226"/>
                <a:gd name="T6" fmla="*/ 53 w 121"/>
                <a:gd name="T7" fmla="*/ 127 h 226"/>
                <a:gd name="T8" fmla="*/ 47 w 121"/>
                <a:gd name="T9" fmla="*/ 118 h 226"/>
                <a:gd name="T10" fmla="*/ 45 w 121"/>
                <a:gd name="T11" fmla="*/ 113 h 226"/>
                <a:gd name="T12" fmla="*/ 45 w 121"/>
                <a:gd name="T13" fmla="*/ 103 h 226"/>
                <a:gd name="T14" fmla="*/ 51 w 121"/>
                <a:gd name="T15" fmla="*/ 103 h 226"/>
                <a:gd name="T16" fmla="*/ 56 w 121"/>
                <a:gd name="T17" fmla="*/ 107 h 226"/>
                <a:gd name="T18" fmla="*/ 68 w 121"/>
                <a:gd name="T19" fmla="*/ 118 h 226"/>
                <a:gd name="T20" fmla="*/ 70 w 121"/>
                <a:gd name="T21" fmla="*/ 128 h 226"/>
                <a:gd name="T22" fmla="*/ 69 w 121"/>
                <a:gd name="T23" fmla="*/ 133 h 226"/>
                <a:gd name="T24" fmla="*/ 39 w 121"/>
                <a:gd name="T25" fmla="*/ 218 h 226"/>
                <a:gd name="T26" fmla="*/ 39 w 121"/>
                <a:gd name="T27" fmla="*/ 226 h 226"/>
                <a:gd name="T28" fmla="*/ 36 w 121"/>
                <a:gd name="T29" fmla="*/ 225 h 226"/>
                <a:gd name="T30" fmla="*/ 31 w 121"/>
                <a:gd name="T31" fmla="*/ 215 h 226"/>
                <a:gd name="T32" fmla="*/ 22 w 121"/>
                <a:gd name="T33" fmla="*/ 191 h 226"/>
                <a:gd name="T34" fmla="*/ 22 w 121"/>
                <a:gd name="T35" fmla="*/ 174 h 226"/>
                <a:gd name="T36" fmla="*/ 23 w 121"/>
                <a:gd name="T37" fmla="*/ 166 h 226"/>
                <a:gd name="T38" fmla="*/ 26 w 121"/>
                <a:gd name="T39" fmla="*/ 167 h 226"/>
                <a:gd name="T40" fmla="*/ 27 w 121"/>
                <a:gd name="T41" fmla="*/ 175 h 226"/>
                <a:gd name="T42" fmla="*/ 39 w 121"/>
                <a:gd name="T43" fmla="*/ 183 h 226"/>
                <a:gd name="T44" fmla="*/ 41 w 121"/>
                <a:gd name="T45" fmla="*/ 186 h 226"/>
                <a:gd name="T46" fmla="*/ 39 w 121"/>
                <a:gd name="T47" fmla="*/ 195 h 226"/>
                <a:gd name="T48" fmla="*/ 41 w 121"/>
                <a:gd name="T49" fmla="*/ 206 h 226"/>
                <a:gd name="T50" fmla="*/ 39 w 121"/>
                <a:gd name="T51" fmla="*/ 218 h 226"/>
                <a:gd name="T52" fmla="*/ 26 w 121"/>
                <a:gd name="T53" fmla="*/ 36 h 226"/>
                <a:gd name="T54" fmla="*/ 34 w 121"/>
                <a:gd name="T55" fmla="*/ 49 h 226"/>
                <a:gd name="T56" fmla="*/ 36 w 121"/>
                <a:gd name="T57" fmla="*/ 56 h 226"/>
                <a:gd name="T58" fmla="*/ 28 w 121"/>
                <a:gd name="T59" fmla="*/ 61 h 226"/>
                <a:gd name="T60" fmla="*/ 20 w 121"/>
                <a:gd name="T61" fmla="*/ 61 h 226"/>
                <a:gd name="T62" fmla="*/ 13 w 121"/>
                <a:gd name="T63" fmla="*/ 57 h 226"/>
                <a:gd name="T64" fmla="*/ 0 w 121"/>
                <a:gd name="T65" fmla="*/ 47 h 226"/>
                <a:gd name="T66" fmla="*/ 0 w 121"/>
                <a:gd name="T67" fmla="*/ 30 h 226"/>
                <a:gd name="T68" fmla="*/ 9 w 121"/>
                <a:gd name="T69" fmla="*/ 33 h 226"/>
                <a:gd name="T70" fmla="*/ 22 w 121"/>
                <a:gd name="T71" fmla="*/ 33 h 226"/>
                <a:gd name="T72" fmla="*/ 26 w 121"/>
                <a:gd name="T73" fmla="*/ 36 h 226"/>
                <a:gd name="T74" fmla="*/ 94 w 121"/>
                <a:gd name="T75" fmla="*/ 31 h 226"/>
                <a:gd name="T76" fmla="*/ 84 w 121"/>
                <a:gd name="T77" fmla="*/ 63 h 226"/>
                <a:gd name="T78" fmla="*/ 79 w 121"/>
                <a:gd name="T79" fmla="*/ 61 h 226"/>
                <a:gd name="T80" fmla="*/ 73 w 121"/>
                <a:gd name="T81" fmla="*/ 50 h 226"/>
                <a:gd name="T82" fmla="*/ 67 w 121"/>
                <a:gd name="T83" fmla="*/ 47 h 226"/>
                <a:gd name="T84" fmla="*/ 65 w 121"/>
                <a:gd name="T85" fmla="*/ 51 h 226"/>
                <a:gd name="T86" fmla="*/ 64 w 121"/>
                <a:gd name="T87" fmla="*/ 57 h 226"/>
                <a:gd name="T88" fmla="*/ 66 w 121"/>
                <a:gd name="T89" fmla="*/ 61 h 226"/>
                <a:gd name="T90" fmla="*/ 69 w 121"/>
                <a:gd name="T91" fmla="*/ 85 h 226"/>
                <a:gd name="T92" fmla="*/ 69 w 121"/>
                <a:gd name="T93" fmla="*/ 92 h 226"/>
                <a:gd name="T94" fmla="*/ 67 w 121"/>
                <a:gd name="T95" fmla="*/ 95 h 226"/>
                <a:gd name="T96" fmla="*/ 59 w 121"/>
                <a:gd name="T97" fmla="*/ 86 h 226"/>
                <a:gd name="T98" fmla="*/ 43 w 121"/>
                <a:gd name="T99" fmla="*/ 52 h 226"/>
                <a:gd name="T100" fmla="*/ 37 w 121"/>
                <a:gd name="T101" fmla="*/ 2 h 226"/>
                <a:gd name="T102" fmla="*/ 64 w 121"/>
                <a:gd name="T103" fmla="*/ 0 h 226"/>
                <a:gd name="T104" fmla="*/ 77 w 121"/>
                <a:gd name="T105" fmla="*/ 17 h 226"/>
                <a:gd name="T106" fmla="*/ 94 w 121"/>
                <a:gd name="T107" fmla="*/ 31 h 226"/>
                <a:gd name="T108" fmla="*/ 121 w 121"/>
                <a:gd name="T109" fmla="*/ 30 h 226"/>
                <a:gd name="T110" fmla="*/ 112 w 121"/>
                <a:gd name="T111" fmla="*/ 46 h 226"/>
                <a:gd name="T112" fmla="*/ 104 w 121"/>
                <a:gd name="T113" fmla="*/ 41 h 226"/>
                <a:gd name="T114" fmla="*/ 103 w 121"/>
                <a:gd name="T115" fmla="*/ 39 h 226"/>
                <a:gd name="T116" fmla="*/ 102 w 121"/>
                <a:gd name="T117" fmla="*/ 34 h 226"/>
                <a:gd name="T118" fmla="*/ 107 w 121"/>
                <a:gd name="T119" fmla="*/ 21 h 226"/>
                <a:gd name="T120" fmla="*/ 111 w 121"/>
                <a:gd name="T121" fmla="*/ 2 h 226"/>
                <a:gd name="T122" fmla="*/ 117 w 121"/>
                <a:gd name="T123" fmla="*/ 19 h 226"/>
                <a:gd name="T124" fmla="*/ 121 w 121"/>
                <a:gd name="T125" fmla="*/ 30 h 2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21" h="226">
                  <a:moveTo>
                    <a:pt x="69" y="133"/>
                  </a:moveTo>
                  <a:lnTo>
                    <a:pt x="65" y="142"/>
                  </a:lnTo>
                  <a:lnTo>
                    <a:pt x="61" y="141"/>
                  </a:lnTo>
                  <a:lnTo>
                    <a:pt x="53" y="127"/>
                  </a:lnTo>
                  <a:lnTo>
                    <a:pt x="47" y="118"/>
                  </a:lnTo>
                  <a:lnTo>
                    <a:pt x="45" y="113"/>
                  </a:lnTo>
                  <a:lnTo>
                    <a:pt x="45" y="103"/>
                  </a:lnTo>
                  <a:lnTo>
                    <a:pt x="51" y="103"/>
                  </a:lnTo>
                  <a:lnTo>
                    <a:pt x="56" y="107"/>
                  </a:lnTo>
                  <a:lnTo>
                    <a:pt x="68" y="118"/>
                  </a:lnTo>
                  <a:lnTo>
                    <a:pt x="70" y="128"/>
                  </a:lnTo>
                  <a:lnTo>
                    <a:pt x="69" y="133"/>
                  </a:lnTo>
                  <a:close/>
                  <a:moveTo>
                    <a:pt x="39" y="218"/>
                  </a:moveTo>
                  <a:lnTo>
                    <a:pt x="39" y="226"/>
                  </a:lnTo>
                  <a:lnTo>
                    <a:pt x="36" y="225"/>
                  </a:lnTo>
                  <a:lnTo>
                    <a:pt x="31" y="215"/>
                  </a:lnTo>
                  <a:lnTo>
                    <a:pt x="22" y="191"/>
                  </a:lnTo>
                  <a:lnTo>
                    <a:pt x="22" y="174"/>
                  </a:lnTo>
                  <a:lnTo>
                    <a:pt x="23" y="166"/>
                  </a:lnTo>
                  <a:lnTo>
                    <a:pt x="26" y="167"/>
                  </a:lnTo>
                  <a:lnTo>
                    <a:pt x="27" y="175"/>
                  </a:lnTo>
                  <a:lnTo>
                    <a:pt x="39" y="183"/>
                  </a:lnTo>
                  <a:lnTo>
                    <a:pt x="41" y="186"/>
                  </a:lnTo>
                  <a:lnTo>
                    <a:pt x="39" y="195"/>
                  </a:lnTo>
                  <a:lnTo>
                    <a:pt x="41" y="206"/>
                  </a:lnTo>
                  <a:lnTo>
                    <a:pt x="39" y="218"/>
                  </a:lnTo>
                  <a:close/>
                  <a:moveTo>
                    <a:pt x="26" y="36"/>
                  </a:moveTo>
                  <a:lnTo>
                    <a:pt x="34" y="49"/>
                  </a:lnTo>
                  <a:lnTo>
                    <a:pt x="36" y="56"/>
                  </a:lnTo>
                  <a:lnTo>
                    <a:pt x="28" y="61"/>
                  </a:lnTo>
                  <a:lnTo>
                    <a:pt x="20" y="61"/>
                  </a:lnTo>
                  <a:lnTo>
                    <a:pt x="13" y="57"/>
                  </a:lnTo>
                  <a:lnTo>
                    <a:pt x="0" y="47"/>
                  </a:lnTo>
                  <a:lnTo>
                    <a:pt x="0" y="30"/>
                  </a:lnTo>
                  <a:lnTo>
                    <a:pt x="9" y="33"/>
                  </a:lnTo>
                  <a:lnTo>
                    <a:pt x="22" y="33"/>
                  </a:lnTo>
                  <a:lnTo>
                    <a:pt x="26" y="36"/>
                  </a:lnTo>
                  <a:close/>
                  <a:moveTo>
                    <a:pt x="94" y="31"/>
                  </a:moveTo>
                  <a:lnTo>
                    <a:pt x="84" y="63"/>
                  </a:lnTo>
                  <a:lnTo>
                    <a:pt x="79" y="61"/>
                  </a:lnTo>
                  <a:lnTo>
                    <a:pt x="73" y="50"/>
                  </a:lnTo>
                  <a:lnTo>
                    <a:pt x="67" y="47"/>
                  </a:lnTo>
                  <a:lnTo>
                    <a:pt x="65" y="51"/>
                  </a:lnTo>
                  <a:lnTo>
                    <a:pt x="64" y="57"/>
                  </a:lnTo>
                  <a:lnTo>
                    <a:pt x="66" y="61"/>
                  </a:lnTo>
                  <a:lnTo>
                    <a:pt x="69" y="85"/>
                  </a:lnTo>
                  <a:lnTo>
                    <a:pt x="69" y="92"/>
                  </a:lnTo>
                  <a:lnTo>
                    <a:pt x="67" y="95"/>
                  </a:lnTo>
                  <a:lnTo>
                    <a:pt x="59" y="86"/>
                  </a:lnTo>
                  <a:lnTo>
                    <a:pt x="43" y="52"/>
                  </a:lnTo>
                  <a:lnTo>
                    <a:pt x="37" y="2"/>
                  </a:lnTo>
                  <a:lnTo>
                    <a:pt x="64" y="0"/>
                  </a:lnTo>
                  <a:lnTo>
                    <a:pt x="77" y="17"/>
                  </a:lnTo>
                  <a:lnTo>
                    <a:pt x="94" y="31"/>
                  </a:lnTo>
                  <a:close/>
                  <a:moveTo>
                    <a:pt x="121" y="30"/>
                  </a:moveTo>
                  <a:lnTo>
                    <a:pt x="112" y="46"/>
                  </a:lnTo>
                  <a:lnTo>
                    <a:pt x="104" y="41"/>
                  </a:lnTo>
                  <a:lnTo>
                    <a:pt x="103" y="39"/>
                  </a:lnTo>
                  <a:lnTo>
                    <a:pt x="102" y="34"/>
                  </a:lnTo>
                  <a:lnTo>
                    <a:pt x="107" y="21"/>
                  </a:lnTo>
                  <a:lnTo>
                    <a:pt x="111" y="2"/>
                  </a:lnTo>
                  <a:lnTo>
                    <a:pt x="117" y="19"/>
                  </a:lnTo>
                  <a:lnTo>
                    <a:pt x="121" y="3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506" name="Freeform 86">
              <a:extLst>
                <a:ext uri="{FF2B5EF4-FFF2-40B4-BE49-F238E27FC236}">
                  <a16:creationId xmlns:a16="http://schemas.microsoft.com/office/drawing/2014/main" id="{1D9A758E-3CD2-4027-01D9-2A441ACEC0A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8359775" y="2319338"/>
              <a:ext cx="528638" cy="1152525"/>
            </a:xfrm>
            <a:custGeom>
              <a:avLst/>
              <a:gdLst>
                <a:gd name="T0" fmla="*/ 325 w 333"/>
                <a:gd name="T1" fmla="*/ 28 h 726"/>
                <a:gd name="T2" fmla="*/ 333 w 333"/>
                <a:gd name="T3" fmla="*/ 123 h 726"/>
                <a:gd name="T4" fmla="*/ 303 w 333"/>
                <a:gd name="T5" fmla="*/ 181 h 726"/>
                <a:gd name="T6" fmla="*/ 302 w 333"/>
                <a:gd name="T7" fmla="*/ 276 h 726"/>
                <a:gd name="T8" fmla="*/ 333 w 333"/>
                <a:gd name="T9" fmla="*/ 301 h 726"/>
                <a:gd name="T10" fmla="*/ 314 w 333"/>
                <a:gd name="T11" fmla="*/ 368 h 726"/>
                <a:gd name="T12" fmla="*/ 288 w 333"/>
                <a:gd name="T13" fmla="*/ 464 h 726"/>
                <a:gd name="T14" fmla="*/ 266 w 333"/>
                <a:gd name="T15" fmla="*/ 461 h 726"/>
                <a:gd name="T16" fmla="*/ 267 w 333"/>
                <a:gd name="T17" fmla="*/ 490 h 726"/>
                <a:gd name="T18" fmla="*/ 236 w 333"/>
                <a:gd name="T19" fmla="*/ 517 h 726"/>
                <a:gd name="T20" fmla="*/ 206 w 333"/>
                <a:gd name="T21" fmla="*/ 556 h 726"/>
                <a:gd name="T22" fmla="*/ 217 w 333"/>
                <a:gd name="T23" fmla="*/ 613 h 726"/>
                <a:gd name="T24" fmla="*/ 185 w 333"/>
                <a:gd name="T25" fmla="*/ 669 h 726"/>
                <a:gd name="T26" fmla="*/ 218 w 333"/>
                <a:gd name="T27" fmla="*/ 679 h 726"/>
                <a:gd name="T28" fmla="*/ 226 w 333"/>
                <a:gd name="T29" fmla="*/ 723 h 726"/>
                <a:gd name="T30" fmla="*/ 208 w 333"/>
                <a:gd name="T31" fmla="*/ 715 h 726"/>
                <a:gd name="T32" fmla="*/ 156 w 333"/>
                <a:gd name="T33" fmla="*/ 726 h 726"/>
                <a:gd name="T34" fmla="*/ 99 w 333"/>
                <a:gd name="T35" fmla="*/ 703 h 726"/>
                <a:gd name="T36" fmla="*/ 72 w 333"/>
                <a:gd name="T37" fmla="*/ 681 h 726"/>
                <a:gd name="T38" fmla="*/ 74 w 333"/>
                <a:gd name="T39" fmla="*/ 639 h 726"/>
                <a:gd name="T40" fmla="*/ 30 w 333"/>
                <a:gd name="T41" fmla="*/ 549 h 726"/>
                <a:gd name="T42" fmla="*/ 13 w 333"/>
                <a:gd name="T43" fmla="*/ 431 h 726"/>
                <a:gd name="T44" fmla="*/ 11 w 333"/>
                <a:gd name="T45" fmla="*/ 277 h 726"/>
                <a:gd name="T46" fmla="*/ 53 w 333"/>
                <a:gd name="T47" fmla="*/ 287 h 726"/>
                <a:gd name="T48" fmla="*/ 81 w 333"/>
                <a:gd name="T49" fmla="*/ 305 h 726"/>
                <a:gd name="T50" fmla="*/ 111 w 333"/>
                <a:gd name="T51" fmla="*/ 246 h 726"/>
                <a:gd name="T52" fmla="*/ 145 w 333"/>
                <a:gd name="T53" fmla="*/ 243 h 726"/>
                <a:gd name="T54" fmla="*/ 162 w 333"/>
                <a:gd name="T55" fmla="*/ 178 h 726"/>
                <a:gd name="T56" fmla="*/ 110 w 333"/>
                <a:gd name="T57" fmla="*/ 209 h 726"/>
                <a:gd name="T58" fmla="*/ 53 w 333"/>
                <a:gd name="T59" fmla="*/ 263 h 726"/>
                <a:gd name="T60" fmla="*/ 26 w 333"/>
                <a:gd name="T61" fmla="*/ 224 h 726"/>
                <a:gd name="T62" fmla="*/ 76 w 333"/>
                <a:gd name="T63" fmla="*/ 152 h 726"/>
                <a:gd name="T64" fmla="*/ 133 w 333"/>
                <a:gd name="T65" fmla="*/ 142 h 726"/>
                <a:gd name="T66" fmla="*/ 203 w 333"/>
                <a:gd name="T67" fmla="*/ 123 h 726"/>
                <a:gd name="T68" fmla="*/ 297 w 333"/>
                <a:gd name="T69" fmla="*/ 28 h 726"/>
                <a:gd name="T70" fmla="*/ 333 w 333"/>
                <a:gd name="T71" fmla="*/ 666 h 726"/>
                <a:gd name="T72" fmla="*/ 261 w 333"/>
                <a:gd name="T73" fmla="*/ 639 h 726"/>
                <a:gd name="T74" fmla="*/ 243 w 333"/>
                <a:gd name="T75" fmla="*/ 590 h 726"/>
                <a:gd name="T76" fmla="*/ 303 w 333"/>
                <a:gd name="T77" fmla="*/ 527 h 726"/>
                <a:gd name="T78" fmla="*/ 333 w 333"/>
                <a:gd name="T79" fmla="*/ 540 h 726"/>
                <a:gd name="T80" fmla="*/ 324 w 333"/>
                <a:gd name="T81" fmla="*/ 720 h 726"/>
                <a:gd name="T82" fmla="*/ 292 w 333"/>
                <a:gd name="T83" fmla="*/ 689 h 726"/>
                <a:gd name="T84" fmla="*/ 322 w 333"/>
                <a:gd name="T85" fmla="*/ 705 h 726"/>
                <a:gd name="T86" fmla="*/ 271 w 333"/>
                <a:gd name="T87" fmla="*/ 707 h 726"/>
                <a:gd name="T88" fmla="*/ 235 w 333"/>
                <a:gd name="T89" fmla="*/ 703 h 726"/>
                <a:gd name="T90" fmla="*/ 238 w 333"/>
                <a:gd name="T91" fmla="*/ 665 h 726"/>
                <a:gd name="T92" fmla="*/ 271 w 333"/>
                <a:gd name="T93" fmla="*/ 707 h 72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333" h="726">
                  <a:moveTo>
                    <a:pt x="333" y="13"/>
                  </a:moveTo>
                  <a:lnTo>
                    <a:pt x="327" y="20"/>
                  </a:lnTo>
                  <a:lnTo>
                    <a:pt x="325" y="28"/>
                  </a:lnTo>
                  <a:lnTo>
                    <a:pt x="322" y="42"/>
                  </a:lnTo>
                  <a:lnTo>
                    <a:pt x="333" y="63"/>
                  </a:lnTo>
                  <a:lnTo>
                    <a:pt x="333" y="123"/>
                  </a:lnTo>
                  <a:lnTo>
                    <a:pt x="322" y="138"/>
                  </a:lnTo>
                  <a:lnTo>
                    <a:pt x="309" y="176"/>
                  </a:lnTo>
                  <a:lnTo>
                    <a:pt x="303" y="181"/>
                  </a:lnTo>
                  <a:lnTo>
                    <a:pt x="302" y="226"/>
                  </a:lnTo>
                  <a:lnTo>
                    <a:pt x="303" y="236"/>
                  </a:lnTo>
                  <a:lnTo>
                    <a:pt x="302" y="276"/>
                  </a:lnTo>
                  <a:lnTo>
                    <a:pt x="316" y="293"/>
                  </a:lnTo>
                  <a:lnTo>
                    <a:pt x="330" y="301"/>
                  </a:lnTo>
                  <a:lnTo>
                    <a:pt x="333" y="301"/>
                  </a:lnTo>
                  <a:lnTo>
                    <a:pt x="333" y="373"/>
                  </a:lnTo>
                  <a:lnTo>
                    <a:pt x="322" y="362"/>
                  </a:lnTo>
                  <a:lnTo>
                    <a:pt x="314" y="368"/>
                  </a:lnTo>
                  <a:lnTo>
                    <a:pt x="308" y="378"/>
                  </a:lnTo>
                  <a:lnTo>
                    <a:pt x="295" y="429"/>
                  </a:lnTo>
                  <a:lnTo>
                    <a:pt x="288" y="464"/>
                  </a:lnTo>
                  <a:lnTo>
                    <a:pt x="285" y="466"/>
                  </a:lnTo>
                  <a:lnTo>
                    <a:pt x="278" y="462"/>
                  </a:lnTo>
                  <a:lnTo>
                    <a:pt x="266" y="461"/>
                  </a:lnTo>
                  <a:lnTo>
                    <a:pt x="250" y="470"/>
                  </a:lnTo>
                  <a:lnTo>
                    <a:pt x="258" y="477"/>
                  </a:lnTo>
                  <a:lnTo>
                    <a:pt x="267" y="490"/>
                  </a:lnTo>
                  <a:lnTo>
                    <a:pt x="263" y="496"/>
                  </a:lnTo>
                  <a:lnTo>
                    <a:pt x="249" y="503"/>
                  </a:lnTo>
                  <a:lnTo>
                    <a:pt x="236" y="517"/>
                  </a:lnTo>
                  <a:lnTo>
                    <a:pt x="232" y="528"/>
                  </a:lnTo>
                  <a:lnTo>
                    <a:pt x="216" y="540"/>
                  </a:lnTo>
                  <a:lnTo>
                    <a:pt x="206" y="556"/>
                  </a:lnTo>
                  <a:lnTo>
                    <a:pt x="210" y="577"/>
                  </a:lnTo>
                  <a:lnTo>
                    <a:pt x="212" y="594"/>
                  </a:lnTo>
                  <a:lnTo>
                    <a:pt x="217" y="613"/>
                  </a:lnTo>
                  <a:lnTo>
                    <a:pt x="212" y="628"/>
                  </a:lnTo>
                  <a:lnTo>
                    <a:pt x="193" y="650"/>
                  </a:lnTo>
                  <a:lnTo>
                    <a:pt x="185" y="669"/>
                  </a:lnTo>
                  <a:lnTo>
                    <a:pt x="202" y="669"/>
                  </a:lnTo>
                  <a:lnTo>
                    <a:pt x="212" y="673"/>
                  </a:lnTo>
                  <a:lnTo>
                    <a:pt x="218" y="679"/>
                  </a:lnTo>
                  <a:lnTo>
                    <a:pt x="225" y="687"/>
                  </a:lnTo>
                  <a:lnTo>
                    <a:pt x="221" y="697"/>
                  </a:lnTo>
                  <a:lnTo>
                    <a:pt x="226" y="723"/>
                  </a:lnTo>
                  <a:lnTo>
                    <a:pt x="224" y="723"/>
                  </a:lnTo>
                  <a:lnTo>
                    <a:pt x="215" y="721"/>
                  </a:lnTo>
                  <a:lnTo>
                    <a:pt x="208" y="715"/>
                  </a:lnTo>
                  <a:lnTo>
                    <a:pt x="191" y="719"/>
                  </a:lnTo>
                  <a:lnTo>
                    <a:pt x="168" y="726"/>
                  </a:lnTo>
                  <a:lnTo>
                    <a:pt x="156" y="726"/>
                  </a:lnTo>
                  <a:lnTo>
                    <a:pt x="147" y="717"/>
                  </a:lnTo>
                  <a:lnTo>
                    <a:pt x="106" y="704"/>
                  </a:lnTo>
                  <a:lnTo>
                    <a:pt x="99" y="703"/>
                  </a:lnTo>
                  <a:lnTo>
                    <a:pt x="73" y="701"/>
                  </a:lnTo>
                  <a:lnTo>
                    <a:pt x="73" y="701"/>
                  </a:lnTo>
                  <a:lnTo>
                    <a:pt x="72" y="681"/>
                  </a:lnTo>
                  <a:lnTo>
                    <a:pt x="68" y="666"/>
                  </a:lnTo>
                  <a:lnTo>
                    <a:pt x="59" y="644"/>
                  </a:lnTo>
                  <a:lnTo>
                    <a:pt x="74" y="639"/>
                  </a:lnTo>
                  <a:lnTo>
                    <a:pt x="72" y="596"/>
                  </a:lnTo>
                  <a:lnTo>
                    <a:pt x="67" y="573"/>
                  </a:lnTo>
                  <a:lnTo>
                    <a:pt x="30" y="549"/>
                  </a:lnTo>
                  <a:lnTo>
                    <a:pt x="0" y="527"/>
                  </a:lnTo>
                  <a:lnTo>
                    <a:pt x="9" y="452"/>
                  </a:lnTo>
                  <a:lnTo>
                    <a:pt x="13" y="431"/>
                  </a:lnTo>
                  <a:lnTo>
                    <a:pt x="2" y="393"/>
                  </a:lnTo>
                  <a:lnTo>
                    <a:pt x="5" y="347"/>
                  </a:lnTo>
                  <a:lnTo>
                    <a:pt x="11" y="277"/>
                  </a:lnTo>
                  <a:lnTo>
                    <a:pt x="21" y="273"/>
                  </a:lnTo>
                  <a:lnTo>
                    <a:pt x="27" y="274"/>
                  </a:lnTo>
                  <a:lnTo>
                    <a:pt x="53" y="287"/>
                  </a:lnTo>
                  <a:lnTo>
                    <a:pt x="64" y="289"/>
                  </a:lnTo>
                  <a:lnTo>
                    <a:pt x="72" y="301"/>
                  </a:lnTo>
                  <a:lnTo>
                    <a:pt x="81" y="305"/>
                  </a:lnTo>
                  <a:lnTo>
                    <a:pt x="86" y="294"/>
                  </a:lnTo>
                  <a:lnTo>
                    <a:pt x="90" y="272"/>
                  </a:lnTo>
                  <a:lnTo>
                    <a:pt x="111" y="246"/>
                  </a:lnTo>
                  <a:lnTo>
                    <a:pt x="126" y="237"/>
                  </a:lnTo>
                  <a:lnTo>
                    <a:pt x="135" y="232"/>
                  </a:lnTo>
                  <a:lnTo>
                    <a:pt x="145" y="243"/>
                  </a:lnTo>
                  <a:lnTo>
                    <a:pt x="153" y="255"/>
                  </a:lnTo>
                  <a:lnTo>
                    <a:pt x="156" y="229"/>
                  </a:lnTo>
                  <a:lnTo>
                    <a:pt x="162" y="178"/>
                  </a:lnTo>
                  <a:lnTo>
                    <a:pt x="142" y="170"/>
                  </a:lnTo>
                  <a:lnTo>
                    <a:pt x="126" y="177"/>
                  </a:lnTo>
                  <a:lnTo>
                    <a:pt x="110" y="209"/>
                  </a:lnTo>
                  <a:lnTo>
                    <a:pt x="95" y="248"/>
                  </a:lnTo>
                  <a:lnTo>
                    <a:pt x="72" y="252"/>
                  </a:lnTo>
                  <a:lnTo>
                    <a:pt x="53" y="263"/>
                  </a:lnTo>
                  <a:lnTo>
                    <a:pt x="36" y="251"/>
                  </a:lnTo>
                  <a:lnTo>
                    <a:pt x="26" y="240"/>
                  </a:lnTo>
                  <a:lnTo>
                    <a:pt x="26" y="224"/>
                  </a:lnTo>
                  <a:lnTo>
                    <a:pt x="28" y="215"/>
                  </a:lnTo>
                  <a:lnTo>
                    <a:pt x="49" y="184"/>
                  </a:lnTo>
                  <a:lnTo>
                    <a:pt x="76" y="152"/>
                  </a:lnTo>
                  <a:lnTo>
                    <a:pt x="102" y="153"/>
                  </a:lnTo>
                  <a:lnTo>
                    <a:pt x="122" y="143"/>
                  </a:lnTo>
                  <a:lnTo>
                    <a:pt x="133" y="142"/>
                  </a:lnTo>
                  <a:lnTo>
                    <a:pt x="168" y="145"/>
                  </a:lnTo>
                  <a:lnTo>
                    <a:pt x="186" y="138"/>
                  </a:lnTo>
                  <a:lnTo>
                    <a:pt x="203" y="123"/>
                  </a:lnTo>
                  <a:lnTo>
                    <a:pt x="238" y="62"/>
                  </a:lnTo>
                  <a:lnTo>
                    <a:pt x="258" y="37"/>
                  </a:lnTo>
                  <a:lnTo>
                    <a:pt x="297" y="28"/>
                  </a:lnTo>
                  <a:lnTo>
                    <a:pt x="333" y="0"/>
                  </a:lnTo>
                  <a:lnTo>
                    <a:pt x="333" y="13"/>
                  </a:lnTo>
                  <a:close/>
                  <a:moveTo>
                    <a:pt x="333" y="666"/>
                  </a:moveTo>
                  <a:lnTo>
                    <a:pt x="326" y="667"/>
                  </a:lnTo>
                  <a:lnTo>
                    <a:pt x="300" y="657"/>
                  </a:lnTo>
                  <a:lnTo>
                    <a:pt x="261" y="639"/>
                  </a:lnTo>
                  <a:lnTo>
                    <a:pt x="259" y="628"/>
                  </a:lnTo>
                  <a:lnTo>
                    <a:pt x="253" y="622"/>
                  </a:lnTo>
                  <a:lnTo>
                    <a:pt x="243" y="590"/>
                  </a:lnTo>
                  <a:lnTo>
                    <a:pt x="243" y="550"/>
                  </a:lnTo>
                  <a:lnTo>
                    <a:pt x="262" y="546"/>
                  </a:lnTo>
                  <a:lnTo>
                    <a:pt x="303" y="527"/>
                  </a:lnTo>
                  <a:lnTo>
                    <a:pt x="313" y="530"/>
                  </a:lnTo>
                  <a:lnTo>
                    <a:pt x="322" y="539"/>
                  </a:lnTo>
                  <a:lnTo>
                    <a:pt x="333" y="540"/>
                  </a:lnTo>
                  <a:lnTo>
                    <a:pt x="333" y="666"/>
                  </a:lnTo>
                  <a:close/>
                  <a:moveTo>
                    <a:pt x="333" y="717"/>
                  </a:moveTo>
                  <a:lnTo>
                    <a:pt x="324" y="720"/>
                  </a:lnTo>
                  <a:lnTo>
                    <a:pt x="312" y="714"/>
                  </a:lnTo>
                  <a:lnTo>
                    <a:pt x="294" y="694"/>
                  </a:lnTo>
                  <a:lnTo>
                    <a:pt x="292" y="689"/>
                  </a:lnTo>
                  <a:lnTo>
                    <a:pt x="301" y="692"/>
                  </a:lnTo>
                  <a:lnTo>
                    <a:pt x="313" y="703"/>
                  </a:lnTo>
                  <a:lnTo>
                    <a:pt x="322" y="705"/>
                  </a:lnTo>
                  <a:lnTo>
                    <a:pt x="333" y="712"/>
                  </a:lnTo>
                  <a:lnTo>
                    <a:pt x="333" y="717"/>
                  </a:lnTo>
                  <a:close/>
                  <a:moveTo>
                    <a:pt x="271" y="707"/>
                  </a:moveTo>
                  <a:lnTo>
                    <a:pt x="257" y="711"/>
                  </a:lnTo>
                  <a:lnTo>
                    <a:pt x="250" y="705"/>
                  </a:lnTo>
                  <a:lnTo>
                    <a:pt x="235" y="703"/>
                  </a:lnTo>
                  <a:lnTo>
                    <a:pt x="230" y="664"/>
                  </a:lnTo>
                  <a:lnTo>
                    <a:pt x="232" y="662"/>
                  </a:lnTo>
                  <a:lnTo>
                    <a:pt x="238" y="665"/>
                  </a:lnTo>
                  <a:lnTo>
                    <a:pt x="263" y="682"/>
                  </a:lnTo>
                  <a:lnTo>
                    <a:pt x="271" y="703"/>
                  </a:lnTo>
                  <a:lnTo>
                    <a:pt x="271" y="707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507" name="Freeform 87">
              <a:extLst>
                <a:ext uri="{FF2B5EF4-FFF2-40B4-BE49-F238E27FC236}">
                  <a16:creationId xmlns:a16="http://schemas.microsoft.com/office/drawing/2014/main" id="{12E89879-DA28-B33B-41D3-91E5B19E0F4F}"/>
                </a:ext>
              </a:extLst>
            </p:cNvPr>
            <p:cNvSpPr>
              <a:spLocks/>
            </p:cNvSpPr>
            <p:nvPr/>
          </p:nvSpPr>
          <p:spPr bwMode="auto">
            <a:xfrm>
              <a:off x="6924675" y="4737100"/>
              <a:ext cx="935038" cy="666750"/>
            </a:xfrm>
            <a:custGeom>
              <a:avLst/>
              <a:gdLst>
                <a:gd name="T0" fmla="*/ 340 w 589"/>
                <a:gd name="T1" fmla="*/ 393 h 420"/>
                <a:gd name="T2" fmla="*/ 340 w 589"/>
                <a:gd name="T3" fmla="*/ 332 h 420"/>
                <a:gd name="T4" fmla="*/ 315 w 589"/>
                <a:gd name="T5" fmla="*/ 357 h 420"/>
                <a:gd name="T6" fmla="*/ 265 w 589"/>
                <a:gd name="T7" fmla="*/ 379 h 420"/>
                <a:gd name="T8" fmla="*/ 229 w 589"/>
                <a:gd name="T9" fmla="*/ 366 h 420"/>
                <a:gd name="T10" fmla="*/ 238 w 589"/>
                <a:gd name="T11" fmla="*/ 351 h 420"/>
                <a:gd name="T12" fmla="*/ 231 w 589"/>
                <a:gd name="T13" fmla="*/ 327 h 420"/>
                <a:gd name="T14" fmla="*/ 240 w 589"/>
                <a:gd name="T15" fmla="*/ 302 h 420"/>
                <a:gd name="T16" fmla="*/ 191 w 589"/>
                <a:gd name="T17" fmla="*/ 276 h 420"/>
                <a:gd name="T18" fmla="*/ 169 w 589"/>
                <a:gd name="T19" fmla="*/ 278 h 420"/>
                <a:gd name="T20" fmla="*/ 157 w 589"/>
                <a:gd name="T21" fmla="*/ 243 h 420"/>
                <a:gd name="T22" fmla="*/ 110 w 589"/>
                <a:gd name="T23" fmla="*/ 226 h 420"/>
                <a:gd name="T24" fmla="*/ 100 w 589"/>
                <a:gd name="T25" fmla="*/ 186 h 420"/>
                <a:gd name="T26" fmla="*/ 82 w 589"/>
                <a:gd name="T27" fmla="*/ 155 h 420"/>
                <a:gd name="T28" fmla="*/ 43 w 589"/>
                <a:gd name="T29" fmla="*/ 168 h 420"/>
                <a:gd name="T30" fmla="*/ 14 w 589"/>
                <a:gd name="T31" fmla="*/ 140 h 420"/>
                <a:gd name="T32" fmla="*/ 8 w 589"/>
                <a:gd name="T33" fmla="*/ 104 h 420"/>
                <a:gd name="T34" fmla="*/ 0 w 589"/>
                <a:gd name="T35" fmla="*/ 68 h 420"/>
                <a:gd name="T36" fmla="*/ 135 w 589"/>
                <a:gd name="T37" fmla="*/ 11 h 420"/>
                <a:gd name="T38" fmla="*/ 144 w 589"/>
                <a:gd name="T39" fmla="*/ 44 h 420"/>
                <a:gd name="T40" fmla="*/ 168 w 589"/>
                <a:gd name="T41" fmla="*/ 36 h 420"/>
                <a:gd name="T42" fmla="*/ 198 w 589"/>
                <a:gd name="T43" fmla="*/ 52 h 420"/>
                <a:gd name="T44" fmla="*/ 238 w 589"/>
                <a:gd name="T45" fmla="*/ 52 h 420"/>
                <a:gd name="T46" fmla="*/ 270 w 589"/>
                <a:gd name="T47" fmla="*/ 20 h 420"/>
                <a:gd name="T48" fmla="*/ 297 w 589"/>
                <a:gd name="T49" fmla="*/ 27 h 420"/>
                <a:gd name="T50" fmla="*/ 315 w 589"/>
                <a:gd name="T51" fmla="*/ 1 h 420"/>
                <a:gd name="T52" fmla="*/ 334 w 589"/>
                <a:gd name="T53" fmla="*/ 16 h 420"/>
                <a:gd name="T54" fmla="*/ 362 w 589"/>
                <a:gd name="T55" fmla="*/ 10 h 420"/>
                <a:gd name="T56" fmla="*/ 367 w 589"/>
                <a:gd name="T57" fmla="*/ 23 h 420"/>
                <a:gd name="T58" fmla="*/ 397 w 589"/>
                <a:gd name="T59" fmla="*/ 9 h 420"/>
                <a:gd name="T60" fmla="*/ 405 w 589"/>
                <a:gd name="T61" fmla="*/ 39 h 420"/>
                <a:gd name="T62" fmla="*/ 455 w 589"/>
                <a:gd name="T63" fmla="*/ 61 h 420"/>
                <a:gd name="T64" fmla="*/ 472 w 589"/>
                <a:gd name="T65" fmla="*/ 71 h 420"/>
                <a:gd name="T66" fmla="*/ 510 w 589"/>
                <a:gd name="T67" fmla="*/ 95 h 420"/>
                <a:gd name="T68" fmla="*/ 501 w 589"/>
                <a:gd name="T69" fmla="*/ 135 h 420"/>
                <a:gd name="T70" fmla="*/ 498 w 589"/>
                <a:gd name="T71" fmla="*/ 148 h 420"/>
                <a:gd name="T72" fmla="*/ 485 w 589"/>
                <a:gd name="T73" fmla="*/ 179 h 420"/>
                <a:gd name="T74" fmla="*/ 497 w 589"/>
                <a:gd name="T75" fmla="*/ 192 h 420"/>
                <a:gd name="T76" fmla="*/ 535 w 589"/>
                <a:gd name="T77" fmla="*/ 196 h 420"/>
                <a:gd name="T78" fmla="*/ 559 w 589"/>
                <a:gd name="T79" fmla="*/ 226 h 420"/>
                <a:gd name="T80" fmla="*/ 561 w 589"/>
                <a:gd name="T81" fmla="*/ 254 h 420"/>
                <a:gd name="T82" fmla="*/ 586 w 589"/>
                <a:gd name="T83" fmla="*/ 273 h 420"/>
                <a:gd name="T84" fmla="*/ 558 w 589"/>
                <a:gd name="T85" fmla="*/ 327 h 420"/>
                <a:gd name="T86" fmla="*/ 546 w 589"/>
                <a:gd name="T87" fmla="*/ 353 h 420"/>
                <a:gd name="T88" fmla="*/ 525 w 589"/>
                <a:gd name="T89" fmla="*/ 341 h 420"/>
                <a:gd name="T90" fmla="*/ 492 w 589"/>
                <a:gd name="T91" fmla="*/ 390 h 420"/>
                <a:gd name="T92" fmla="*/ 483 w 589"/>
                <a:gd name="T93" fmla="*/ 416 h 4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</a:cxnLst>
              <a:rect l="0" t="0" r="r" b="b"/>
              <a:pathLst>
                <a:path w="589" h="420">
                  <a:moveTo>
                    <a:pt x="341" y="420"/>
                  </a:moveTo>
                  <a:lnTo>
                    <a:pt x="340" y="410"/>
                  </a:lnTo>
                  <a:lnTo>
                    <a:pt x="340" y="393"/>
                  </a:lnTo>
                  <a:lnTo>
                    <a:pt x="332" y="380"/>
                  </a:lnTo>
                  <a:lnTo>
                    <a:pt x="347" y="338"/>
                  </a:lnTo>
                  <a:lnTo>
                    <a:pt x="340" y="332"/>
                  </a:lnTo>
                  <a:lnTo>
                    <a:pt x="333" y="336"/>
                  </a:lnTo>
                  <a:lnTo>
                    <a:pt x="322" y="346"/>
                  </a:lnTo>
                  <a:lnTo>
                    <a:pt x="315" y="357"/>
                  </a:lnTo>
                  <a:lnTo>
                    <a:pt x="312" y="369"/>
                  </a:lnTo>
                  <a:lnTo>
                    <a:pt x="294" y="378"/>
                  </a:lnTo>
                  <a:lnTo>
                    <a:pt x="265" y="379"/>
                  </a:lnTo>
                  <a:lnTo>
                    <a:pt x="235" y="373"/>
                  </a:lnTo>
                  <a:lnTo>
                    <a:pt x="230" y="370"/>
                  </a:lnTo>
                  <a:lnTo>
                    <a:pt x="229" y="366"/>
                  </a:lnTo>
                  <a:lnTo>
                    <a:pt x="229" y="363"/>
                  </a:lnTo>
                  <a:lnTo>
                    <a:pt x="231" y="357"/>
                  </a:lnTo>
                  <a:lnTo>
                    <a:pt x="238" y="351"/>
                  </a:lnTo>
                  <a:lnTo>
                    <a:pt x="239" y="340"/>
                  </a:lnTo>
                  <a:lnTo>
                    <a:pt x="235" y="331"/>
                  </a:lnTo>
                  <a:lnTo>
                    <a:pt x="231" y="327"/>
                  </a:lnTo>
                  <a:lnTo>
                    <a:pt x="233" y="319"/>
                  </a:lnTo>
                  <a:lnTo>
                    <a:pt x="238" y="309"/>
                  </a:lnTo>
                  <a:lnTo>
                    <a:pt x="240" y="302"/>
                  </a:lnTo>
                  <a:lnTo>
                    <a:pt x="221" y="281"/>
                  </a:lnTo>
                  <a:lnTo>
                    <a:pt x="206" y="277"/>
                  </a:lnTo>
                  <a:lnTo>
                    <a:pt x="191" y="276"/>
                  </a:lnTo>
                  <a:lnTo>
                    <a:pt x="180" y="272"/>
                  </a:lnTo>
                  <a:lnTo>
                    <a:pt x="174" y="272"/>
                  </a:lnTo>
                  <a:lnTo>
                    <a:pt x="169" y="278"/>
                  </a:lnTo>
                  <a:lnTo>
                    <a:pt x="164" y="281"/>
                  </a:lnTo>
                  <a:lnTo>
                    <a:pt x="161" y="276"/>
                  </a:lnTo>
                  <a:lnTo>
                    <a:pt x="157" y="243"/>
                  </a:lnTo>
                  <a:lnTo>
                    <a:pt x="153" y="237"/>
                  </a:lnTo>
                  <a:lnTo>
                    <a:pt x="135" y="230"/>
                  </a:lnTo>
                  <a:lnTo>
                    <a:pt x="110" y="226"/>
                  </a:lnTo>
                  <a:lnTo>
                    <a:pt x="103" y="219"/>
                  </a:lnTo>
                  <a:lnTo>
                    <a:pt x="101" y="204"/>
                  </a:lnTo>
                  <a:lnTo>
                    <a:pt x="100" y="186"/>
                  </a:lnTo>
                  <a:lnTo>
                    <a:pt x="94" y="168"/>
                  </a:lnTo>
                  <a:lnTo>
                    <a:pt x="89" y="163"/>
                  </a:lnTo>
                  <a:lnTo>
                    <a:pt x="82" y="155"/>
                  </a:lnTo>
                  <a:lnTo>
                    <a:pt x="69" y="157"/>
                  </a:lnTo>
                  <a:lnTo>
                    <a:pt x="52" y="165"/>
                  </a:lnTo>
                  <a:lnTo>
                    <a:pt x="43" y="168"/>
                  </a:lnTo>
                  <a:lnTo>
                    <a:pt x="39" y="168"/>
                  </a:lnTo>
                  <a:lnTo>
                    <a:pt x="28" y="157"/>
                  </a:lnTo>
                  <a:lnTo>
                    <a:pt x="14" y="140"/>
                  </a:lnTo>
                  <a:lnTo>
                    <a:pt x="5" y="123"/>
                  </a:lnTo>
                  <a:lnTo>
                    <a:pt x="3" y="114"/>
                  </a:lnTo>
                  <a:lnTo>
                    <a:pt x="8" y="104"/>
                  </a:lnTo>
                  <a:lnTo>
                    <a:pt x="4" y="95"/>
                  </a:lnTo>
                  <a:lnTo>
                    <a:pt x="0" y="79"/>
                  </a:lnTo>
                  <a:lnTo>
                    <a:pt x="0" y="68"/>
                  </a:lnTo>
                  <a:lnTo>
                    <a:pt x="71" y="33"/>
                  </a:lnTo>
                  <a:lnTo>
                    <a:pt x="114" y="16"/>
                  </a:lnTo>
                  <a:lnTo>
                    <a:pt x="135" y="11"/>
                  </a:lnTo>
                  <a:lnTo>
                    <a:pt x="137" y="33"/>
                  </a:lnTo>
                  <a:lnTo>
                    <a:pt x="140" y="39"/>
                  </a:lnTo>
                  <a:lnTo>
                    <a:pt x="144" y="44"/>
                  </a:lnTo>
                  <a:lnTo>
                    <a:pt x="151" y="46"/>
                  </a:lnTo>
                  <a:lnTo>
                    <a:pt x="157" y="40"/>
                  </a:lnTo>
                  <a:lnTo>
                    <a:pt x="168" y="36"/>
                  </a:lnTo>
                  <a:lnTo>
                    <a:pt x="183" y="40"/>
                  </a:lnTo>
                  <a:lnTo>
                    <a:pt x="195" y="46"/>
                  </a:lnTo>
                  <a:lnTo>
                    <a:pt x="198" y="52"/>
                  </a:lnTo>
                  <a:lnTo>
                    <a:pt x="205" y="58"/>
                  </a:lnTo>
                  <a:lnTo>
                    <a:pt x="216" y="60"/>
                  </a:lnTo>
                  <a:lnTo>
                    <a:pt x="238" y="52"/>
                  </a:lnTo>
                  <a:lnTo>
                    <a:pt x="261" y="39"/>
                  </a:lnTo>
                  <a:lnTo>
                    <a:pt x="267" y="29"/>
                  </a:lnTo>
                  <a:lnTo>
                    <a:pt x="270" y="20"/>
                  </a:lnTo>
                  <a:lnTo>
                    <a:pt x="282" y="27"/>
                  </a:lnTo>
                  <a:lnTo>
                    <a:pt x="292" y="29"/>
                  </a:lnTo>
                  <a:lnTo>
                    <a:pt x="297" y="27"/>
                  </a:lnTo>
                  <a:lnTo>
                    <a:pt x="296" y="12"/>
                  </a:lnTo>
                  <a:lnTo>
                    <a:pt x="305" y="4"/>
                  </a:lnTo>
                  <a:lnTo>
                    <a:pt x="315" y="1"/>
                  </a:lnTo>
                  <a:lnTo>
                    <a:pt x="319" y="8"/>
                  </a:lnTo>
                  <a:lnTo>
                    <a:pt x="326" y="16"/>
                  </a:lnTo>
                  <a:lnTo>
                    <a:pt x="334" y="16"/>
                  </a:lnTo>
                  <a:lnTo>
                    <a:pt x="354" y="0"/>
                  </a:lnTo>
                  <a:lnTo>
                    <a:pt x="358" y="4"/>
                  </a:lnTo>
                  <a:lnTo>
                    <a:pt x="362" y="10"/>
                  </a:lnTo>
                  <a:lnTo>
                    <a:pt x="363" y="16"/>
                  </a:lnTo>
                  <a:lnTo>
                    <a:pt x="363" y="20"/>
                  </a:lnTo>
                  <a:lnTo>
                    <a:pt x="367" y="23"/>
                  </a:lnTo>
                  <a:lnTo>
                    <a:pt x="382" y="22"/>
                  </a:lnTo>
                  <a:lnTo>
                    <a:pt x="390" y="14"/>
                  </a:lnTo>
                  <a:lnTo>
                    <a:pt x="397" y="9"/>
                  </a:lnTo>
                  <a:lnTo>
                    <a:pt x="400" y="13"/>
                  </a:lnTo>
                  <a:lnTo>
                    <a:pt x="401" y="25"/>
                  </a:lnTo>
                  <a:lnTo>
                    <a:pt x="405" y="39"/>
                  </a:lnTo>
                  <a:lnTo>
                    <a:pt x="422" y="58"/>
                  </a:lnTo>
                  <a:lnTo>
                    <a:pt x="437" y="63"/>
                  </a:lnTo>
                  <a:lnTo>
                    <a:pt x="455" y="61"/>
                  </a:lnTo>
                  <a:lnTo>
                    <a:pt x="463" y="59"/>
                  </a:lnTo>
                  <a:lnTo>
                    <a:pt x="467" y="62"/>
                  </a:lnTo>
                  <a:lnTo>
                    <a:pt x="472" y="71"/>
                  </a:lnTo>
                  <a:lnTo>
                    <a:pt x="482" y="81"/>
                  </a:lnTo>
                  <a:lnTo>
                    <a:pt x="504" y="90"/>
                  </a:lnTo>
                  <a:lnTo>
                    <a:pt x="510" y="95"/>
                  </a:lnTo>
                  <a:lnTo>
                    <a:pt x="515" y="102"/>
                  </a:lnTo>
                  <a:lnTo>
                    <a:pt x="513" y="111"/>
                  </a:lnTo>
                  <a:lnTo>
                    <a:pt x="501" y="135"/>
                  </a:lnTo>
                  <a:lnTo>
                    <a:pt x="499" y="142"/>
                  </a:lnTo>
                  <a:lnTo>
                    <a:pt x="500" y="145"/>
                  </a:lnTo>
                  <a:lnTo>
                    <a:pt x="498" y="148"/>
                  </a:lnTo>
                  <a:lnTo>
                    <a:pt x="483" y="164"/>
                  </a:lnTo>
                  <a:lnTo>
                    <a:pt x="481" y="170"/>
                  </a:lnTo>
                  <a:lnTo>
                    <a:pt x="485" y="179"/>
                  </a:lnTo>
                  <a:lnTo>
                    <a:pt x="489" y="187"/>
                  </a:lnTo>
                  <a:lnTo>
                    <a:pt x="489" y="187"/>
                  </a:lnTo>
                  <a:lnTo>
                    <a:pt x="497" y="192"/>
                  </a:lnTo>
                  <a:lnTo>
                    <a:pt x="505" y="194"/>
                  </a:lnTo>
                  <a:lnTo>
                    <a:pt x="519" y="195"/>
                  </a:lnTo>
                  <a:lnTo>
                    <a:pt x="535" y="196"/>
                  </a:lnTo>
                  <a:lnTo>
                    <a:pt x="538" y="201"/>
                  </a:lnTo>
                  <a:lnTo>
                    <a:pt x="555" y="215"/>
                  </a:lnTo>
                  <a:lnTo>
                    <a:pt x="559" y="226"/>
                  </a:lnTo>
                  <a:lnTo>
                    <a:pt x="572" y="237"/>
                  </a:lnTo>
                  <a:lnTo>
                    <a:pt x="560" y="248"/>
                  </a:lnTo>
                  <a:lnTo>
                    <a:pt x="561" y="254"/>
                  </a:lnTo>
                  <a:lnTo>
                    <a:pt x="566" y="261"/>
                  </a:lnTo>
                  <a:lnTo>
                    <a:pt x="580" y="264"/>
                  </a:lnTo>
                  <a:lnTo>
                    <a:pt x="586" y="273"/>
                  </a:lnTo>
                  <a:lnTo>
                    <a:pt x="586" y="286"/>
                  </a:lnTo>
                  <a:lnTo>
                    <a:pt x="589" y="307"/>
                  </a:lnTo>
                  <a:lnTo>
                    <a:pt x="558" y="327"/>
                  </a:lnTo>
                  <a:lnTo>
                    <a:pt x="548" y="349"/>
                  </a:lnTo>
                  <a:lnTo>
                    <a:pt x="547" y="354"/>
                  </a:lnTo>
                  <a:lnTo>
                    <a:pt x="546" y="353"/>
                  </a:lnTo>
                  <a:lnTo>
                    <a:pt x="543" y="345"/>
                  </a:lnTo>
                  <a:lnTo>
                    <a:pt x="538" y="345"/>
                  </a:lnTo>
                  <a:lnTo>
                    <a:pt x="525" y="341"/>
                  </a:lnTo>
                  <a:lnTo>
                    <a:pt x="507" y="361"/>
                  </a:lnTo>
                  <a:lnTo>
                    <a:pt x="498" y="378"/>
                  </a:lnTo>
                  <a:lnTo>
                    <a:pt x="492" y="390"/>
                  </a:lnTo>
                  <a:lnTo>
                    <a:pt x="484" y="401"/>
                  </a:lnTo>
                  <a:lnTo>
                    <a:pt x="482" y="411"/>
                  </a:lnTo>
                  <a:lnTo>
                    <a:pt x="483" y="416"/>
                  </a:lnTo>
                  <a:lnTo>
                    <a:pt x="482" y="420"/>
                  </a:lnTo>
                  <a:lnTo>
                    <a:pt x="341" y="420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</p:grpSp>
      <p:grpSp>
        <p:nvGrpSpPr>
          <p:cNvPr id="5" name="Group 4">
            <a:extLst>
              <a:ext uri="{FF2B5EF4-FFF2-40B4-BE49-F238E27FC236}">
                <a16:creationId xmlns:a16="http://schemas.microsoft.com/office/drawing/2014/main" id="{E63852C2-62A5-AEC9-5AA0-59B6B5B8772B}"/>
              </a:ext>
            </a:extLst>
          </p:cNvPr>
          <p:cNvGrpSpPr/>
          <p:nvPr/>
        </p:nvGrpSpPr>
        <p:grpSpPr>
          <a:xfrm>
            <a:off x="5292080" y="1428980"/>
            <a:ext cx="2755271" cy="2263800"/>
            <a:chOff x="2098852" y="539750"/>
            <a:chExt cx="4946294" cy="4063999"/>
          </a:xfrm>
        </p:grpSpPr>
        <p:sp>
          <p:nvSpPr>
            <p:cNvPr id="6" name="Freeform: Shape 5">
              <a:extLst>
                <a:ext uri="{FF2B5EF4-FFF2-40B4-BE49-F238E27FC236}">
                  <a16:creationId xmlns:a16="http://schemas.microsoft.com/office/drawing/2014/main" id="{365DDF47-7940-830D-1A8A-DF4AC451DCAB}"/>
                </a:ext>
              </a:extLst>
            </p:cNvPr>
            <p:cNvSpPr/>
            <p:nvPr/>
          </p:nvSpPr>
          <p:spPr>
            <a:xfrm>
              <a:off x="2098852" y="539750"/>
              <a:ext cx="2438028" cy="2437993"/>
            </a:xfrm>
            <a:custGeom>
              <a:avLst/>
              <a:gdLst>
                <a:gd name="csX0" fmla="*/ 0 w 2438028"/>
                <a:gd name="csY0" fmla="*/ 1218997 h 2437993"/>
                <a:gd name="csX1" fmla="*/ 1219014 w 2438028"/>
                <a:gd name="csY1" fmla="*/ 0 h 2437993"/>
                <a:gd name="csX2" fmla="*/ 2438028 w 2438028"/>
                <a:gd name="csY2" fmla="*/ 1218997 h 2437993"/>
                <a:gd name="csX3" fmla="*/ 1219014 w 2438028"/>
                <a:gd name="csY3" fmla="*/ 2437994 h 2437993"/>
                <a:gd name="csX4" fmla="*/ 0 w 2438028"/>
                <a:gd name="csY4" fmla="*/ 1218997 h 2437993"/>
              </a:gdLst>
              <a:ahLst/>
              <a:cxnLst>
                <a:cxn ang="0">
                  <a:pos x="csX0" y="csY0"/>
                </a:cxn>
                <a:cxn ang="0">
                  <a:pos x="csX1" y="csY1"/>
                </a:cxn>
                <a:cxn ang="0">
                  <a:pos x="csX2" y="csY2"/>
                </a:cxn>
                <a:cxn ang="0">
                  <a:pos x="csX3" y="csY3"/>
                </a:cxn>
                <a:cxn ang="0">
                  <a:pos x="csX4" y="csY4"/>
                </a:cxn>
              </a:cxnLst>
              <a:rect l="l" t="t" r="r" b="b"/>
              <a:pathLst>
                <a:path w="2438028" h="2437993">
                  <a:moveTo>
                    <a:pt x="0" y="1218997"/>
                  </a:moveTo>
                  <a:cubicBezTo>
                    <a:pt x="0" y="545764"/>
                    <a:pt x="545771" y="0"/>
                    <a:pt x="1219014" y="0"/>
                  </a:cubicBezTo>
                  <a:cubicBezTo>
                    <a:pt x="1892257" y="0"/>
                    <a:pt x="2438028" y="545764"/>
                    <a:pt x="2438028" y="1218997"/>
                  </a:cubicBezTo>
                  <a:cubicBezTo>
                    <a:pt x="2438028" y="1892230"/>
                    <a:pt x="1892257" y="2437994"/>
                    <a:pt x="1219014" y="2437994"/>
                  </a:cubicBezTo>
                  <a:cubicBezTo>
                    <a:pt x="545771" y="2437994"/>
                    <a:pt x="0" y="1892230"/>
                    <a:pt x="0" y="1218997"/>
                  </a:cubicBezTo>
                  <a:close/>
                </a:path>
              </a:pathLst>
            </a:custGeom>
            <a:solidFill>
              <a:schemeClr val="bg2">
                <a:lumMod val="50000"/>
                <a:alpha val="50000"/>
              </a:schemeClr>
            </a:solidFill>
          </p:spPr>
          <p:style>
            <a:lnRef idx="2">
              <a:schemeClr val="lt1">
                <a:hueOff val="0"/>
                <a:satOff val="0"/>
                <a:lumOff val="0"/>
                <a:alphaOff val="0"/>
              </a:schemeClr>
            </a:lnRef>
            <a:fillRef idx="1">
              <a:schemeClr val="accent1">
                <a:alpha val="50000"/>
                <a:hueOff val="0"/>
                <a:satOff val="0"/>
                <a:lumOff val="0"/>
                <a:alphaOff val="0"/>
              </a:schemeClr>
            </a:fillRef>
            <a:effectRef idx="0">
              <a:schemeClr val="accent1">
                <a:alpha val="50000"/>
                <a:hueOff val="0"/>
                <a:satOff val="0"/>
                <a:lumOff val="0"/>
                <a:alphaOff val="0"/>
              </a:schemeClr>
            </a:effectRef>
            <a:fontRef idx="minor">
              <a:schemeClr val="tx1"/>
            </a:fontRef>
          </p:style>
          <p:txBody>
            <a:bodyPr spcFirstLastPara="0" vert="horz" wrap="square" lIns="558971" tIns="558966" rIns="558971" bIns="558966" numCol="1" spcCol="1270" anchor="ctr" anchorCtr="0">
              <a:noAutofit/>
            </a:bodyPr>
            <a:lstStyle/>
            <a:p>
              <a:pPr marL="0" lvl="0" indent="0" algn="ctr" defTabSz="2355850">
                <a:lnSpc>
                  <a:spcPct val="90000"/>
                </a:lnSpc>
                <a:spcBef>
                  <a:spcPct val="0"/>
                </a:spcBef>
                <a:spcAft>
                  <a:spcPct val="35000"/>
                </a:spcAft>
                <a:buNone/>
              </a:pPr>
              <a:endParaRPr lang="zh-CN" altLang="en-US" sz="5300" kern="1200"/>
            </a:p>
          </p:txBody>
        </p:sp>
        <p:sp>
          <p:nvSpPr>
            <p:cNvPr id="7" name="Freeform: Shape 6">
              <a:extLst>
                <a:ext uri="{FF2B5EF4-FFF2-40B4-BE49-F238E27FC236}">
                  <a16:creationId xmlns:a16="http://schemas.microsoft.com/office/drawing/2014/main" id="{CF95C719-67B1-010E-BD18-34EAB1741B98}"/>
                </a:ext>
              </a:extLst>
            </p:cNvPr>
            <p:cNvSpPr/>
            <p:nvPr/>
          </p:nvSpPr>
          <p:spPr>
            <a:xfrm>
              <a:off x="3353727" y="2165756"/>
              <a:ext cx="2438028" cy="2437993"/>
            </a:xfrm>
            <a:custGeom>
              <a:avLst/>
              <a:gdLst>
                <a:gd name="csX0" fmla="*/ 0 w 2438028"/>
                <a:gd name="csY0" fmla="*/ 1218997 h 2437993"/>
                <a:gd name="csX1" fmla="*/ 1219014 w 2438028"/>
                <a:gd name="csY1" fmla="*/ 0 h 2437993"/>
                <a:gd name="csX2" fmla="*/ 2438028 w 2438028"/>
                <a:gd name="csY2" fmla="*/ 1218997 h 2437993"/>
                <a:gd name="csX3" fmla="*/ 1219014 w 2438028"/>
                <a:gd name="csY3" fmla="*/ 2437994 h 2437993"/>
                <a:gd name="csX4" fmla="*/ 0 w 2438028"/>
                <a:gd name="csY4" fmla="*/ 1218997 h 2437993"/>
              </a:gdLst>
              <a:ahLst/>
              <a:cxnLst>
                <a:cxn ang="0">
                  <a:pos x="csX0" y="csY0"/>
                </a:cxn>
                <a:cxn ang="0">
                  <a:pos x="csX1" y="csY1"/>
                </a:cxn>
                <a:cxn ang="0">
                  <a:pos x="csX2" y="csY2"/>
                </a:cxn>
                <a:cxn ang="0">
                  <a:pos x="csX3" y="csY3"/>
                </a:cxn>
                <a:cxn ang="0">
                  <a:pos x="csX4" y="csY4"/>
                </a:cxn>
              </a:cxnLst>
              <a:rect l="l" t="t" r="r" b="b"/>
              <a:pathLst>
                <a:path w="2438028" h="2437993">
                  <a:moveTo>
                    <a:pt x="0" y="1218997"/>
                  </a:moveTo>
                  <a:cubicBezTo>
                    <a:pt x="0" y="545764"/>
                    <a:pt x="545771" y="0"/>
                    <a:pt x="1219014" y="0"/>
                  </a:cubicBezTo>
                  <a:cubicBezTo>
                    <a:pt x="1892257" y="0"/>
                    <a:pt x="2438028" y="545764"/>
                    <a:pt x="2438028" y="1218997"/>
                  </a:cubicBezTo>
                  <a:cubicBezTo>
                    <a:pt x="2438028" y="1892230"/>
                    <a:pt x="1892257" y="2437994"/>
                    <a:pt x="1219014" y="2437994"/>
                  </a:cubicBezTo>
                  <a:cubicBezTo>
                    <a:pt x="545771" y="2437994"/>
                    <a:pt x="0" y="1892230"/>
                    <a:pt x="0" y="1218997"/>
                  </a:cubicBezTo>
                  <a:close/>
                </a:path>
              </a:pathLst>
            </a:custGeom>
            <a:solidFill>
              <a:schemeClr val="bg1">
                <a:lumMod val="75000"/>
                <a:alpha val="50000"/>
              </a:schemeClr>
            </a:solidFill>
          </p:spPr>
          <p:style>
            <a:lnRef idx="2">
              <a:schemeClr val="lt1">
                <a:hueOff val="0"/>
                <a:satOff val="0"/>
                <a:lumOff val="0"/>
                <a:alphaOff val="0"/>
              </a:schemeClr>
            </a:lnRef>
            <a:fillRef idx="1">
              <a:schemeClr val="accent1">
                <a:alpha val="50000"/>
                <a:hueOff val="0"/>
                <a:satOff val="0"/>
                <a:lumOff val="0"/>
                <a:alphaOff val="0"/>
              </a:schemeClr>
            </a:fillRef>
            <a:effectRef idx="0">
              <a:schemeClr val="accent1">
                <a:alpha val="50000"/>
                <a:hueOff val="0"/>
                <a:satOff val="0"/>
                <a:lumOff val="0"/>
                <a:alphaOff val="0"/>
              </a:schemeClr>
            </a:effectRef>
            <a:fontRef idx="minor">
              <a:schemeClr val="tx1"/>
            </a:fontRef>
          </p:style>
          <p:txBody>
            <a:bodyPr spcFirstLastPara="0" vert="horz" wrap="square" lIns="558971" tIns="558966" rIns="558971" bIns="558966" numCol="1" spcCol="1270" anchor="ctr" anchorCtr="0">
              <a:noAutofit/>
            </a:bodyPr>
            <a:lstStyle/>
            <a:p>
              <a:pPr marL="0" lvl="0" indent="0" algn="ctr" defTabSz="2355850">
                <a:lnSpc>
                  <a:spcPct val="90000"/>
                </a:lnSpc>
                <a:spcBef>
                  <a:spcPct val="0"/>
                </a:spcBef>
                <a:spcAft>
                  <a:spcPct val="35000"/>
                </a:spcAft>
                <a:buNone/>
              </a:pPr>
              <a:endParaRPr lang="zh-CN" altLang="en-US" sz="5300" kern="1200"/>
            </a:p>
          </p:txBody>
        </p:sp>
        <p:sp>
          <p:nvSpPr>
            <p:cNvPr id="8" name="Freeform: Shape 7">
              <a:extLst>
                <a:ext uri="{FF2B5EF4-FFF2-40B4-BE49-F238E27FC236}">
                  <a16:creationId xmlns:a16="http://schemas.microsoft.com/office/drawing/2014/main" id="{A727F1CC-8D61-7EFD-4BB3-22916F6C826A}"/>
                </a:ext>
              </a:extLst>
            </p:cNvPr>
            <p:cNvSpPr/>
            <p:nvPr/>
          </p:nvSpPr>
          <p:spPr>
            <a:xfrm>
              <a:off x="4607118" y="539750"/>
              <a:ext cx="2438028" cy="2437993"/>
            </a:xfrm>
            <a:custGeom>
              <a:avLst/>
              <a:gdLst>
                <a:gd name="csX0" fmla="*/ 0 w 2438028"/>
                <a:gd name="csY0" fmla="*/ 1218997 h 2437993"/>
                <a:gd name="csX1" fmla="*/ 1219014 w 2438028"/>
                <a:gd name="csY1" fmla="*/ 0 h 2437993"/>
                <a:gd name="csX2" fmla="*/ 2438028 w 2438028"/>
                <a:gd name="csY2" fmla="*/ 1218997 h 2437993"/>
                <a:gd name="csX3" fmla="*/ 1219014 w 2438028"/>
                <a:gd name="csY3" fmla="*/ 2437994 h 2437993"/>
                <a:gd name="csX4" fmla="*/ 0 w 2438028"/>
                <a:gd name="csY4" fmla="*/ 1218997 h 2437993"/>
              </a:gdLst>
              <a:ahLst/>
              <a:cxnLst>
                <a:cxn ang="0">
                  <a:pos x="csX0" y="csY0"/>
                </a:cxn>
                <a:cxn ang="0">
                  <a:pos x="csX1" y="csY1"/>
                </a:cxn>
                <a:cxn ang="0">
                  <a:pos x="csX2" y="csY2"/>
                </a:cxn>
                <a:cxn ang="0">
                  <a:pos x="csX3" y="csY3"/>
                </a:cxn>
                <a:cxn ang="0">
                  <a:pos x="csX4" y="csY4"/>
                </a:cxn>
              </a:cxnLst>
              <a:rect l="l" t="t" r="r" b="b"/>
              <a:pathLst>
                <a:path w="2438028" h="2437993">
                  <a:moveTo>
                    <a:pt x="0" y="1218997"/>
                  </a:moveTo>
                  <a:cubicBezTo>
                    <a:pt x="0" y="545764"/>
                    <a:pt x="545771" y="0"/>
                    <a:pt x="1219014" y="0"/>
                  </a:cubicBezTo>
                  <a:cubicBezTo>
                    <a:pt x="1892257" y="0"/>
                    <a:pt x="2438028" y="545764"/>
                    <a:pt x="2438028" y="1218997"/>
                  </a:cubicBezTo>
                  <a:cubicBezTo>
                    <a:pt x="2438028" y="1892230"/>
                    <a:pt x="1892257" y="2437994"/>
                    <a:pt x="1219014" y="2437994"/>
                  </a:cubicBezTo>
                  <a:cubicBezTo>
                    <a:pt x="545771" y="2437994"/>
                    <a:pt x="0" y="1892230"/>
                    <a:pt x="0" y="1218997"/>
                  </a:cubicBezTo>
                  <a:close/>
                </a:path>
              </a:pathLst>
            </a:custGeom>
            <a:solidFill>
              <a:schemeClr val="accent5">
                <a:lumMod val="75000"/>
                <a:alpha val="50000"/>
              </a:schemeClr>
            </a:solidFill>
          </p:spPr>
          <p:style>
            <a:lnRef idx="2">
              <a:schemeClr val="lt1">
                <a:hueOff val="0"/>
                <a:satOff val="0"/>
                <a:lumOff val="0"/>
                <a:alphaOff val="0"/>
              </a:schemeClr>
            </a:lnRef>
            <a:fillRef idx="1">
              <a:schemeClr val="accent1">
                <a:alpha val="50000"/>
                <a:hueOff val="0"/>
                <a:satOff val="0"/>
                <a:lumOff val="0"/>
                <a:alphaOff val="0"/>
              </a:schemeClr>
            </a:fillRef>
            <a:effectRef idx="0">
              <a:schemeClr val="accent1">
                <a:alpha val="50000"/>
                <a:hueOff val="0"/>
                <a:satOff val="0"/>
                <a:lumOff val="0"/>
                <a:alphaOff val="0"/>
              </a:schemeClr>
            </a:effectRef>
            <a:fontRef idx="minor">
              <a:schemeClr val="tx1"/>
            </a:fontRef>
          </p:style>
          <p:txBody>
            <a:bodyPr spcFirstLastPara="0" vert="horz" wrap="square" lIns="558971" tIns="558966" rIns="558971" bIns="558966" numCol="1" spcCol="1270" anchor="ctr" anchorCtr="0">
              <a:noAutofit/>
            </a:bodyPr>
            <a:lstStyle/>
            <a:p>
              <a:pPr marL="0" lvl="0" indent="0" algn="ctr" defTabSz="2355850">
                <a:lnSpc>
                  <a:spcPct val="90000"/>
                </a:lnSpc>
                <a:spcBef>
                  <a:spcPct val="0"/>
                </a:spcBef>
                <a:spcAft>
                  <a:spcPct val="35000"/>
                </a:spcAft>
                <a:buNone/>
              </a:pPr>
              <a:endParaRPr lang="zh-CN" altLang="en-US" sz="5300" kern="1200"/>
            </a:p>
          </p:txBody>
        </p:sp>
      </p:grpSp>
      <p:sp>
        <p:nvSpPr>
          <p:cNvPr id="10" name="Freeform 82">
            <a:extLst>
              <a:ext uri="{FF2B5EF4-FFF2-40B4-BE49-F238E27FC236}">
                <a16:creationId xmlns:a16="http://schemas.microsoft.com/office/drawing/2014/main" id="{4F96D490-B437-A05B-7376-305B3ACF901C}"/>
              </a:ext>
            </a:extLst>
          </p:cNvPr>
          <p:cNvSpPr>
            <a:spLocks noEditPoints="1"/>
          </p:cNvSpPr>
          <p:nvPr/>
        </p:nvSpPr>
        <p:spPr bwMode="auto">
          <a:xfrm>
            <a:off x="5652120" y="1770223"/>
            <a:ext cx="586486" cy="678592"/>
          </a:xfrm>
          <a:custGeom>
            <a:avLst/>
            <a:gdLst>
              <a:gd name="T0" fmla="*/ 163 w 745"/>
              <a:gd name="T1" fmla="*/ 226 h 862"/>
              <a:gd name="T2" fmla="*/ 202 w 745"/>
              <a:gd name="T3" fmla="*/ 254 h 862"/>
              <a:gd name="T4" fmla="*/ 613 w 745"/>
              <a:gd name="T5" fmla="*/ 114 h 862"/>
              <a:gd name="T6" fmla="*/ 563 w 745"/>
              <a:gd name="T7" fmla="*/ 144 h 862"/>
              <a:gd name="T8" fmla="*/ 541 w 745"/>
              <a:gd name="T9" fmla="*/ 150 h 862"/>
              <a:gd name="T10" fmla="*/ 509 w 745"/>
              <a:gd name="T11" fmla="*/ 181 h 862"/>
              <a:gd name="T12" fmla="*/ 517 w 745"/>
              <a:gd name="T13" fmla="*/ 243 h 862"/>
              <a:gd name="T14" fmla="*/ 575 w 745"/>
              <a:gd name="T15" fmla="*/ 295 h 862"/>
              <a:gd name="T16" fmla="*/ 617 w 745"/>
              <a:gd name="T17" fmla="*/ 279 h 862"/>
              <a:gd name="T18" fmla="*/ 647 w 745"/>
              <a:gd name="T19" fmla="*/ 243 h 862"/>
              <a:gd name="T20" fmla="*/ 665 w 745"/>
              <a:gd name="T21" fmla="*/ 297 h 862"/>
              <a:gd name="T22" fmla="*/ 678 w 745"/>
              <a:gd name="T23" fmla="*/ 339 h 862"/>
              <a:gd name="T24" fmla="*/ 729 w 745"/>
              <a:gd name="T25" fmla="*/ 343 h 862"/>
              <a:gd name="T26" fmla="*/ 723 w 745"/>
              <a:gd name="T27" fmla="*/ 363 h 862"/>
              <a:gd name="T28" fmla="*/ 720 w 745"/>
              <a:gd name="T29" fmla="*/ 430 h 862"/>
              <a:gd name="T30" fmla="*/ 714 w 745"/>
              <a:gd name="T31" fmla="*/ 520 h 862"/>
              <a:gd name="T32" fmla="*/ 703 w 745"/>
              <a:gd name="T33" fmla="*/ 636 h 862"/>
              <a:gd name="T34" fmla="*/ 654 w 745"/>
              <a:gd name="T35" fmla="*/ 723 h 862"/>
              <a:gd name="T36" fmla="*/ 603 w 745"/>
              <a:gd name="T37" fmla="*/ 798 h 862"/>
              <a:gd name="T38" fmla="*/ 534 w 745"/>
              <a:gd name="T39" fmla="*/ 794 h 862"/>
              <a:gd name="T40" fmla="*/ 484 w 745"/>
              <a:gd name="T41" fmla="*/ 786 h 862"/>
              <a:gd name="T42" fmla="*/ 415 w 745"/>
              <a:gd name="T43" fmla="*/ 807 h 862"/>
              <a:gd name="T44" fmla="*/ 340 w 745"/>
              <a:gd name="T45" fmla="*/ 832 h 862"/>
              <a:gd name="T46" fmla="*/ 292 w 745"/>
              <a:gd name="T47" fmla="*/ 803 h 862"/>
              <a:gd name="T48" fmla="*/ 281 w 745"/>
              <a:gd name="T49" fmla="*/ 846 h 862"/>
              <a:gd name="T50" fmla="*/ 135 w 745"/>
              <a:gd name="T51" fmla="*/ 862 h 862"/>
              <a:gd name="T52" fmla="*/ 68 w 745"/>
              <a:gd name="T53" fmla="*/ 850 h 862"/>
              <a:gd name="T54" fmla="*/ 106 w 745"/>
              <a:gd name="T55" fmla="*/ 805 h 862"/>
              <a:gd name="T56" fmla="*/ 57 w 745"/>
              <a:gd name="T57" fmla="*/ 780 h 862"/>
              <a:gd name="T58" fmla="*/ 37 w 745"/>
              <a:gd name="T59" fmla="*/ 764 h 862"/>
              <a:gd name="T60" fmla="*/ 29 w 745"/>
              <a:gd name="T61" fmla="*/ 708 h 862"/>
              <a:gd name="T62" fmla="*/ 80 w 745"/>
              <a:gd name="T63" fmla="*/ 681 h 862"/>
              <a:gd name="T64" fmla="*/ 53 w 745"/>
              <a:gd name="T65" fmla="*/ 638 h 862"/>
              <a:gd name="T66" fmla="*/ 115 w 745"/>
              <a:gd name="T67" fmla="*/ 662 h 862"/>
              <a:gd name="T68" fmla="*/ 131 w 745"/>
              <a:gd name="T69" fmla="*/ 610 h 862"/>
              <a:gd name="T70" fmla="*/ 287 w 745"/>
              <a:gd name="T71" fmla="*/ 597 h 862"/>
              <a:gd name="T72" fmla="*/ 194 w 745"/>
              <a:gd name="T73" fmla="*/ 588 h 862"/>
              <a:gd name="T74" fmla="*/ 138 w 745"/>
              <a:gd name="T75" fmla="*/ 582 h 862"/>
              <a:gd name="T76" fmla="*/ 213 w 745"/>
              <a:gd name="T77" fmla="*/ 521 h 862"/>
              <a:gd name="T78" fmla="*/ 265 w 745"/>
              <a:gd name="T79" fmla="*/ 474 h 862"/>
              <a:gd name="T80" fmla="*/ 287 w 745"/>
              <a:gd name="T81" fmla="*/ 453 h 862"/>
              <a:gd name="T82" fmla="*/ 211 w 745"/>
              <a:gd name="T83" fmla="*/ 422 h 862"/>
              <a:gd name="T84" fmla="*/ 180 w 745"/>
              <a:gd name="T85" fmla="*/ 402 h 862"/>
              <a:gd name="T86" fmla="*/ 148 w 745"/>
              <a:gd name="T87" fmla="*/ 369 h 862"/>
              <a:gd name="T88" fmla="*/ 163 w 745"/>
              <a:gd name="T89" fmla="*/ 333 h 862"/>
              <a:gd name="T90" fmla="*/ 191 w 745"/>
              <a:gd name="T91" fmla="*/ 317 h 862"/>
              <a:gd name="T92" fmla="*/ 248 w 745"/>
              <a:gd name="T93" fmla="*/ 285 h 862"/>
              <a:gd name="T94" fmla="*/ 222 w 745"/>
              <a:gd name="T95" fmla="*/ 236 h 862"/>
              <a:gd name="T96" fmla="*/ 217 w 745"/>
              <a:gd name="T97" fmla="*/ 187 h 862"/>
              <a:gd name="T98" fmla="*/ 228 w 745"/>
              <a:gd name="T99" fmla="*/ 169 h 862"/>
              <a:gd name="T100" fmla="*/ 335 w 745"/>
              <a:gd name="T101" fmla="*/ 213 h 862"/>
              <a:gd name="T102" fmla="*/ 415 w 745"/>
              <a:gd name="T103" fmla="*/ 229 h 862"/>
              <a:gd name="T104" fmla="*/ 444 w 745"/>
              <a:gd name="T105" fmla="*/ 183 h 862"/>
              <a:gd name="T106" fmla="*/ 504 w 745"/>
              <a:gd name="T107" fmla="*/ 147 h 862"/>
              <a:gd name="T108" fmla="*/ 458 w 745"/>
              <a:gd name="T109" fmla="*/ 99 h 862"/>
              <a:gd name="T110" fmla="*/ 493 w 745"/>
              <a:gd name="T111" fmla="*/ 46 h 862"/>
              <a:gd name="T112" fmla="*/ 556 w 745"/>
              <a:gd name="T113" fmla="*/ 18 h 862"/>
              <a:gd name="T114" fmla="*/ 607 w 745"/>
              <a:gd name="T115" fmla="*/ 15 h 862"/>
              <a:gd name="T116" fmla="*/ 607 w 745"/>
              <a:gd name="T117" fmla="*/ 59 h 862"/>
              <a:gd name="T118" fmla="*/ 620 w 745"/>
              <a:gd name="T119" fmla="*/ 71 h 862"/>
              <a:gd name="T120" fmla="*/ 637 w 745"/>
              <a:gd name="T121" fmla="*/ 16 h 862"/>
              <a:gd name="T122" fmla="*/ 680 w 745"/>
              <a:gd name="T123" fmla="*/ 20 h 862"/>
              <a:gd name="T124" fmla="*/ 659 w 745"/>
              <a:gd name="T125" fmla="*/ 70 h 86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  <a:cxn ang="0">
                <a:pos x="T122" y="T123"/>
              </a:cxn>
              <a:cxn ang="0">
                <a:pos x="T124" y="T125"/>
              </a:cxn>
            </a:cxnLst>
            <a:rect l="0" t="0" r="r" b="b"/>
            <a:pathLst>
              <a:path w="745" h="862">
                <a:moveTo>
                  <a:pt x="202" y="254"/>
                </a:moveTo>
                <a:lnTo>
                  <a:pt x="200" y="261"/>
                </a:lnTo>
                <a:lnTo>
                  <a:pt x="192" y="248"/>
                </a:lnTo>
                <a:lnTo>
                  <a:pt x="190" y="238"/>
                </a:lnTo>
                <a:lnTo>
                  <a:pt x="163" y="226"/>
                </a:lnTo>
                <a:lnTo>
                  <a:pt x="177" y="219"/>
                </a:lnTo>
                <a:lnTo>
                  <a:pt x="182" y="223"/>
                </a:lnTo>
                <a:lnTo>
                  <a:pt x="202" y="230"/>
                </a:lnTo>
                <a:lnTo>
                  <a:pt x="207" y="236"/>
                </a:lnTo>
                <a:lnTo>
                  <a:pt x="202" y="254"/>
                </a:lnTo>
                <a:close/>
                <a:moveTo>
                  <a:pt x="659" y="70"/>
                </a:moveTo>
                <a:lnTo>
                  <a:pt x="634" y="80"/>
                </a:lnTo>
                <a:lnTo>
                  <a:pt x="628" y="85"/>
                </a:lnTo>
                <a:lnTo>
                  <a:pt x="617" y="108"/>
                </a:lnTo>
                <a:lnTo>
                  <a:pt x="613" y="114"/>
                </a:lnTo>
                <a:lnTo>
                  <a:pt x="603" y="125"/>
                </a:lnTo>
                <a:lnTo>
                  <a:pt x="593" y="137"/>
                </a:lnTo>
                <a:lnTo>
                  <a:pt x="584" y="141"/>
                </a:lnTo>
                <a:lnTo>
                  <a:pt x="571" y="142"/>
                </a:lnTo>
                <a:lnTo>
                  <a:pt x="563" y="144"/>
                </a:lnTo>
                <a:lnTo>
                  <a:pt x="556" y="141"/>
                </a:lnTo>
                <a:lnTo>
                  <a:pt x="545" y="138"/>
                </a:lnTo>
                <a:lnTo>
                  <a:pt x="539" y="142"/>
                </a:lnTo>
                <a:lnTo>
                  <a:pt x="538" y="145"/>
                </a:lnTo>
                <a:lnTo>
                  <a:pt x="541" y="150"/>
                </a:lnTo>
                <a:lnTo>
                  <a:pt x="547" y="159"/>
                </a:lnTo>
                <a:lnTo>
                  <a:pt x="556" y="167"/>
                </a:lnTo>
                <a:lnTo>
                  <a:pt x="554" y="171"/>
                </a:lnTo>
                <a:lnTo>
                  <a:pt x="547" y="176"/>
                </a:lnTo>
                <a:lnTo>
                  <a:pt x="509" y="181"/>
                </a:lnTo>
                <a:lnTo>
                  <a:pt x="496" y="187"/>
                </a:lnTo>
                <a:lnTo>
                  <a:pt x="491" y="192"/>
                </a:lnTo>
                <a:lnTo>
                  <a:pt x="492" y="203"/>
                </a:lnTo>
                <a:lnTo>
                  <a:pt x="512" y="238"/>
                </a:lnTo>
                <a:lnTo>
                  <a:pt x="517" y="243"/>
                </a:lnTo>
                <a:lnTo>
                  <a:pt x="517" y="260"/>
                </a:lnTo>
                <a:lnTo>
                  <a:pt x="539" y="273"/>
                </a:lnTo>
                <a:lnTo>
                  <a:pt x="547" y="286"/>
                </a:lnTo>
                <a:lnTo>
                  <a:pt x="555" y="290"/>
                </a:lnTo>
                <a:lnTo>
                  <a:pt x="575" y="295"/>
                </a:lnTo>
                <a:lnTo>
                  <a:pt x="581" y="301"/>
                </a:lnTo>
                <a:lnTo>
                  <a:pt x="586" y="298"/>
                </a:lnTo>
                <a:lnTo>
                  <a:pt x="590" y="294"/>
                </a:lnTo>
                <a:lnTo>
                  <a:pt x="610" y="284"/>
                </a:lnTo>
                <a:lnTo>
                  <a:pt x="617" y="279"/>
                </a:lnTo>
                <a:lnTo>
                  <a:pt x="615" y="269"/>
                </a:lnTo>
                <a:lnTo>
                  <a:pt x="613" y="262"/>
                </a:lnTo>
                <a:lnTo>
                  <a:pt x="627" y="252"/>
                </a:lnTo>
                <a:lnTo>
                  <a:pt x="642" y="242"/>
                </a:lnTo>
                <a:lnTo>
                  <a:pt x="647" y="243"/>
                </a:lnTo>
                <a:lnTo>
                  <a:pt x="655" y="253"/>
                </a:lnTo>
                <a:lnTo>
                  <a:pt x="661" y="267"/>
                </a:lnTo>
                <a:lnTo>
                  <a:pt x="660" y="276"/>
                </a:lnTo>
                <a:lnTo>
                  <a:pt x="660" y="281"/>
                </a:lnTo>
                <a:lnTo>
                  <a:pt x="665" y="297"/>
                </a:lnTo>
                <a:lnTo>
                  <a:pt x="669" y="303"/>
                </a:lnTo>
                <a:lnTo>
                  <a:pt x="682" y="309"/>
                </a:lnTo>
                <a:lnTo>
                  <a:pt x="683" y="314"/>
                </a:lnTo>
                <a:lnTo>
                  <a:pt x="677" y="333"/>
                </a:lnTo>
                <a:lnTo>
                  <a:pt x="678" y="339"/>
                </a:lnTo>
                <a:lnTo>
                  <a:pt x="691" y="344"/>
                </a:lnTo>
                <a:lnTo>
                  <a:pt x="707" y="346"/>
                </a:lnTo>
                <a:lnTo>
                  <a:pt x="713" y="347"/>
                </a:lnTo>
                <a:lnTo>
                  <a:pt x="719" y="345"/>
                </a:lnTo>
                <a:lnTo>
                  <a:pt x="729" y="343"/>
                </a:lnTo>
                <a:lnTo>
                  <a:pt x="740" y="347"/>
                </a:lnTo>
                <a:lnTo>
                  <a:pt x="745" y="356"/>
                </a:lnTo>
                <a:lnTo>
                  <a:pt x="745" y="367"/>
                </a:lnTo>
                <a:lnTo>
                  <a:pt x="733" y="367"/>
                </a:lnTo>
                <a:lnTo>
                  <a:pt x="723" y="363"/>
                </a:lnTo>
                <a:lnTo>
                  <a:pt x="716" y="368"/>
                </a:lnTo>
                <a:lnTo>
                  <a:pt x="714" y="378"/>
                </a:lnTo>
                <a:lnTo>
                  <a:pt x="714" y="394"/>
                </a:lnTo>
                <a:lnTo>
                  <a:pt x="719" y="405"/>
                </a:lnTo>
                <a:lnTo>
                  <a:pt x="720" y="430"/>
                </a:lnTo>
                <a:lnTo>
                  <a:pt x="719" y="456"/>
                </a:lnTo>
                <a:lnTo>
                  <a:pt x="723" y="473"/>
                </a:lnTo>
                <a:lnTo>
                  <a:pt x="720" y="494"/>
                </a:lnTo>
                <a:lnTo>
                  <a:pt x="716" y="503"/>
                </a:lnTo>
                <a:lnTo>
                  <a:pt x="714" y="520"/>
                </a:lnTo>
                <a:lnTo>
                  <a:pt x="710" y="524"/>
                </a:lnTo>
                <a:lnTo>
                  <a:pt x="708" y="541"/>
                </a:lnTo>
                <a:lnTo>
                  <a:pt x="710" y="577"/>
                </a:lnTo>
                <a:lnTo>
                  <a:pt x="710" y="595"/>
                </a:lnTo>
                <a:lnTo>
                  <a:pt x="703" y="636"/>
                </a:lnTo>
                <a:lnTo>
                  <a:pt x="694" y="649"/>
                </a:lnTo>
                <a:lnTo>
                  <a:pt x="681" y="662"/>
                </a:lnTo>
                <a:lnTo>
                  <a:pt x="672" y="678"/>
                </a:lnTo>
                <a:lnTo>
                  <a:pt x="663" y="695"/>
                </a:lnTo>
                <a:lnTo>
                  <a:pt x="654" y="723"/>
                </a:lnTo>
                <a:lnTo>
                  <a:pt x="628" y="753"/>
                </a:lnTo>
                <a:lnTo>
                  <a:pt x="618" y="760"/>
                </a:lnTo>
                <a:lnTo>
                  <a:pt x="607" y="763"/>
                </a:lnTo>
                <a:lnTo>
                  <a:pt x="622" y="791"/>
                </a:lnTo>
                <a:lnTo>
                  <a:pt x="603" y="798"/>
                </a:lnTo>
                <a:lnTo>
                  <a:pt x="584" y="798"/>
                </a:lnTo>
                <a:lnTo>
                  <a:pt x="564" y="787"/>
                </a:lnTo>
                <a:lnTo>
                  <a:pt x="552" y="785"/>
                </a:lnTo>
                <a:lnTo>
                  <a:pt x="538" y="790"/>
                </a:lnTo>
                <a:lnTo>
                  <a:pt x="534" y="794"/>
                </a:lnTo>
                <a:lnTo>
                  <a:pt x="530" y="790"/>
                </a:lnTo>
                <a:lnTo>
                  <a:pt x="527" y="769"/>
                </a:lnTo>
                <a:lnTo>
                  <a:pt x="517" y="788"/>
                </a:lnTo>
                <a:lnTo>
                  <a:pt x="504" y="791"/>
                </a:lnTo>
                <a:lnTo>
                  <a:pt x="484" y="786"/>
                </a:lnTo>
                <a:lnTo>
                  <a:pt x="450" y="782"/>
                </a:lnTo>
                <a:lnTo>
                  <a:pt x="435" y="786"/>
                </a:lnTo>
                <a:lnTo>
                  <a:pt x="428" y="792"/>
                </a:lnTo>
                <a:lnTo>
                  <a:pt x="421" y="803"/>
                </a:lnTo>
                <a:lnTo>
                  <a:pt x="415" y="807"/>
                </a:lnTo>
                <a:lnTo>
                  <a:pt x="408" y="810"/>
                </a:lnTo>
                <a:lnTo>
                  <a:pt x="380" y="811"/>
                </a:lnTo>
                <a:lnTo>
                  <a:pt x="375" y="812"/>
                </a:lnTo>
                <a:lnTo>
                  <a:pt x="358" y="825"/>
                </a:lnTo>
                <a:lnTo>
                  <a:pt x="340" y="832"/>
                </a:lnTo>
                <a:lnTo>
                  <a:pt x="326" y="831"/>
                </a:lnTo>
                <a:lnTo>
                  <a:pt x="317" y="819"/>
                </a:lnTo>
                <a:lnTo>
                  <a:pt x="315" y="812"/>
                </a:lnTo>
                <a:lnTo>
                  <a:pt x="310" y="807"/>
                </a:lnTo>
                <a:lnTo>
                  <a:pt x="292" y="803"/>
                </a:lnTo>
                <a:lnTo>
                  <a:pt x="297" y="807"/>
                </a:lnTo>
                <a:lnTo>
                  <a:pt x="299" y="815"/>
                </a:lnTo>
                <a:lnTo>
                  <a:pt x="297" y="829"/>
                </a:lnTo>
                <a:lnTo>
                  <a:pt x="292" y="841"/>
                </a:lnTo>
                <a:lnTo>
                  <a:pt x="281" y="846"/>
                </a:lnTo>
                <a:lnTo>
                  <a:pt x="270" y="845"/>
                </a:lnTo>
                <a:lnTo>
                  <a:pt x="250" y="854"/>
                </a:lnTo>
                <a:lnTo>
                  <a:pt x="227" y="852"/>
                </a:lnTo>
                <a:lnTo>
                  <a:pt x="213" y="861"/>
                </a:lnTo>
                <a:lnTo>
                  <a:pt x="135" y="862"/>
                </a:lnTo>
                <a:lnTo>
                  <a:pt x="131" y="862"/>
                </a:lnTo>
                <a:lnTo>
                  <a:pt x="123" y="854"/>
                </a:lnTo>
                <a:lnTo>
                  <a:pt x="113" y="848"/>
                </a:lnTo>
                <a:lnTo>
                  <a:pt x="101" y="847"/>
                </a:lnTo>
                <a:lnTo>
                  <a:pt x="68" y="850"/>
                </a:lnTo>
                <a:lnTo>
                  <a:pt x="54" y="844"/>
                </a:lnTo>
                <a:lnTo>
                  <a:pt x="81" y="820"/>
                </a:lnTo>
                <a:lnTo>
                  <a:pt x="109" y="812"/>
                </a:lnTo>
                <a:lnTo>
                  <a:pt x="114" y="808"/>
                </a:lnTo>
                <a:lnTo>
                  <a:pt x="106" y="805"/>
                </a:lnTo>
                <a:lnTo>
                  <a:pt x="56" y="802"/>
                </a:lnTo>
                <a:lnTo>
                  <a:pt x="37" y="805"/>
                </a:lnTo>
                <a:lnTo>
                  <a:pt x="20" y="803"/>
                </a:lnTo>
                <a:lnTo>
                  <a:pt x="31" y="792"/>
                </a:lnTo>
                <a:lnTo>
                  <a:pt x="57" y="780"/>
                </a:lnTo>
                <a:lnTo>
                  <a:pt x="71" y="774"/>
                </a:lnTo>
                <a:lnTo>
                  <a:pt x="79" y="773"/>
                </a:lnTo>
                <a:lnTo>
                  <a:pt x="90" y="765"/>
                </a:lnTo>
                <a:lnTo>
                  <a:pt x="115" y="760"/>
                </a:lnTo>
                <a:lnTo>
                  <a:pt x="37" y="764"/>
                </a:lnTo>
                <a:lnTo>
                  <a:pt x="18" y="755"/>
                </a:lnTo>
                <a:lnTo>
                  <a:pt x="16" y="747"/>
                </a:lnTo>
                <a:lnTo>
                  <a:pt x="0" y="746"/>
                </a:lnTo>
                <a:lnTo>
                  <a:pt x="0" y="728"/>
                </a:lnTo>
                <a:lnTo>
                  <a:pt x="29" y="708"/>
                </a:lnTo>
                <a:lnTo>
                  <a:pt x="45" y="702"/>
                </a:lnTo>
                <a:lnTo>
                  <a:pt x="62" y="699"/>
                </a:lnTo>
                <a:lnTo>
                  <a:pt x="77" y="695"/>
                </a:lnTo>
                <a:lnTo>
                  <a:pt x="87" y="687"/>
                </a:lnTo>
                <a:lnTo>
                  <a:pt x="80" y="681"/>
                </a:lnTo>
                <a:lnTo>
                  <a:pt x="37" y="671"/>
                </a:lnTo>
                <a:lnTo>
                  <a:pt x="16" y="663"/>
                </a:lnTo>
                <a:lnTo>
                  <a:pt x="20" y="655"/>
                </a:lnTo>
                <a:lnTo>
                  <a:pt x="26" y="647"/>
                </a:lnTo>
                <a:lnTo>
                  <a:pt x="53" y="638"/>
                </a:lnTo>
                <a:lnTo>
                  <a:pt x="64" y="639"/>
                </a:lnTo>
                <a:lnTo>
                  <a:pt x="74" y="644"/>
                </a:lnTo>
                <a:lnTo>
                  <a:pt x="83" y="651"/>
                </a:lnTo>
                <a:lnTo>
                  <a:pt x="90" y="657"/>
                </a:lnTo>
                <a:lnTo>
                  <a:pt x="115" y="662"/>
                </a:lnTo>
                <a:lnTo>
                  <a:pt x="107" y="648"/>
                </a:lnTo>
                <a:lnTo>
                  <a:pt x="112" y="628"/>
                </a:lnTo>
                <a:lnTo>
                  <a:pt x="106" y="619"/>
                </a:lnTo>
                <a:lnTo>
                  <a:pt x="118" y="612"/>
                </a:lnTo>
                <a:lnTo>
                  <a:pt x="131" y="610"/>
                </a:lnTo>
                <a:lnTo>
                  <a:pt x="155" y="596"/>
                </a:lnTo>
                <a:lnTo>
                  <a:pt x="163" y="595"/>
                </a:lnTo>
                <a:lnTo>
                  <a:pt x="201" y="599"/>
                </a:lnTo>
                <a:lnTo>
                  <a:pt x="243" y="601"/>
                </a:lnTo>
                <a:lnTo>
                  <a:pt x="287" y="597"/>
                </a:lnTo>
                <a:lnTo>
                  <a:pt x="269" y="584"/>
                </a:lnTo>
                <a:lnTo>
                  <a:pt x="261" y="571"/>
                </a:lnTo>
                <a:lnTo>
                  <a:pt x="241" y="588"/>
                </a:lnTo>
                <a:lnTo>
                  <a:pt x="227" y="593"/>
                </a:lnTo>
                <a:lnTo>
                  <a:pt x="194" y="588"/>
                </a:lnTo>
                <a:lnTo>
                  <a:pt x="185" y="584"/>
                </a:lnTo>
                <a:lnTo>
                  <a:pt x="173" y="572"/>
                </a:lnTo>
                <a:lnTo>
                  <a:pt x="167" y="574"/>
                </a:lnTo>
                <a:lnTo>
                  <a:pt x="161" y="578"/>
                </a:lnTo>
                <a:lnTo>
                  <a:pt x="138" y="582"/>
                </a:lnTo>
                <a:lnTo>
                  <a:pt x="115" y="579"/>
                </a:lnTo>
                <a:lnTo>
                  <a:pt x="147" y="566"/>
                </a:lnTo>
                <a:lnTo>
                  <a:pt x="188" y="544"/>
                </a:lnTo>
                <a:lnTo>
                  <a:pt x="198" y="536"/>
                </a:lnTo>
                <a:lnTo>
                  <a:pt x="213" y="521"/>
                </a:lnTo>
                <a:lnTo>
                  <a:pt x="211" y="512"/>
                </a:lnTo>
                <a:lnTo>
                  <a:pt x="207" y="506"/>
                </a:lnTo>
                <a:lnTo>
                  <a:pt x="240" y="476"/>
                </a:lnTo>
                <a:lnTo>
                  <a:pt x="250" y="472"/>
                </a:lnTo>
                <a:lnTo>
                  <a:pt x="265" y="474"/>
                </a:lnTo>
                <a:lnTo>
                  <a:pt x="277" y="472"/>
                </a:lnTo>
                <a:lnTo>
                  <a:pt x="283" y="473"/>
                </a:lnTo>
                <a:lnTo>
                  <a:pt x="287" y="472"/>
                </a:lnTo>
                <a:lnTo>
                  <a:pt x="300" y="464"/>
                </a:lnTo>
                <a:lnTo>
                  <a:pt x="287" y="453"/>
                </a:lnTo>
                <a:lnTo>
                  <a:pt x="273" y="445"/>
                </a:lnTo>
                <a:lnTo>
                  <a:pt x="224" y="436"/>
                </a:lnTo>
                <a:lnTo>
                  <a:pt x="218" y="434"/>
                </a:lnTo>
                <a:lnTo>
                  <a:pt x="214" y="429"/>
                </a:lnTo>
                <a:lnTo>
                  <a:pt x="211" y="422"/>
                </a:lnTo>
                <a:lnTo>
                  <a:pt x="211" y="410"/>
                </a:lnTo>
                <a:lnTo>
                  <a:pt x="209" y="406"/>
                </a:lnTo>
                <a:lnTo>
                  <a:pt x="198" y="403"/>
                </a:lnTo>
                <a:lnTo>
                  <a:pt x="186" y="404"/>
                </a:lnTo>
                <a:lnTo>
                  <a:pt x="180" y="402"/>
                </a:lnTo>
                <a:lnTo>
                  <a:pt x="174" y="394"/>
                </a:lnTo>
                <a:lnTo>
                  <a:pt x="189" y="385"/>
                </a:lnTo>
                <a:lnTo>
                  <a:pt x="175" y="378"/>
                </a:lnTo>
                <a:lnTo>
                  <a:pt x="159" y="376"/>
                </a:lnTo>
                <a:lnTo>
                  <a:pt x="148" y="369"/>
                </a:lnTo>
                <a:lnTo>
                  <a:pt x="150" y="360"/>
                </a:lnTo>
                <a:lnTo>
                  <a:pt x="158" y="354"/>
                </a:lnTo>
                <a:lnTo>
                  <a:pt x="152" y="345"/>
                </a:lnTo>
                <a:lnTo>
                  <a:pt x="154" y="335"/>
                </a:lnTo>
                <a:lnTo>
                  <a:pt x="163" y="333"/>
                </a:lnTo>
                <a:lnTo>
                  <a:pt x="171" y="336"/>
                </a:lnTo>
                <a:lnTo>
                  <a:pt x="190" y="334"/>
                </a:lnTo>
                <a:lnTo>
                  <a:pt x="214" y="337"/>
                </a:lnTo>
                <a:lnTo>
                  <a:pt x="197" y="325"/>
                </a:lnTo>
                <a:lnTo>
                  <a:pt x="191" y="317"/>
                </a:lnTo>
                <a:lnTo>
                  <a:pt x="193" y="308"/>
                </a:lnTo>
                <a:lnTo>
                  <a:pt x="197" y="301"/>
                </a:lnTo>
                <a:lnTo>
                  <a:pt x="223" y="294"/>
                </a:lnTo>
                <a:lnTo>
                  <a:pt x="248" y="294"/>
                </a:lnTo>
                <a:lnTo>
                  <a:pt x="248" y="285"/>
                </a:lnTo>
                <a:lnTo>
                  <a:pt x="252" y="277"/>
                </a:lnTo>
                <a:lnTo>
                  <a:pt x="230" y="267"/>
                </a:lnTo>
                <a:lnTo>
                  <a:pt x="205" y="267"/>
                </a:lnTo>
                <a:lnTo>
                  <a:pt x="211" y="250"/>
                </a:lnTo>
                <a:lnTo>
                  <a:pt x="222" y="236"/>
                </a:lnTo>
                <a:lnTo>
                  <a:pt x="226" y="225"/>
                </a:lnTo>
                <a:lnTo>
                  <a:pt x="228" y="213"/>
                </a:lnTo>
                <a:lnTo>
                  <a:pt x="216" y="216"/>
                </a:lnTo>
                <a:lnTo>
                  <a:pt x="219" y="198"/>
                </a:lnTo>
                <a:lnTo>
                  <a:pt x="217" y="187"/>
                </a:lnTo>
                <a:lnTo>
                  <a:pt x="199" y="189"/>
                </a:lnTo>
                <a:lnTo>
                  <a:pt x="203" y="176"/>
                </a:lnTo>
                <a:lnTo>
                  <a:pt x="211" y="167"/>
                </a:lnTo>
                <a:lnTo>
                  <a:pt x="220" y="164"/>
                </a:lnTo>
                <a:lnTo>
                  <a:pt x="228" y="169"/>
                </a:lnTo>
                <a:lnTo>
                  <a:pt x="244" y="174"/>
                </a:lnTo>
                <a:lnTo>
                  <a:pt x="261" y="170"/>
                </a:lnTo>
                <a:lnTo>
                  <a:pt x="284" y="174"/>
                </a:lnTo>
                <a:lnTo>
                  <a:pt x="317" y="186"/>
                </a:lnTo>
                <a:lnTo>
                  <a:pt x="335" y="213"/>
                </a:lnTo>
                <a:lnTo>
                  <a:pt x="342" y="212"/>
                </a:lnTo>
                <a:lnTo>
                  <a:pt x="356" y="201"/>
                </a:lnTo>
                <a:lnTo>
                  <a:pt x="360" y="201"/>
                </a:lnTo>
                <a:lnTo>
                  <a:pt x="394" y="216"/>
                </a:lnTo>
                <a:lnTo>
                  <a:pt x="415" y="229"/>
                </a:lnTo>
                <a:lnTo>
                  <a:pt x="421" y="229"/>
                </a:lnTo>
                <a:lnTo>
                  <a:pt x="422" y="213"/>
                </a:lnTo>
                <a:lnTo>
                  <a:pt x="417" y="201"/>
                </a:lnTo>
                <a:lnTo>
                  <a:pt x="430" y="189"/>
                </a:lnTo>
                <a:lnTo>
                  <a:pt x="444" y="183"/>
                </a:lnTo>
                <a:lnTo>
                  <a:pt x="453" y="180"/>
                </a:lnTo>
                <a:lnTo>
                  <a:pt x="474" y="179"/>
                </a:lnTo>
                <a:lnTo>
                  <a:pt x="483" y="176"/>
                </a:lnTo>
                <a:lnTo>
                  <a:pt x="492" y="160"/>
                </a:lnTo>
                <a:lnTo>
                  <a:pt x="504" y="147"/>
                </a:lnTo>
                <a:lnTo>
                  <a:pt x="458" y="143"/>
                </a:lnTo>
                <a:lnTo>
                  <a:pt x="419" y="114"/>
                </a:lnTo>
                <a:lnTo>
                  <a:pt x="429" y="104"/>
                </a:lnTo>
                <a:lnTo>
                  <a:pt x="441" y="100"/>
                </a:lnTo>
                <a:lnTo>
                  <a:pt x="458" y="99"/>
                </a:lnTo>
                <a:lnTo>
                  <a:pt x="460" y="92"/>
                </a:lnTo>
                <a:lnTo>
                  <a:pt x="470" y="88"/>
                </a:lnTo>
                <a:lnTo>
                  <a:pt x="486" y="78"/>
                </a:lnTo>
                <a:lnTo>
                  <a:pt x="486" y="59"/>
                </a:lnTo>
                <a:lnTo>
                  <a:pt x="493" y="46"/>
                </a:lnTo>
                <a:lnTo>
                  <a:pt x="504" y="39"/>
                </a:lnTo>
                <a:lnTo>
                  <a:pt x="510" y="28"/>
                </a:lnTo>
                <a:lnTo>
                  <a:pt x="517" y="20"/>
                </a:lnTo>
                <a:lnTo>
                  <a:pt x="536" y="21"/>
                </a:lnTo>
                <a:lnTo>
                  <a:pt x="556" y="18"/>
                </a:lnTo>
                <a:lnTo>
                  <a:pt x="563" y="20"/>
                </a:lnTo>
                <a:lnTo>
                  <a:pt x="585" y="24"/>
                </a:lnTo>
                <a:lnTo>
                  <a:pt x="592" y="29"/>
                </a:lnTo>
                <a:lnTo>
                  <a:pt x="594" y="13"/>
                </a:lnTo>
                <a:lnTo>
                  <a:pt x="607" y="15"/>
                </a:lnTo>
                <a:lnTo>
                  <a:pt x="612" y="19"/>
                </a:lnTo>
                <a:lnTo>
                  <a:pt x="611" y="30"/>
                </a:lnTo>
                <a:lnTo>
                  <a:pt x="615" y="38"/>
                </a:lnTo>
                <a:lnTo>
                  <a:pt x="614" y="51"/>
                </a:lnTo>
                <a:lnTo>
                  <a:pt x="607" y="59"/>
                </a:lnTo>
                <a:lnTo>
                  <a:pt x="600" y="64"/>
                </a:lnTo>
                <a:lnTo>
                  <a:pt x="603" y="74"/>
                </a:lnTo>
                <a:lnTo>
                  <a:pt x="590" y="84"/>
                </a:lnTo>
                <a:lnTo>
                  <a:pt x="602" y="82"/>
                </a:lnTo>
                <a:lnTo>
                  <a:pt x="620" y="71"/>
                </a:lnTo>
                <a:lnTo>
                  <a:pt x="622" y="61"/>
                </a:lnTo>
                <a:lnTo>
                  <a:pt x="623" y="47"/>
                </a:lnTo>
                <a:lnTo>
                  <a:pt x="622" y="35"/>
                </a:lnTo>
                <a:lnTo>
                  <a:pt x="627" y="21"/>
                </a:lnTo>
                <a:lnTo>
                  <a:pt x="637" y="16"/>
                </a:lnTo>
                <a:lnTo>
                  <a:pt x="660" y="17"/>
                </a:lnTo>
                <a:lnTo>
                  <a:pt x="655" y="0"/>
                </a:lnTo>
                <a:lnTo>
                  <a:pt x="663" y="1"/>
                </a:lnTo>
                <a:lnTo>
                  <a:pt x="671" y="5"/>
                </a:lnTo>
                <a:lnTo>
                  <a:pt x="680" y="20"/>
                </a:lnTo>
                <a:lnTo>
                  <a:pt x="691" y="33"/>
                </a:lnTo>
                <a:lnTo>
                  <a:pt x="703" y="43"/>
                </a:lnTo>
                <a:lnTo>
                  <a:pt x="686" y="54"/>
                </a:lnTo>
                <a:lnTo>
                  <a:pt x="668" y="60"/>
                </a:lnTo>
                <a:lnTo>
                  <a:pt x="659" y="70"/>
                </a:lnTo>
                <a:close/>
              </a:path>
            </a:pathLst>
          </a:custGeom>
          <a:solidFill>
            <a:schemeClr val="bg1"/>
          </a:solidFill>
          <a:ln w="3175">
            <a:solidFill>
              <a:schemeClr val="bg1"/>
            </a:solidFill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pPr defTabSz="914400"/>
            <a:endParaRPr lang="zh-CN" altLang="en-US"/>
          </a:p>
        </p:txBody>
      </p:sp>
      <p:sp>
        <p:nvSpPr>
          <p:cNvPr id="12" name="Freeform 78">
            <a:extLst>
              <a:ext uri="{FF2B5EF4-FFF2-40B4-BE49-F238E27FC236}">
                <a16:creationId xmlns:a16="http://schemas.microsoft.com/office/drawing/2014/main" id="{252377A0-DEB5-CFB3-8530-7932744FB518}"/>
              </a:ext>
            </a:extLst>
          </p:cNvPr>
          <p:cNvSpPr>
            <a:spLocks noEditPoints="1"/>
          </p:cNvSpPr>
          <p:nvPr/>
        </p:nvSpPr>
        <p:spPr bwMode="auto">
          <a:xfrm>
            <a:off x="7057509" y="1547157"/>
            <a:ext cx="589075" cy="1107461"/>
          </a:xfrm>
          <a:custGeom>
            <a:avLst/>
            <a:gdLst>
              <a:gd name="T0" fmla="*/ 408 w 1350"/>
              <a:gd name="T1" fmla="*/ 2161 h 2538"/>
              <a:gd name="T2" fmla="*/ 417 w 1350"/>
              <a:gd name="T3" fmla="*/ 2032 h 2538"/>
              <a:gd name="T4" fmla="*/ 436 w 1350"/>
              <a:gd name="T5" fmla="*/ 1866 h 2538"/>
              <a:gd name="T6" fmla="*/ 628 w 1350"/>
              <a:gd name="T7" fmla="*/ 1780 h 2538"/>
              <a:gd name="T8" fmla="*/ 690 w 1350"/>
              <a:gd name="T9" fmla="*/ 1684 h 2538"/>
              <a:gd name="T10" fmla="*/ 708 w 1350"/>
              <a:gd name="T11" fmla="*/ 1400 h 2538"/>
              <a:gd name="T12" fmla="*/ 559 w 1350"/>
              <a:gd name="T13" fmla="*/ 1388 h 2538"/>
              <a:gd name="T14" fmla="*/ 531 w 1350"/>
              <a:gd name="T15" fmla="*/ 1234 h 2538"/>
              <a:gd name="T16" fmla="*/ 534 w 1350"/>
              <a:gd name="T17" fmla="*/ 1079 h 2538"/>
              <a:gd name="T18" fmla="*/ 467 w 1350"/>
              <a:gd name="T19" fmla="*/ 1074 h 2538"/>
              <a:gd name="T20" fmla="*/ 443 w 1350"/>
              <a:gd name="T21" fmla="*/ 1118 h 2538"/>
              <a:gd name="T22" fmla="*/ 477 w 1350"/>
              <a:gd name="T23" fmla="*/ 931 h 2538"/>
              <a:gd name="T24" fmla="*/ 515 w 1350"/>
              <a:gd name="T25" fmla="*/ 768 h 2538"/>
              <a:gd name="T26" fmla="*/ 578 w 1350"/>
              <a:gd name="T27" fmla="*/ 617 h 2538"/>
              <a:gd name="T28" fmla="*/ 640 w 1350"/>
              <a:gd name="T29" fmla="*/ 500 h 2538"/>
              <a:gd name="T30" fmla="*/ 834 w 1350"/>
              <a:gd name="T31" fmla="*/ 484 h 2538"/>
              <a:gd name="T32" fmla="*/ 763 w 1350"/>
              <a:gd name="T33" fmla="*/ 665 h 2538"/>
              <a:gd name="T34" fmla="*/ 1010 w 1350"/>
              <a:gd name="T35" fmla="*/ 752 h 2538"/>
              <a:gd name="T36" fmla="*/ 810 w 1350"/>
              <a:gd name="T37" fmla="*/ 1027 h 2538"/>
              <a:gd name="T38" fmla="*/ 693 w 1350"/>
              <a:gd name="T39" fmla="*/ 1095 h 2538"/>
              <a:gd name="T40" fmla="*/ 987 w 1350"/>
              <a:gd name="T41" fmla="*/ 1500 h 2538"/>
              <a:gd name="T42" fmla="*/ 1123 w 1350"/>
              <a:gd name="T43" fmla="*/ 1788 h 2538"/>
              <a:gd name="T44" fmla="*/ 1139 w 1350"/>
              <a:gd name="T45" fmla="*/ 1998 h 2538"/>
              <a:gd name="T46" fmla="*/ 1339 w 1350"/>
              <a:gd name="T47" fmla="*/ 2133 h 2538"/>
              <a:gd name="T48" fmla="*/ 1196 w 1350"/>
              <a:gd name="T49" fmla="*/ 2287 h 2538"/>
              <a:gd name="T50" fmla="*/ 1266 w 1350"/>
              <a:gd name="T51" fmla="*/ 2378 h 2538"/>
              <a:gd name="T52" fmla="*/ 892 w 1350"/>
              <a:gd name="T53" fmla="*/ 2476 h 2538"/>
              <a:gd name="T54" fmla="*/ 650 w 1350"/>
              <a:gd name="T55" fmla="*/ 2473 h 2538"/>
              <a:gd name="T56" fmla="*/ 359 w 1350"/>
              <a:gd name="T57" fmla="*/ 2480 h 2538"/>
              <a:gd name="T58" fmla="*/ 119 w 1350"/>
              <a:gd name="T59" fmla="*/ 2496 h 2538"/>
              <a:gd name="T60" fmla="*/ 452 w 1350"/>
              <a:gd name="T61" fmla="*/ 2284 h 2538"/>
              <a:gd name="T62" fmla="*/ 514 w 1350"/>
              <a:gd name="T63" fmla="*/ 1780 h 2538"/>
              <a:gd name="T64" fmla="*/ 1021 w 1350"/>
              <a:gd name="T65" fmla="*/ 350 h 2538"/>
              <a:gd name="T66" fmla="*/ 1221 w 1350"/>
              <a:gd name="T67" fmla="*/ 78 h 2538"/>
              <a:gd name="T68" fmla="*/ 1200 w 1350"/>
              <a:gd name="T69" fmla="*/ 157 h 2538"/>
              <a:gd name="T70" fmla="*/ 1180 w 1350"/>
              <a:gd name="T71" fmla="*/ 69 h 2538"/>
              <a:gd name="T72" fmla="*/ 1276 w 1350"/>
              <a:gd name="T73" fmla="*/ 3 h 2538"/>
              <a:gd name="T74" fmla="*/ 906 w 1350"/>
              <a:gd name="T75" fmla="*/ 449 h 2538"/>
              <a:gd name="T76" fmla="*/ 957 w 1350"/>
              <a:gd name="T77" fmla="*/ 431 h 2538"/>
              <a:gd name="T78" fmla="*/ 912 w 1350"/>
              <a:gd name="T79" fmla="*/ 363 h 2538"/>
              <a:gd name="T80" fmla="*/ 971 w 1350"/>
              <a:gd name="T81" fmla="*/ 349 h 2538"/>
              <a:gd name="T82" fmla="*/ 449 w 1350"/>
              <a:gd name="T83" fmla="*/ 1166 h 2538"/>
              <a:gd name="T84" fmla="*/ 397 w 1350"/>
              <a:gd name="T85" fmla="*/ 931 h 2538"/>
              <a:gd name="T86" fmla="*/ 363 w 1350"/>
              <a:gd name="T87" fmla="*/ 1127 h 2538"/>
              <a:gd name="T88" fmla="*/ 323 w 1350"/>
              <a:gd name="T89" fmla="*/ 1077 h 2538"/>
              <a:gd name="T90" fmla="*/ 398 w 1350"/>
              <a:gd name="T91" fmla="*/ 1045 h 2538"/>
              <a:gd name="T92" fmla="*/ 408 w 1350"/>
              <a:gd name="T93" fmla="*/ 569 h 2538"/>
              <a:gd name="T94" fmla="*/ 375 w 1350"/>
              <a:gd name="T95" fmla="*/ 524 h 2538"/>
              <a:gd name="T96" fmla="*/ 426 w 1350"/>
              <a:gd name="T97" fmla="*/ 468 h 2538"/>
              <a:gd name="T98" fmla="*/ 406 w 1350"/>
              <a:gd name="T99" fmla="*/ 811 h 2538"/>
              <a:gd name="T100" fmla="*/ 449 w 1350"/>
              <a:gd name="T101" fmla="*/ 801 h 2538"/>
              <a:gd name="T102" fmla="*/ 398 w 1350"/>
              <a:gd name="T103" fmla="*/ 667 h 2538"/>
              <a:gd name="T104" fmla="*/ 291 w 1350"/>
              <a:gd name="T105" fmla="*/ 607 h 2538"/>
              <a:gd name="T106" fmla="*/ 288 w 1350"/>
              <a:gd name="T107" fmla="*/ 742 h 2538"/>
              <a:gd name="T108" fmla="*/ 200 w 1350"/>
              <a:gd name="T109" fmla="*/ 1510 h 2538"/>
              <a:gd name="T110" fmla="*/ 126 w 1350"/>
              <a:gd name="T111" fmla="*/ 1445 h 2538"/>
              <a:gd name="T112" fmla="*/ 56 w 1350"/>
              <a:gd name="T113" fmla="*/ 1342 h 2538"/>
              <a:gd name="T114" fmla="*/ 137 w 1350"/>
              <a:gd name="T115" fmla="*/ 1251 h 2538"/>
              <a:gd name="T116" fmla="*/ 345 w 1350"/>
              <a:gd name="T117" fmla="*/ 1322 h 2538"/>
              <a:gd name="T118" fmla="*/ 353 w 1350"/>
              <a:gd name="T119" fmla="*/ 1418 h 2538"/>
              <a:gd name="T120" fmla="*/ 838 w 1350"/>
              <a:gd name="T121" fmla="*/ 2507 h 253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</a:cxnLst>
            <a:rect l="0" t="0" r="r" b="b"/>
            <a:pathLst>
              <a:path w="1350" h="2538">
                <a:moveTo>
                  <a:pt x="650" y="2222"/>
                </a:moveTo>
                <a:lnTo>
                  <a:pt x="636" y="2230"/>
                </a:lnTo>
                <a:lnTo>
                  <a:pt x="599" y="2233"/>
                </a:lnTo>
                <a:lnTo>
                  <a:pt x="581" y="2241"/>
                </a:lnTo>
                <a:lnTo>
                  <a:pt x="549" y="2261"/>
                </a:lnTo>
                <a:lnTo>
                  <a:pt x="544" y="2262"/>
                </a:lnTo>
                <a:lnTo>
                  <a:pt x="503" y="2248"/>
                </a:lnTo>
                <a:lnTo>
                  <a:pt x="480" y="2212"/>
                </a:lnTo>
                <a:lnTo>
                  <a:pt x="463" y="2195"/>
                </a:lnTo>
                <a:lnTo>
                  <a:pt x="455" y="2192"/>
                </a:lnTo>
                <a:lnTo>
                  <a:pt x="446" y="2194"/>
                </a:lnTo>
                <a:lnTo>
                  <a:pt x="427" y="2195"/>
                </a:lnTo>
                <a:lnTo>
                  <a:pt x="409" y="2190"/>
                </a:lnTo>
                <a:lnTo>
                  <a:pt x="421" y="2178"/>
                </a:lnTo>
                <a:lnTo>
                  <a:pt x="435" y="2172"/>
                </a:lnTo>
                <a:lnTo>
                  <a:pt x="408" y="2161"/>
                </a:lnTo>
                <a:lnTo>
                  <a:pt x="401" y="2155"/>
                </a:lnTo>
                <a:lnTo>
                  <a:pt x="395" y="2144"/>
                </a:lnTo>
                <a:lnTo>
                  <a:pt x="373" y="2138"/>
                </a:lnTo>
                <a:lnTo>
                  <a:pt x="362" y="2138"/>
                </a:lnTo>
                <a:lnTo>
                  <a:pt x="341" y="2147"/>
                </a:lnTo>
                <a:lnTo>
                  <a:pt x="311" y="2156"/>
                </a:lnTo>
                <a:lnTo>
                  <a:pt x="281" y="2129"/>
                </a:lnTo>
                <a:lnTo>
                  <a:pt x="276" y="2120"/>
                </a:lnTo>
                <a:lnTo>
                  <a:pt x="280" y="2103"/>
                </a:lnTo>
                <a:lnTo>
                  <a:pt x="278" y="2089"/>
                </a:lnTo>
                <a:lnTo>
                  <a:pt x="270" y="2082"/>
                </a:lnTo>
                <a:lnTo>
                  <a:pt x="286" y="2068"/>
                </a:lnTo>
                <a:lnTo>
                  <a:pt x="301" y="2060"/>
                </a:lnTo>
                <a:lnTo>
                  <a:pt x="335" y="2055"/>
                </a:lnTo>
                <a:lnTo>
                  <a:pt x="389" y="2038"/>
                </a:lnTo>
                <a:lnTo>
                  <a:pt x="417" y="2032"/>
                </a:lnTo>
                <a:lnTo>
                  <a:pt x="446" y="2018"/>
                </a:lnTo>
                <a:lnTo>
                  <a:pt x="458" y="2007"/>
                </a:lnTo>
                <a:lnTo>
                  <a:pt x="469" y="1993"/>
                </a:lnTo>
                <a:lnTo>
                  <a:pt x="481" y="1974"/>
                </a:lnTo>
                <a:lnTo>
                  <a:pt x="494" y="1960"/>
                </a:lnTo>
                <a:lnTo>
                  <a:pt x="484" y="1954"/>
                </a:lnTo>
                <a:lnTo>
                  <a:pt x="482" y="1940"/>
                </a:lnTo>
                <a:lnTo>
                  <a:pt x="486" y="1928"/>
                </a:lnTo>
                <a:lnTo>
                  <a:pt x="493" y="1918"/>
                </a:lnTo>
                <a:lnTo>
                  <a:pt x="491" y="1904"/>
                </a:lnTo>
                <a:lnTo>
                  <a:pt x="486" y="1887"/>
                </a:lnTo>
                <a:lnTo>
                  <a:pt x="490" y="1877"/>
                </a:lnTo>
                <a:lnTo>
                  <a:pt x="494" y="1864"/>
                </a:lnTo>
                <a:lnTo>
                  <a:pt x="475" y="1862"/>
                </a:lnTo>
                <a:lnTo>
                  <a:pt x="456" y="1862"/>
                </a:lnTo>
                <a:lnTo>
                  <a:pt x="436" y="1866"/>
                </a:lnTo>
                <a:lnTo>
                  <a:pt x="418" y="1874"/>
                </a:lnTo>
                <a:lnTo>
                  <a:pt x="402" y="1874"/>
                </a:lnTo>
                <a:lnTo>
                  <a:pt x="405" y="1864"/>
                </a:lnTo>
                <a:lnTo>
                  <a:pt x="414" y="1855"/>
                </a:lnTo>
                <a:lnTo>
                  <a:pt x="434" y="1842"/>
                </a:lnTo>
                <a:lnTo>
                  <a:pt x="455" y="1831"/>
                </a:lnTo>
                <a:lnTo>
                  <a:pt x="463" y="1822"/>
                </a:lnTo>
                <a:lnTo>
                  <a:pt x="469" y="1812"/>
                </a:lnTo>
                <a:lnTo>
                  <a:pt x="481" y="1804"/>
                </a:lnTo>
                <a:lnTo>
                  <a:pt x="507" y="1790"/>
                </a:lnTo>
                <a:lnTo>
                  <a:pt x="556" y="1778"/>
                </a:lnTo>
                <a:lnTo>
                  <a:pt x="562" y="1778"/>
                </a:lnTo>
                <a:lnTo>
                  <a:pt x="578" y="1784"/>
                </a:lnTo>
                <a:lnTo>
                  <a:pt x="597" y="1784"/>
                </a:lnTo>
                <a:lnTo>
                  <a:pt x="612" y="1779"/>
                </a:lnTo>
                <a:lnTo>
                  <a:pt x="628" y="1780"/>
                </a:lnTo>
                <a:lnTo>
                  <a:pt x="658" y="1809"/>
                </a:lnTo>
                <a:lnTo>
                  <a:pt x="653" y="1773"/>
                </a:lnTo>
                <a:lnTo>
                  <a:pt x="669" y="1768"/>
                </a:lnTo>
                <a:lnTo>
                  <a:pt x="685" y="1802"/>
                </a:lnTo>
                <a:lnTo>
                  <a:pt x="693" y="1806"/>
                </a:lnTo>
                <a:lnTo>
                  <a:pt x="710" y="1805"/>
                </a:lnTo>
                <a:lnTo>
                  <a:pt x="704" y="1798"/>
                </a:lnTo>
                <a:lnTo>
                  <a:pt x="698" y="1797"/>
                </a:lnTo>
                <a:lnTo>
                  <a:pt x="688" y="1790"/>
                </a:lnTo>
                <a:lnTo>
                  <a:pt x="682" y="1780"/>
                </a:lnTo>
                <a:lnTo>
                  <a:pt x="674" y="1747"/>
                </a:lnTo>
                <a:lnTo>
                  <a:pt x="677" y="1729"/>
                </a:lnTo>
                <a:lnTo>
                  <a:pt x="691" y="1712"/>
                </a:lnTo>
                <a:lnTo>
                  <a:pt x="703" y="1697"/>
                </a:lnTo>
                <a:lnTo>
                  <a:pt x="695" y="1692"/>
                </a:lnTo>
                <a:lnTo>
                  <a:pt x="690" y="1684"/>
                </a:lnTo>
                <a:lnTo>
                  <a:pt x="691" y="1667"/>
                </a:lnTo>
                <a:lnTo>
                  <a:pt x="696" y="1652"/>
                </a:lnTo>
                <a:lnTo>
                  <a:pt x="718" y="1642"/>
                </a:lnTo>
                <a:lnTo>
                  <a:pt x="727" y="1622"/>
                </a:lnTo>
                <a:lnTo>
                  <a:pt x="733" y="1600"/>
                </a:lnTo>
                <a:lnTo>
                  <a:pt x="732" y="1589"/>
                </a:lnTo>
                <a:lnTo>
                  <a:pt x="713" y="1587"/>
                </a:lnTo>
                <a:lnTo>
                  <a:pt x="704" y="1591"/>
                </a:lnTo>
                <a:lnTo>
                  <a:pt x="695" y="1595"/>
                </a:lnTo>
                <a:lnTo>
                  <a:pt x="687" y="1594"/>
                </a:lnTo>
                <a:lnTo>
                  <a:pt x="669" y="1564"/>
                </a:lnTo>
                <a:lnTo>
                  <a:pt x="660" y="1543"/>
                </a:lnTo>
                <a:lnTo>
                  <a:pt x="645" y="1500"/>
                </a:lnTo>
                <a:lnTo>
                  <a:pt x="646" y="1475"/>
                </a:lnTo>
                <a:lnTo>
                  <a:pt x="675" y="1427"/>
                </a:lnTo>
                <a:lnTo>
                  <a:pt x="708" y="1400"/>
                </a:lnTo>
                <a:lnTo>
                  <a:pt x="743" y="1394"/>
                </a:lnTo>
                <a:lnTo>
                  <a:pt x="737" y="1391"/>
                </a:lnTo>
                <a:lnTo>
                  <a:pt x="687" y="1382"/>
                </a:lnTo>
                <a:lnTo>
                  <a:pt x="670" y="1383"/>
                </a:lnTo>
                <a:lnTo>
                  <a:pt x="653" y="1393"/>
                </a:lnTo>
                <a:lnTo>
                  <a:pt x="643" y="1395"/>
                </a:lnTo>
                <a:lnTo>
                  <a:pt x="634" y="1395"/>
                </a:lnTo>
                <a:lnTo>
                  <a:pt x="625" y="1400"/>
                </a:lnTo>
                <a:lnTo>
                  <a:pt x="615" y="1408"/>
                </a:lnTo>
                <a:lnTo>
                  <a:pt x="606" y="1412"/>
                </a:lnTo>
                <a:lnTo>
                  <a:pt x="589" y="1408"/>
                </a:lnTo>
                <a:lnTo>
                  <a:pt x="581" y="1408"/>
                </a:lnTo>
                <a:lnTo>
                  <a:pt x="576" y="1401"/>
                </a:lnTo>
                <a:lnTo>
                  <a:pt x="573" y="1392"/>
                </a:lnTo>
                <a:lnTo>
                  <a:pt x="567" y="1387"/>
                </a:lnTo>
                <a:lnTo>
                  <a:pt x="559" y="1388"/>
                </a:lnTo>
                <a:lnTo>
                  <a:pt x="542" y="1397"/>
                </a:lnTo>
                <a:lnTo>
                  <a:pt x="525" y="1402"/>
                </a:lnTo>
                <a:lnTo>
                  <a:pt x="509" y="1391"/>
                </a:lnTo>
                <a:lnTo>
                  <a:pt x="488" y="1371"/>
                </a:lnTo>
                <a:lnTo>
                  <a:pt x="482" y="1376"/>
                </a:lnTo>
                <a:lnTo>
                  <a:pt x="474" y="1387"/>
                </a:lnTo>
                <a:lnTo>
                  <a:pt x="467" y="1407"/>
                </a:lnTo>
                <a:lnTo>
                  <a:pt x="454" y="1386"/>
                </a:lnTo>
                <a:lnTo>
                  <a:pt x="444" y="1359"/>
                </a:lnTo>
                <a:lnTo>
                  <a:pt x="442" y="1344"/>
                </a:lnTo>
                <a:lnTo>
                  <a:pt x="446" y="1327"/>
                </a:lnTo>
                <a:lnTo>
                  <a:pt x="455" y="1322"/>
                </a:lnTo>
                <a:lnTo>
                  <a:pt x="461" y="1329"/>
                </a:lnTo>
                <a:lnTo>
                  <a:pt x="483" y="1293"/>
                </a:lnTo>
                <a:lnTo>
                  <a:pt x="519" y="1248"/>
                </a:lnTo>
                <a:lnTo>
                  <a:pt x="531" y="1234"/>
                </a:lnTo>
                <a:lnTo>
                  <a:pt x="541" y="1216"/>
                </a:lnTo>
                <a:lnTo>
                  <a:pt x="543" y="1202"/>
                </a:lnTo>
                <a:lnTo>
                  <a:pt x="540" y="1191"/>
                </a:lnTo>
                <a:lnTo>
                  <a:pt x="522" y="1161"/>
                </a:lnTo>
                <a:lnTo>
                  <a:pt x="526" y="1141"/>
                </a:lnTo>
                <a:lnTo>
                  <a:pt x="534" y="1119"/>
                </a:lnTo>
                <a:lnTo>
                  <a:pt x="543" y="1107"/>
                </a:lnTo>
                <a:lnTo>
                  <a:pt x="547" y="1104"/>
                </a:lnTo>
                <a:lnTo>
                  <a:pt x="576" y="1111"/>
                </a:lnTo>
                <a:lnTo>
                  <a:pt x="566" y="1102"/>
                </a:lnTo>
                <a:lnTo>
                  <a:pt x="547" y="1076"/>
                </a:lnTo>
                <a:lnTo>
                  <a:pt x="549" y="1069"/>
                </a:lnTo>
                <a:lnTo>
                  <a:pt x="559" y="1052"/>
                </a:lnTo>
                <a:lnTo>
                  <a:pt x="556" y="1053"/>
                </a:lnTo>
                <a:lnTo>
                  <a:pt x="549" y="1060"/>
                </a:lnTo>
                <a:lnTo>
                  <a:pt x="534" y="1079"/>
                </a:lnTo>
                <a:lnTo>
                  <a:pt x="527" y="1084"/>
                </a:lnTo>
                <a:lnTo>
                  <a:pt x="510" y="1085"/>
                </a:lnTo>
                <a:lnTo>
                  <a:pt x="505" y="1094"/>
                </a:lnTo>
                <a:lnTo>
                  <a:pt x="501" y="1096"/>
                </a:lnTo>
                <a:lnTo>
                  <a:pt x="493" y="1096"/>
                </a:lnTo>
                <a:lnTo>
                  <a:pt x="488" y="1106"/>
                </a:lnTo>
                <a:lnTo>
                  <a:pt x="486" y="1106"/>
                </a:lnTo>
                <a:lnTo>
                  <a:pt x="486" y="1094"/>
                </a:lnTo>
                <a:lnTo>
                  <a:pt x="490" y="1077"/>
                </a:lnTo>
                <a:lnTo>
                  <a:pt x="497" y="1062"/>
                </a:lnTo>
                <a:lnTo>
                  <a:pt x="506" y="1051"/>
                </a:lnTo>
                <a:lnTo>
                  <a:pt x="536" y="1027"/>
                </a:lnTo>
                <a:lnTo>
                  <a:pt x="523" y="1034"/>
                </a:lnTo>
                <a:lnTo>
                  <a:pt x="490" y="1054"/>
                </a:lnTo>
                <a:lnTo>
                  <a:pt x="472" y="1068"/>
                </a:lnTo>
                <a:lnTo>
                  <a:pt x="467" y="1074"/>
                </a:lnTo>
                <a:lnTo>
                  <a:pt x="465" y="1078"/>
                </a:lnTo>
                <a:lnTo>
                  <a:pt x="464" y="1084"/>
                </a:lnTo>
                <a:lnTo>
                  <a:pt x="464" y="1116"/>
                </a:lnTo>
                <a:lnTo>
                  <a:pt x="458" y="1129"/>
                </a:lnTo>
                <a:lnTo>
                  <a:pt x="414" y="1217"/>
                </a:lnTo>
                <a:lnTo>
                  <a:pt x="408" y="1225"/>
                </a:lnTo>
                <a:lnTo>
                  <a:pt x="402" y="1229"/>
                </a:lnTo>
                <a:lnTo>
                  <a:pt x="398" y="1229"/>
                </a:lnTo>
                <a:lnTo>
                  <a:pt x="387" y="1225"/>
                </a:lnTo>
                <a:lnTo>
                  <a:pt x="383" y="1217"/>
                </a:lnTo>
                <a:lnTo>
                  <a:pt x="385" y="1209"/>
                </a:lnTo>
                <a:lnTo>
                  <a:pt x="390" y="1198"/>
                </a:lnTo>
                <a:lnTo>
                  <a:pt x="410" y="1156"/>
                </a:lnTo>
                <a:lnTo>
                  <a:pt x="417" y="1144"/>
                </a:lnTo>
                <a:lnTo>
                  <a:pt x="425" y="1135"/>
                </a:lnTo>
                <a:lnTo>
                  <a:pt x="443" y="1118"/>
                </a:lnTo>
                <a:lnTo>
                  <a:pt x="443" y="1117"/>
                </a:lnTo>
                <a:lnTo>
                  <a:pt x="434" y="1118"/>
                </a:lnTo>
                <a:lnTo>
                  <a:pt x="430" y="1116"/>
                </a:lnTo>
                <a:lnTo>
                  <a:pt x="429" y="1111"/>
                </a:lnTo>
                <a:lnTo>
                  <a:pt x="443" y="1053"/>
                </a:lnTo>
                <a:lnTo>
                  <a:pt x="455" y="1035"/>
                </a:lnTo>
                <a:lnTo>
                  <a:pt x="465" y="1008"/>
                </a:lnTo>
                <a:lnTo>
                  <a:pt x="476" y="985"/>
                </a:lnTo>
                <a:lnTo>
                  <a:pt x="488" y="969"/>
                </a:lnTo>
                <a:lnTo>
                  <a:pt x="498" y="948"/>
                </a:lnTo>
                <a:lnTo>
                  <a:pt x="509" y="940"/>
                </a:lnTo>
                <a:lnTo>
                  <a:pt x="515" y="925"/>
                </a:lnTo>
                <a:lnTo>
                  <a:pt x="527" y="910"/>
                </a:lnTo>
                <a:lnTo>
                  <a:pt x="539" y="894"/>
                </a:lnTo>
                <a:lnTo>
                  <a:pt x="534" y="895"/>
                </a:lnTo>
                <a:lnTo>
                  <a:pt x="477" y="931"/>
                </a:lnTo>
                <a:lnTo>
                  <a:pt x="464" y="935"/>
                </a:lnTo>
                <a:lnTo>
                  <a:pt x="449" y="930"/>
                </a:lnTo>
                <a:lnTo>
                  <a:pt x="438" y="922"/>
                </a:lnTo>
                <a:lnTo>
                  <a:pt x="431" y="909"/>
                </a:lnTo>
                <a:lnTo>
                  <a:pt x="431" y="887"/>
                </a:lnTo>
                <a:lnTo>
                  <a:pt x="419" y="884"/>
                </a:lnTo>
                <a:lnTo>
                  <a:pt x="409" y="878"/>
                </a:lnTo>
                <a:lnTo>
                  <a:pt x="410" y="876"/>
                </a:lnTo>
                <a:lnTo>
                  <a:pt x="426" y="868"/>
                </a:lnTo>
                <a:lnTo>
                  <a:pt x="448" y="868"/>
                </a:lnTo>
                <a:lnTo>
                  <a:pt x="472" y="856"/>
                </a:lnTo>
                <a:lnTo>
                  <a:pt x="457" y="839"/>
                </a:lnTo>
                <a:lnTo>
                  <a:pt x="459" y="835"/>
                </a:lnTo>
                <a:lnTo>
                  <a:pt x="477" y="828"/>
                </a:lnTo>
                <a:lnTo>
                  <a:pt x="503" y="799"/>
                </a:lnTo>
                <a:lnTo>
                  <a:pt x="515" y="768"/>
                </a:lnTo>
                <a:lnTo>
                  <a:pt x="509" y="751"/>
                </a:lnTo>
                <a:lnTo>
                  <a:pt x="508" y="740"/>
                </a:lnTo>
                <a:lnTo>
                  <a:pt x="493" y="725"/>
                </a:lnTo>
                <a:lnTo>
                  <a:pt x="493" y="710"/>
                </a:lnTo>
                <a:lnTo>
                  <a:pt x="497" y="703"/>
                </a:lnTo>
                <a:lnTo>
                  <a:pt x="505" y="697"/>
                </a:lnTo>
                <a:lnTo>
                  <a:pt x="515" y="693"/>
                </a:lnTo>
                <a:lnTo>
                  <a:pt x="530" y="691"/>
                </a:lnTo>
                <a:lnTo>
                  <a:pt x="519" y="682"/>
                </a:lnTo>
                <a:lnTo>
                  <a:pt x="516" y="674"/>
                </a:lnTo>
                <a:lnTo>
                  <a:pt x="515" y="663"/>
                </a:lnTo>
                <a:lnTo>
                  <a:pt x="516" y="657"/>
                </a:lnTo>
                <a:lnTo>
                  <a:pt x="528" y="631"/>
                </a:lnTo>
                <a:lnTo>
                  <a:pt x="535" y="621"/>
                </a:lnTo>
                <a:lnTo>
                  <a:pt x="545" y="608"/>
                </a:lnTo>
                <a:lnTo>
                  <a:pt x="578" y="617"/>
                </a:lnTo>
                <a:lnTo>
                  <a:pt x="584" y="612"/>
                </a:lnTo>
                <a:lnTo>
                  <a:pt x="587" y="612"/>
                </a:lnTo>
                <a:lnTo>
                  <a:pt x="603" y="622"/>
                </a:lnTo>
                <a:lnTo>
                  <a:pt x="602" y="615"/>
                </a:lnTo>
                <a:lnTo>
                  <a:pt x="582" y="575"/>
                </a:lnTo>
                <a:lnTo>
                  <a:pt x="581" y="568"/>
                </a:lnTo>
                <a:lnTo>
                  <a:pt x="593" y="552"/>
                </a:lnTo>
                <a:lnTo>
                  <a:pt x="595" y="544"/>
                </a:lnTo>
                <a:lnTo>
                  <a:pt x="597" y="535"/>
                </a:lnTo>
                <a:lnTo>
                  <a:pt x="600" y="530"/>
                </a:lnTo>
                <a:lnTo>
                  <a:pt x="609" y="529"/>
                </a:lnTo>
                <a:lnTo>
                  <a:pt x="636" y="534"/>
                </a:lnTo>
                <a:lnTo>
                  <a:pt x="643" y="533"/>
                </a:lnTo>
                <a:lnTo>
                  <a:pt x="642" y="523"/>
                </a:lnTo>
                <a:lnTo>
                  <a:pt x="638" y="510"/>
                </a:lnTo>
                <a:lnTo>
                  <a:pt x="640" y="500"/>
                </a:lnTo>
                <a:lnTo>
                  <a:pt x="643" y="492"/>
                </a:lnTo>
                <a:lnTo>
                  <a:pt x="648" y="475"/>
                </a:lnTo>
                <a:lnTo>
                  <a:pt x="650" y="468"/>
                </a:lnTo>
                <a:lnTo>
                  <a:pt x="659" y="458"/>
                </a:lnTo>
                <a:lnTo>
                  <a:pt x="665" y="456"/>
                </a:lnTo>
                <a:lnTo>
                  <a:pt x="671" y="456"/>
                </a:lnTo>
                <a:lnTo>
                  <a:pt x="685" y="463"/>
                </a:lnTo>
                <a:lnTo>
                  <a:pt x="690" y="468"/>
                </a:lnTo>
                <a:lnTo>
                  <a:pt x="694" y="480"/>
                </a:lnTo>
                <a:lnTo>
                  <a:pt x="699" y="481"/>
                </a:lnTo>
                <a:lnTo>
                  <a:pt x="720" y="473"/>
                </a:lnTo>
                <a:lnTo>
                  <a:pt x="726" y="472"/>
                </a:lnTo>
                <a:lnTo>
                  <a:pt x="730" y="487"/>
                </a:lnTo>
                <a:lnTo>
                  <a:pt x="763" y="483"/>
                </a:lnTo>
                <a:lnTo>
                  <a:pt x="806" y="487"/>
                </a:lnTo>
                <a:lnTo>
                  <a:pt x="834" y="484"/>
                </a:lnTo>
                <a:lnTo>
                  <a:pt x="860" y="487"/>
                </a:lnTo>
                <a:lnTo>
                  <a:pt x="887" y="483"/>
                </a:lnTo>
                <a:lnTo>
                  <a:pt x="912" y="492"/>
                </a:lnTo>
                <a:lnTo>
                  <a:pt x="912" y="497"/>
                </a:lnTo>
                <a:lnTo>
                  <a:pt x="910" y="502"/>
                </a:lnTo>
                <a:lnTo>
                  <a:pt x="900" y="520"/>
                </a:lnTo>
                <a:lnTo>
                  <a:pt x="896" y="540"/>
                </a:lnTo>
                <a:lnTo>
                  <a:pt x="894" y="546"/>
                </a:lnTo>
                <a:lnTo>
                  <a:pt x="889" y="552"/>
                </a:lnTo>
                <a:lnTo>
                  <a:pt x="877" y="565"/>
                </a:lnTo>
                <a:lnTo>
                  <a:pt x="847" y="580"/>
                </a:lnTo>
                <a:lnTo>
                  <a:pt x="792" y="617"/>
                </a:lnTo>
                <a:lnTo>
                  <a:pt x="759" y="634"/>
                </a:lnTo>
                <a:lnTo>
                  <a:pt x="753" y="644"/>
                </a:lnTo>
                <a:lnTo>
                  <a:pt x="747" y="659"/>
                </a:lnTo>
                <a:lnTo>
                  <a:pt x="763" y="665"/>
                </a:lnTo>
                <a:lnTo>
                  <a:pt x="769" y="672"/>
                </a:lnTo>
                <a:lnTo>
                  <a:pt x="763" y="679"/>
                </a:lnTo>
                <a:lnTo>
                  <a:pt x="733" y="700"/>
                </a:lnTo>
                <a:lnTo>
                  <a:pt x="720" y="723"/>
                </a:lnTo>
                <a:lnTo>
                  <a:pt x="739" y="726"/>
                </a:lnTo>
                <a:lnTo>
                  <a:pt x="757" y="725"/>
                </a:lnTo>
                <a:lnTo>
                  <a:pt x="791" y="716"/>
                </a:lnTo>
                <a:lnTo>
                  <a:pt x="822" y="710"/>
                </a:lnTo>
                <a:lnTo>
                  <a:pt x="837" y="713"/>
                </a:lnTo>
                <a:lnTo>
                  <a:pt x="863" y="726"/>
                </a:lnTo>
                <a:lnTo>
                  <a:pt x="869" y="727"/>
                </a:lnTo>
                <a:lnTo>
                  <a:pt x="881" y="726"/>
                </a:lnTo>
                <a:lnTo>
                  <a:pt x="894" y="727"/>
                </a:lnTo>
                <a:lnTo>
                  <a:pt x="973" y="744"/>
                </a:lnTo>
                <a:lnTo>
                  <a:pt x="996" y="743"/>
                </a:lnTo>
                <a:lnTo>
                  <a:pt x="1010" y="752"/>
                </a:lnTo>
                <a:lnTo>
                  <a:pt x="1020" y="769"/>
                </a:lnTo>
                <a:lnTo>
                  <a:pt x="1027" y="801"/>
                </a:lnTo>
                <a:lnTo>
                  <a:pt x="1025" y="806"/>
                </a:lnTo>
                <a:lnTo>
                  <a:pt x="1015" y="818"/>
                </a:lnTo>
                <a:lnTo>
                  <a:pt x="999" y="832"/>
                </a:lnTo>
                <a:lnTo>
                  <a:pt x="985" y="853"/>
                </a:lnTo>
                <a:lnTo>
                  <a:pt x="979" y="865"/>
                </a:lnTo>
                <a:lnTo>
                  <a:pt x="974" y="878"/>
                </a:lnTo>
                <a:lnTo>
                  <a:pt x="969" y="890"/>
                </a:lnTo>
                <a:lnTo>
                  <a:pt x="935" y="944"/>
                </a:lnTo>
                <a:lnTo>
                  <a:pt x="906" y="974"/>
                </a:lnTo>
                <a:lnTo>
                  <a:pt x="893" y="994"/>
                </a:lnTo>
                <a:lnTo>
                  <a:pt x="877" y="1011"/>
                </a:lnTo>
                <a:lnTo>
                  <a:pt x="863" y="1020"/>
                </a:lnTo>
                <a:lnTo>
                  <a:pt x="848" y="1026"/>
                </a:lnTo>
                <a:lnTo>
                  <a:pt x="810" y="1027"/>
                </a:lnTo>
                <a:lnTo>
                  <a:pt x="799" y="1032"/>
                </a:lnTo>
                <a:lnTo>
                  <a:pt x="785" y="1040"/>
                </a:lnTo>
                <a:lnTo>
                  <a:pt x="771" y="1042"/>
                </a:lnTo>
                <a:lnTo>
                  <a:pt x="786" y="1044"/>
                </a:lnTo>
                <a:lnTo>
                  <a:pt x="802" y="1041"/>
                </a:lnTo>
                <a:lnTo>
                  <a:pt x="830" y="1044"/>
                </a:lnTo>
                <a:lnTo>
                  <a:pt x="858" y="1069"/>
                </a:lnTo>
                <a:lnTo>
                  <a:pt x="852" y="1085"/>
                </a:lnTo>
                <a:lnTo>
                  <a:pt x="837" y="1095"/>
                </a:lnTo>
                <a:lnTo>
                  <a:pt x="808" y="1092"/>
                </a:lnTo>
                <a:lnTo>
                  <a:pt x="776" y="1115"/>
                </a:lnTo>
                <a:lnTo>
                  <a:pt x="761" y="1120"/>
                </a:lnTo>
                <a:lnTo>
                  <a:pt x="747" y="1123"/>
                </a:lnTo>
                <a:lnTo>
                  <a:pt x="732" y="1118"/>
                </a:lnTo>
                <a:lnTo>
                  <a:pt x="704" y="1106"/>
                </a:lnTo>
                <a:lnTo>
                  <a:pt x="693" y="1095"/>
                </a:lnTo>
                <a:lnTo>
                  <a:pt x="702" y="1110"/>
                </a:lnTo>
                <a:lnTo>
                  <a:pt x="713" y="1119"/>
                </a:lnTo>
                <a:lnTo>
                  <a:pt x="787" y="1149"/>
                </a:lnTo>
                <a:lnTo>
                  <a:pt x="792" y="1149"/>
                </a:lnTo>
                <a:lnTo>
                  <a:pt x="820" y="1136"/>
                </a:lnTo>
                <a:lnTo>
                  <a:pt x="852" y="1142"/>
                </a:lnTo>
                <a:lnTo>
                  <a:pt x="909" y="1183"/>
                </a:lnTo>
                <a:lnTo>
                  <a:pt x="922" y="1210"/>
                </a:lnTo>
                <a:lnTo>
                  <a:pt x="943" y="1248"/>
                </a:lnTo>
                <a:lnTo>
                  <a:pt x="954" y="1262"/>
                </a:lnTo>
                <a:lnTo>
                  <a:pt x="963" y="1276"/>
                </a:lnTo>
                <a:lnTo>
                  <a:pt x="966" y="1295"/>
                </a:lnTo>
                <a:lnTo>
                  <a:pt x="969" y="1355"/>
                </a:lnTo>
                <a:lnTo>
                  <a:pt x="973" y="1416"/>
                </a:lnTo>
                <a:lnTo>
                  <a:pt x="981" y="1480"/>
                </a:lnTo>
                <a:lnTo>
                  <a:pt x="987" y="1500"/>
                </a:lnTo>
                <a:lnTo>
                  <a:pt x="996" y="1513"/>
                </a:lnTo>
                <a:lnTo>
                  <a:pt x="1048" y="1550"/>
                </a:lnTo>
                <a:lnTo>
                  <a:pt x="1060" y="1561"/>
                </a:lnTo>
                <a:lnTo>
                  <a:pt x="1078" y="1591"/>
                </a:lnTo>
                <a:lnTo>
                  <a:pt x="1095" y="1622"/>
                </a:lnTo>
                <a:lnTo>
                  <a:pt x="1111" y="1647"/>
                </a:lnTo>
                <a:lnTo>
                  <a:pt x="1130" y="1668"/>
                </a:lnTo>
                <a:lnTo>
                  <a:pt x="1119" y="1676"/>
                </a:lnTo>
                <a:lnTo>
                  <a:pt x="1109" y="1689"/>
                </a:lnTo>
                <a:lnTo>
                  <a:pt x="1112" y="1710"/>
                </a:lnTo>
                <a:lnTo>
                  <a:pt x="1117" y="1730"/>
                </a:lnTo>
                <a:lnTo>
                  <a:pt x="1131" y="1762"/>
                </a:lnTo>
                <a:lnTo>
                  <a:pt x="1141" y="1797"/>
                </a:lnTo>
                <a:lnTo>
                  <a:pt x="1137" y="1792"/>
                </a:lnTo>
                <a:lnTo>
                  <a:pt x="1131" y="1788"/>
                </a:lnTo>
                <a:lnTo>
                  <a:pt x="1123" y="1788"/>
                </a:lnTo>
                <a:lnTo>
                  <a:pt x="1115" y="1785"/>
                </a:lnTo>
                <a:lnTo>
                  <a:pt x="1102" y="1773"/>
                </a:lnTo>
                <a:lnTo>
                  <a:pt x="1089" y="1759"/>
                </a:lnTo>
                <a:lnTo>
                  <a:pt x="1061" y="1760"/>
                </a:lnTo>
                <a:lnTo>
                  <a:pt x="1046" y="1755"/>
                </a:lnTo>
                <a:lnTo>
                  <a:pt x="1032" y="1753"/>
                </a:lnTo>
                <a:lnTo>
                  <a:pt x="1056" y="1764"/>
                </a:lnTo>
                <a:lnTo>
                  <a:pt x="1084" y="1769"/>
                </a:lnTo>
                <a:lnTo>
                  <a:pt x="1138" y="1832"/>
                </a:lnTo>
                <a:lnTo>
                  <a:pt x="1155" y="1869"/>
                </a:lnTo>
                <a:lnTo>
                  <a:pt x="1162" y="1913"/>
                </a:lnTo>
                <a:lnTo>
                  <a:pt x="1150" y="1931"/>
                </a:lnTo>
                <a:lnTo>
                  <a:pt x="1136" y="1943"/>
                </a:lnTo>
                <a:lnTo>
                  <a:pt x="1121" y="1955"/>
                </a:lnTo>
                <a:lnTo>
                  <a:pt x="1107" y="1970"/>
                </a:lnTo>
                <a:lnTo>
                  <a:pt x="1139" y="1998"/>
                </a:lnTo>
                <a:lnTo>
                  <a:pt x="1146" y="1999"/>
                </a:lnTo>
                <a:lnTo>
                  <a:pt x="1155" y="1997"/>
                </a:lnTo>
                <a:lnTo>
                  <a:pt x="1163" y="1989"/>
                </a:lnTo>
                <a:lnTo>
                  <a:pt x="1178" y="1971"/>
                </a:lnTo>
                <a:lnTo>
                  <a:pt x="1186" y="1965"/>
                </a:lnTo>
                <a:lnTo>
                  <a:pt x="1207" y="1965"/>
                </a:lnTo>
                <a:lnTo>
                  <a:pt x="1225" y="1969"/>
                </a:lnTo>
                <a:lnTo>
                  <a:pt x="1243" y="1976"/>
                </a:lnTo>
                <a:lnTo>
                  <a:pt x="1259" y="1977"/>
                </a:lnTo>
                <a:lnTo>
                  <a:pt x="1290" y="1989"/>
                </a:lnTo>
                <a:lnTo>
                  <a:pt x="1306" y="1998"/>
                </a:lnTo>
                <a:lnTo>
                  <a:pt x="1342" y="2038"/>
                </a:lnTo>
                <a:lnTo>
                  <a:pt x="1349" y="2058"/>
                </a:lnTo>
                <a:lnTo>
                  <a:pt x="1350" y="2082"/>
                </a:lnTo>
                <a:lnTo>
                  <a:pt x="1348" y="2110"/>
                </a:lnTo>
                <a:lnTo>
                  <a:pt x="1339" y="2133"/>
                </a:lnTo>
                <a:lnTo>
                  <a:pt x="1327" y="2155"/>
                </a:lnTo>
                <a:lnTo>
                  <a:pt x="1319" y="2183"/>
                </a:lnTo>
                <a:lnTo>
                  <a:pt x="1315" y="2194"/>
                </a:lnTo>
                <a:lnTo>
                  <a:pt x="1309" y="2202"/>
                </a:lnTo>
                <a:lnTo>
                  <a:pt x="1284" y="2221"/>
                </a:lnTo>
                <a:lnTo>
                  <a:pt x="1268" y="2229"/>
                </a:lnTo>
                <a:lnTo>
                  <a:pt x="1263" y="2224"/>
                </a:lnTo>
                <a:lnTo>
                  <a:pt x="1256" y="2224"/>
                </a:lnTo>
                <a:lnTo>
                  <a:pt x="1255" y="2229"/>
                </a:lnTo>
                <a:lnTo>
                  <a:pt x="1259" y="2241"/>
                </a:lnTo>
                <a:lnTo>
                  <a:pt x="1258" y="2256"/>
                </a:lnTo>
                <a:lnTo>
                  <a:pt x="1243" y="2265"/>
                </a:lnTo>
                <a:lnTo>
                  <a:pt x="1230" y="2267"/>
                </a:lnTo>
                <a:lnTo>
                  <a:pt x="1208" y="2259"/>
                </a:lnTo>
                <a:lnTo>
                  <a:pt x="1175" y="2274"/>
                </a:lnTo>
                <a:lnTo>
                  <a:pt x="1196" y="2287"/>
                </a:lnTo>
                <a:lnTo>
                  <a:pt x="1199" y="2298"/>
                </a:lnTo>
                <a:lnTo>
                  <a:pt x="1191" y="2316"/>
                </a:lnTo>
                <a:lnTo>
                  <a:pt x="1176" y="2323"/>
                </a:lnTo>
                <a:lnTo>
                  <a:pt x="1161" y="2324"/>
                </a:lnTo>
                <a:lnTo>
                  <a:pt x="1144" y="2323"/>
                </a:lnTo>
                <a:lnTo>
                  <a:pt x="1130" y="2326"/>
                </a:lnTo>
                <a:lnTo>
                  <a:pt x="1116" y="2333"/>
                </a:lnTo>
                <a:lnTo>
                  <a:pt x="1133" y="2331"/>
                </a:lnTo>
                <a:lnTo>
                  <a:pt x="1144" y="2337"/>
                </a:lnTo>
                <a:lnTo>
                  <a:pt x="1148" y="2353"/>
                </a:lnTo>
                <a:lnTo>
                  <a:pt x="1154" y="2358"/>
                </a:lnTo>
                <a:lnTo>
                  <a:pt x="1184" y="2368"/>
                </a:lnTo>
                <a:lnTo>
                  <a:pt x="1204" y="2371"/>
                </a:lnTo>
                <a:lnTo>
                  <a:pt x="1241" y="2372"/>
                </a:lnTo>
                <a:lnTo>
                  <a:pt x="1259" y="2374"/>
                </a:lnTo>
                <a:lnTo>
                  <a:pt x="1266" y="2378"/>
                </a:lnTo>
                <a:lnTo>
                  <a:pt x="1264" y="2390"/>
                </a:lnTo>
                <a:lnTo>
                  <a:pt x="1258" y="2422"/>
                </a:lnTo>
                <a:lnTo>
                  <a:pt x="1252" y="2428"/>
                </a:lnTo>
                <a:lnTo>
                  <a:pt x="1199" y="2449"/>
                </a:lnTo>
                <a:lnTo>
                  <a:pt x="1187" y="2466"/>
                </a:lnTo>
                <a:lnTo>
                  <a:pt x="1182" y="2478"/>
                </a:lnTo>
                <a:lnTo>
                  <a:pt x="1153" y="2472"/>
                </a:lnTo>
                <a:lnTo>
                  <a:pt x="1138" y="2482"/>
                </a:lnTo>
                <a:lnTo>
                  <a:pt x="1113" y="2487"/>
                </a:lnTo>
                <a:lnTo>
                  <a:pt x="1094" y="2492"/>
                </a:lnTo>
                <a:lnTo>
                  <a:pt x="1074" y="2501"/>
                </a:lnTo>
                <a:lnTo>
                  <a:pt x="1060" y="2502"/>
                </a:lnTo>
                <a:lnTo>
                  <a:pt x="997" y="2481"/>
                </a:lnTo>
                <a:lnTo>
                  <a:pt x="959" y="2476"/>
                </a:lnTo>
                <a:lnTo>
                  <a:pt x="905" y="2480"/>
                </a:lnTo>
                <a:lnTo>
                  <a:pt x="892" y="2476"/>
                </a:lnTo>
                <a:lnTo>
                  <a:pt x="873" y="2463"/>
                </a:lnTo>
                <a:lnTo>
                  <a:pt x="854" y="2451"/>
                </a:lnTo>
                <a:lnTo>
                  <a:pt x="830" y="2446"/>
                </a:lnTo>
                <a:lnTo>
                  <a:pt x="812" y="2432"/>
                </a:lnTo>
                <a:lnTo>
                  <a:pt x="821" y="2453"/>
                </a:lnTo>
                <a:lnTo>
                  <a:pt x="791" y="2466"/>
                </a:lnTo>
                <a:lnTo>
                  <a:pt x="777" y="2468"/>
                </a:lnTo>
                <a:lnTo>
                  <a:pt x="763" y="2465"/>
                </a:lnTo>
                <a:lnTo>
                  <a:pt x="735" y="2466"/>
                </a:lnTo>
                <a:lnTo>
                  <a:pt x="710" y="2459"/>
                </a:lnTo>
                <a:lnTo>
                  <a:pt x="711" y="2473"/>
                </a:lnTo>
                <a:lnTo>
                  <a:pt x="717" y="2484"/>
                </a:lnTo>
                <a:lnTo>
                  <a:pt x="710" y="2489"/>
                </a:lnTo>
                <a:lnTo>
                  <a:pt x="704" y="2489"/>
                </a:lnTo>
                <a:lnTo>
                  <a:pt x="657" y="2472"/>
                </a:lnTo>
                <a:lnTo>
                  <a:pt x="650" y="2473"/>
                </a:lnTo>
                <a:lnTo>
                  <a:pt x="642" y="2480"/>
                </a:lnTo>
                <a:lnTo>
                  <a:pt x="625" y="2472"/>
                </a:lnTo>
                <a:lnTo>
                  <a:pt x="610" y="2456"/>
                </a:lnTo>
                <a:lnTo>
                  <a:pt x="593" y="2443"/>
                </a:lnTo>
                <a:lnTo>
                  <a:pt x="575" y="2437"/>
                </a:lnTo>
                <a:lnTo>
                  <a:pt x="559" y="2435"/>
                </a:lnTo>
                <a:lnTo>
                  <a:pt x="492" y="2445"/>
                </a:lnTo>
                <a:lnTo>
                  <a:pt x="476" y="2463"/>
                </a:lnTo>
                <a:lnTo>
                  <a:pt x="465" y="2491"/>
                </a:lnTo>
                <a:lnTo>
                  <a:pt x="450" y="2515"/>
                </a:lnTo>
                <a:lnTo>
                  <a:pt x="432" y="2532"/>
                </a:lnTo>
                <a:lnTo>
                  <a:pt x="414" y="2532"/>
                </a:lnTo>
                <a:lnTo>
                  <a:pt x="400" y="2515"/>
                </a:lnTo>
                <a:lnTo>
                  <a:pt x="371" y="2493"/>
                </a:lnTo>
                <a:lnTo>
                  <a:pt x="363" y="2481"/>
                </a:lnTo>
                <a:lnTo>
                  <a:pt x="359" y="2480"/>
                </a:lnTo>
                <a:lnTo>
                  <a:pt x="355" y="2482"/>
                </a:lnTo>
                <a:lnTo>
                  <a:pt x="341" y="2484"/>
                </a:lnTo>
                <a:lnTo>
                  <a:pt x="329" y="2482"/>
                </a:lnTo>
                <a:lnTo>
                  <a:pt x="308" y="2482"/>
                </a:lnTo>
                <a:lnTo>
                  <a:pt x="271" y="2488"/>
                </a:lnTo>
                <a:lnTo>
                  <a:pt x="255" y="2493"/>
                </a:lnTo>
                <a:lnTo>
                  <a:pt x="221" y="2510"/>
                </a:lnTo>
                <a:lnTo>
                  <a:pt x="213" y="2516"/>
                </a:lnTo>
                <a:lnTo>
                  <a:pt x="197" y="2537"/>
                </a:lnTo>
                <a:lnTo>
                  <a:pt x="180" y="2538"/>
                </a:lnTo>
                <a:lnTo>
                  <a:pt x="168" y="2520"/>
                </a:lnTo>
                <a:lnTo>
                  <a:pt x="152" y="2510"/>
                </a:lnTo>
                <a:lnTo>
                  <a:pt x="132" y="2512"/>
                </a:lnTo>
                <a:lnTo>
                  <a:pt x="120" y="2517"/>
                </a:lnTo>
                <a:lnTo>
                  <a:pt x="115" y="2509"/>
                </a:lnTo>
                <a:lnTo>
                  <a:pt x="119" y="2496"/>
                </a:lnTo>
                <a:lnTo>
                  <a:pt x="136" y="2483"/>
                </a:lnTo>
                <a:lnTo>
                  <a:pt x="173" y="2479"/>
                </a:lnTo>
                <a:lnTo>
                  <a:pt x="211" y="2454"/>
                </a:lnTo>
                <a:lnTo>
                  <a:pt x="230" y="2438"/>
                </a:lnTo>
                <a:lnTo>
                  <a:pt x="238" y="2429"/>
                </a:lnTo>
                <a:lnTo>
                  <a:pt x="247" y="2424"/>
                </a:lnTo>
                <a:lnTo>
                  <a:pt x="257" y="2423"/>
                </a:lnTo>
                <a:lnTo>
                  <a:pt x="265" y="2413"/>
                </a:lnTo>
                <a:lnTo>
                  <a:pt x="317" y="2373"/>
                </a:lnTo>
                <a:lnTo>
                  <a:pt x="323" y="2363"/>
                </a:lnTo>
                <a:lnTo>
                  <a:pt x="329" y="2345"/>
                </a:lnTo>
                <a:lnTo>
                  <a:pt x="337" y="2326"/>
                </a:lnTo>
                <a:lnTo>
                  <a:pt x="373" y="2321"/>
                </a:lnTo>
                <a:lnTo>
                  <a:pt x="398" y="2284"/>
                </a:lnTo>
                <a:lnTo>
                  <a:pt x="402" y="2282"/>
                </a:lnTo>
                <a:lnTo>
                  <a:pt x="452" y="2284"/>
                </a:lnTo>
                <a:lnTo>
                  <a:pt x="489" y="2292"/>
                </a:lnTo>
                <a:lnTo>
                  <a:pt x="523" y="2306"/>
                </a:lnTo>
                <a:lnTo>
                  <a:pt x="541" y="2311"/>
                </a:lnTo>
                <a:lnTo>
                  <a:pt x="559" y="2312"/>
                </a:lnTo>
                <a:lnTo>
                  <a:pt x="576" y="2304"/>
                </a:lnTo>
                <a:lnTo>
                  <a:pt x="608" y="2270"/>
                </a:lnTo>
                <a:lnTo>
                  <a:pt x="624" y="2255"/>
                </a:lnTo>
                <a:lnTo>
                  <a:pt x="643" y="2242"/>
                </a:lnTo>
                <a:lnTo>
                  <a:pt x="660" y="2228"/>
                </a:lnTo>
                <a:lnTo>
                  <a:pt x="690" y="2199"/>
                </a:lnTo>
                <a:lnTo>
                  <a:pt x="671" y="2207"/>
                </a:lnTo>
                <a:lnTo>
                  <a:pt x="650" y="2222"/>
                </a:lnTo>
                <a:close/>
                <a:moveTo>
                  <a:pt x="500" y="1762"/>
                </a:moveTo>
                <a:lnTo>
                  <a:pt x="505" y="1768"/>
                </a:lnTo>
                <a:lnTo>
                  <a:pt x="520" y="1770"/>
                </a:lnTo>
                <a:lnTo>
                  <a:pt x="514" y="1780"/>
                </a:lnTo>
                <a:lnTo>
                  <a:pt x="494" y="1788"/>
                </a:lnTo>
                <a:lnTo>
                  <a:pt x="481" y="1796"/>
                </a:lnTo>
                <a:lnTo>
                  <a:pt x="465" y="1803"/>
                </a:lnTo>
                <a:lnTo>
                  <a:pt x="460" y="1792"/>
                </a:lnTo>
                <a:lnTo>
                  <a:pt x="452" y="1789"/>
                </a:lnTo>
                <a:lnTo>
                  <a:pt x="444" y="1767"/>
                </a:lnTo>
                <a:lnTo>
                  <a:pt x="449" y="1736"/>
                </a:lnTo>
                <a:lnTo>
                  <a:pt x="466" y="1730"/>
                </a:lnTo>
                <a:lnTo>
                  <a:pt x="488" y="1736"/>
                </a:lnTo>
                <a:lnTo>
                  <a:pt x="500" y="1762"/>
                </a:lnTo>
                <a:close/>
                <a:moveTo>
                  <a:pt x="1004" y="357"/>
                </a:moveTo>
                <a:lnTo>
                  <a:pt x="989" y="355"/>
                </a:lnTo>
                <a:lnTo>
                  <a:pt x="999" y="342"/>
                </a:lnTo>
                <a:lnTo>
                  <a:pt x="1008" y="340"/>
                </a:lnTo>
                <a:lnTo>
                  <a:pt x="1024" y="345"/>
                </a:lnTo>
                <a:lnTo>
                  <a:pt x="1021" y="350"/>
                </a:lnTo>
                <a:lnTo>
                  <a:pt x="1004" y="357"/>
                </a:lnTo>
                <a:close/>
                <a:moveTo>
                  <a:pt x="1246" y="74"/>
                </a:moveTo>
                <a:lnTo>
                  <a:pt x="1242" y="77"/>
                </a:lnTo>
                <a:lnTo>
                  <a:pt x="1234" y="49"/>
                </a:lnTo>
                <a:lnTo>
                  <a:pt x="1248" y="22"/>
                </a:lnTo>
                <a:lnTo>
                  <a:pt x="1258" y="25"/>
                </a:lnTo>
                <a:lnTo>
                  <a:pt x="1258" y="32"/>
                </a:lnTo>
                <a:lnTo>
                  <a:pt x="1256" y="39"/>
                </a:lnTo>
                <a:lnTo>
                  <a:pt x="1250" y="39"/>
                </a:lnTo>
                <a:lnTo>
                  <a:pt x="1250" y="41"/>
                </a:lnTo>
                <a:lnTo>
                  <a:pt x="1249" y="55"/>
                </a:lnTo>
                <a:lnTo>
                  <a:pt x="1247" y="70"/>
                </a:lnTo>
                <a:lnTo>
                  <a:pt x="1246" y="74"/>
                </a:lnTo>
                <a:close/>
                <a:moveTo>
                  <a:pt x="1214" y="63"/>
                </a:moveTo>
                <a:lnTo>
                  <a:pt x="1214" y="81"/>
                </a:lnTo>
                <a:lnTo>
                  <a:pt x="1221" y="78"/>
                </a:lnTo>
                <a:lnTo>
                  <a:pt x="1227" y="96"/>
                </a:lnTo>
                <a:lnTo>
                  <a:pt x="1232" y="96"/>
                </a:lnTo>
                <a:lnTo>
                  <a:pt x="1241" y="91"/>
                </a:lnTo>
                <a:lnTo>
                  <a:pt x="1237" y="106"/>
                </a:lnTo>
                <a:lnTo>
                  <a:pt x="1222" y="148"/>
                </a:lnTo>
                <a:lnTo>
                  <a:pt x="1218" y="155"/>
                </a:lnTo>
                <a:lnTo>
                  <a:pt x="1214" y="167"/>
                </a:lnTo>
                <a:lnTo>
                  <a:pt x="1212" y="170"/>
                </a:lnTo>
                <a:lnTo>
                  <a:pt x="1205" y="196"/>
                </a:lnTo>
                <a:lnTo>
                  <a:pt x="1198" y="204"/>
                </a:lnTo>
                <a:lnTo>
                  <a:pt x="1190" y="223"/>
                </a:lnTo>
                <a:lnTo>
                  <a:pt x="1188" y="225"/>
                </a:lnTo>
                <a:lnTo>
                  <a:pt x="1182" y="216"/>
                </a:lnTo>
                <a:lnTo>
                  <a:pt x="1195" y="186"/>
                </a:lnTo>
                <a:lnTo>
                  <a:pt x="1200" y="167"/>
                </a:lnTo>
                <a:lnTo>
                  <a:pt x="1200" y="157"/>
                </a:lnTo>
                <a:lnTo>
                  <a:pt x="1198" y="148"/>
                </a:lnTo>
                <a:lnTo>
                  <a:pt x="1187" y="147"/>
                </a:lnTo>
                <a:lnTo>
                  <a:pt x="1178" y="149"/>
                </a:lnTo>
                <a:lnTo>
                  <a:pt x="1176" y="144"/>
                </a:lnTo>
                <a:lnTo>
                  <a:pt x="1178" y="137"/>
                </a:lnTo>
                <a:lnTo>
                  <a:pt x="1175" y="134"/>
                </a:lnTo>
                <a:lnTo>
                  <a:pt x="1164" y="132"/>
                </a:lnTo>
                <a:lnTo>
                  <a:pt x="1161" y="130"/>
                </a:lnTo>
                <a:lnTo>
                  <a:pt x="1159" y="123"/>
                </a:lnTo>
                <a:lnTo>
                  <a:pt x="1159" y="119"/>
                </a:lnTo>
                <a:lnTo>
                  <a:pt x="1171" y="116"/>
                </a:lnTo>
                <a:lnTo>
                  <a:pt x="1181" y="120"/>
                </a:lnTo>
                <a:lnTo>
                  <a:pt x="1197" y="112"/>
                </a:lnTo>
                <a:lnTo>
                  <a:pt x="1193" y="78"/>
                </a:lnTo>
                <a:lnTo>
                  <a:pt x="1182" y="72"/>
                </a:lnTo>
                <a:lnTo>
                  <a:pt x="1180" y="69"/>
                </a:lnTo>
                <a:lnTo>
                  <a:pt x="1183" y="63"/>
                </a:lnTo>
                <a:lnTo>
                  <a:pt x="1191" y="62"/>
                </a:lnTo>
                <a:lnTo>
                  <a:pt x="1204" y="46"/>
                </a:lnTo>
                <a:lnTo>
                  <a:pt x="1210" y="45"/>
                </a:lnTo>
                <a:lnTo>
                  <a:pt x="1217" y="46"/>
                </a:lnTo>
                <a:lnTo>
                  <a:pt x="1214" y="63"/>
                </a:lnTo>
                <a:close/>
                <a:moveTo>
                  <a:pt x="1290" y="6"/>
                </a:moveTo>
                <a:lnTo>
                  <a:pt x="1289" y="8"/>
                </a:lnTo>
                <a:lnTo>
                  <a:pt x="1280" y="29"/>
                </a:lnTo>
                <a:lnTo>
                  <a:pt x="1279" y="37"/>
                </a:lnTo>
                <a:lnTo>
                  <a:pt x="1268" y="35"/>
                </a:lnTo>
                <a:lnTo>
                  <a:pt x="1267" y="31"/>
                </a:lnTo>
                <a:lnTo>
                  <a:pt x="1267" y="19"/>
                </a:lnTo>
                <a:lnTo>
                  <a:pt x="1271" y="6"/>
                </a:lnTo>
                <a:lnTo>
                  <a:pt x="1273" y="4"/>
                </a:lnTo>
                <a:lnTo>
                  <a:pt x="1276" y="3"/>
                </a:lnTo>
                <a:lnTo>
                  <a:pt x="1279" y="6"/>
                </a:lnTo>
                <a:lnTo>
                  <a:pt x="1284" y="0"/>
                </a:lnTo>
                <a:lnTo>
                  <a:pt x="1288" y="0"/>
                </a:lnTo>
                <a:lnTo>
                  <a:pt x="1290" y="6"/>
                </a:lnTo>
                <a:close/>
                <a:moveTo>
                  <a:pt x="905" y="450"/>
                </a:moveTo>
                <a:lnTo>
                  <a:pt x="897" y="452"/>
                </a:lnTo>
                <a:lnTo>
                  <a:pt x="890" y="450"/>
                </a:lnTo>
                <a:lnTo>
                  <a:pt x="882" y="434"/>
                </a:lnTo>
                <a:lnTo>
                  <a:pt x="880" y="423"/>
                </a:lnTo>
                <a:lnTo>
                  <a:pt x="882" y="416"/>
                </a:lnTo>
                <a:lnTo>
                  <a:pt x="887" y="415"/>
                </a:lnTo>
                <a:lnTo>
                  <a:pt x="897" y="421"/>
                </a:lnTo>
                <a:lnTo>
                  <a:pt x="901" y="433"/>
                </a:lnTo>
                <a:lnTo>
                  <a:pt x="900" y="441"/>
                </a:lnTo>
                <a:lnTo>
                  <a:pt x="901" y="445"/>
                </a:lnTo>
                <a:lnTo>
                  <a:pt x="906" y="449"/>
                </a:lnTo>
                <a:lnTo>
                  <a:pt x="905" y="450"/>
                </a:lnTo>
                <a:close/>
                <a:moveTo>
                  <a:pt x="932" y="468"/>
                </a:moveTo>
                <a:lnTo>
                  <a:pt x="931" y="470"/>
                </a:lnTo>
                <a:lnTo>
                  <a:pt x="928" y="464"/>
                </a:lnTo>
                <a:lnTo>
                  <a:pt x="923" y="446"/>
                </a:lnTo>
                <a:lnTo>
                  <a:pt x="936" y="446"/>
                </a:lnTo>
                <a:lnTo>
                  <a:pt x="942" y="448"/>
                </a:lnTo>
                <a:lnTo>
                  <a:pt x="938" y="455"/>
                </a:lnTo>
                <a:lnTo>
                  <a:pt x="932" y="468"/>
                </a:lnTo>
                <a:close/>
                <a:moveTo>
                  <a:pt x="930" y="395"/>
                </a:moveTo>
                <a:lnTo>
                  <a:pt x="928" y="400"/>
                </a:lnTo>
                <a:lnTo>
                  <a:pt x="937" y="403"/>
                </a:lnTo>
                <a:lnTo>
                  <a:pt x="949" y="410"/>
                </a:lnTo>
                <a:lnTo>
                  <a:pt x="959" y="413"/>
                </a:lnTo>
                <a:lnTo>
                  <a:pt x="964" y="420"/>
                </a:lnTo>
                <a:lnTo>
                  <a:pt x="957" y="431"/>
                </a:lnTo>
                <a:lnTo>
                  <a:pt x="953" y="434"/>
                </a:lnTo>
                <a:lnTo>
                  <a:pt x="948" y="433"/>
                </a:lnTo>
                <a:lnTo>
                  <a:pt x="934" y="418"/>
                </a:lnTo>
                <a:lnTo>
                  <a:pt x="911" y="420"/>
                </a:lnTo>
                <a:lnTo>
                  <a:pt x="907" y="417"/>
                </a:lnTo>
                <a:lnTo>
                  <a:pt x="905" y="414"/>
                </a:lnTo>
                <a:lnTo>
                  <a:pt x="905" y="409"/>
                </a:lnTo>
                <a:lnTo>
                  <a:pt x="906" y="400"/>
                </a:lnTo>
                <a:lnTo>
                  <a:pt x="905" y="398"/>
                </a:lnTo>
                <a:lnTo>
                  <a:pt x="896" y="405"/>
                </a:lnTo>
                <a:lnTo>
                  <a:pt x="893" y="403"/>
                </a:lnTo>
                <a:lnTo>
                  <a:pt x="892" y="399"/>
                </a:lnTo>
                <a:lnTo>
                  <a:pt x="893" y="391"/>
                </a:lnTo>
                <a:lnTo>
                  <a:pt x="896" y="380"/>
                </a:lnTo>
                <a:lnTo>
                  <a:pt x="903" y="364"/>
                </a:lnTo>
                <a:lnTo>
                  <a:pt x="912" y="363"/>
                </a:lnTo>
                <a:lnTo>
                  <a:pt x="923" y="366"/>
                </a:lnTo>
                <a:lnTo>
                  <a:pt x="935" y="379"/>
                </a:lnTo>
                <a:lnTo>
                  <a:pt x="937" y="384"/>
                </a:lnTo>
                <a:lnTo>
                  <a:pt x="936" y="389"/>
                </a:lnTo>
                <a:lnTo>
                  <a:pt x="930" y="395"/>
                </a:lnTo>
                <a:close/>
                <a:moveTo>
                  <a:pt x="979" y="364"/>
                </a:moveTo>
                <a:lnTo>
                  <a:pt x="968" y="368"/>
                </a:lnTo>
                <a:lnTo>
                  <a:pt x="963" y="363"/>
                </a:lnTo>
                <a:lnTo>
                  <a:pt x="965" y="347"/>
                </a:lnTo>
                <a:lnTo>
                  <a:pt x="954" y="338"/>
                </a:lnTo>
                <a:lnTo>
                  <a:pt x="948" y="332"/>
                </a:lnTo>
                <a:lnTo>
                  <a:pt x="945" y="323"/>
                </a:lnTo>
                <a:lnTo>
                  <a:pt x="947" y="321"/>
                </a:lnTo>
                <a:lnTo>
                  <a:pt x="956" y="320"/>
                </a:lnTo>
                <a:lnTo>
                  <a:pt x="968" y="337"/>
                </a:lnTo>
                <a:lnTo>
                  <a:pt x="971" y="349"/>
                </a:lnTo>
                <a:lnTo>
                  <a:pt x="981" y="355"/>
                </a:lnTo>
                <a:lnTo>
                  <a:pt x="981" y="356"/>
                </a:lnTo>
                <a:lnTo>
                  <a:pt x="979" y="364"/>
                </a:lnTo>
                <a:close/>
                <a:moveTo>
                  <a:pt x="340" y="893"/>
                </a:moveTo>
                <a:lnTo>
                  <a:pt x="332" y="893"/>
                </a:lnTo>
                <a:lnTo>
                  <a:pt x="332" y="890"/>
                </a:lnTo>
                <a:lnTo>
                  <a:pt x="349" y="876"/>
                </a:lnTo>
                <a:lnTo>
                  <a:pt x="358" y="875"/>
                </a:lnTo>
                <a:lnTo>
                  <a:pt x="360" y="877"/>
                </a:lnTo>
                <a:lnTo>
                  <a:pt x="353" y="885"/>
                </a:lnTo>
                <a:lnTo>
                  <a:pt x="340" y="893"/>
                </a:lnTo>
                <a:close/>
                <a:moveTo>
                  <a:pt x="480" y="1216"/>
                </a:moveTo>
                <a:lnTo>
                  <a:pt x="463" y="1212"/>
                </a:lnTo>
                <a:lnTo>
                  <a:pt x="456" y="1209"/>
                </a:lnTo>
                <a:lnTo>
                  <a:pt x="450" y="1201"/>
                </a:lnTo>
                <a:lnTo>
                  <a:pt x="449" y="1166"/>
                </a:lnTo>
                <a:lnTo>
                  <a:pt x="455" y="1154"/>
                </a:lnTo>
                <a:lnTo>
                  <a:pt x="459" y="1150"/>
                </a:lnTo>
                <a:lnTo>
                  <a:pt x="464" y="1146"/>
                </a:lnTo>
                <a:lnTo>
                  <a:pt x="474" y="1146"/>
                </a:lnTo>
                <a:lnTo>
                  <a:pt x="482" y="1154"/>
                </a:lnTo>
                <a:lnTo>
                  <a:pt x="483" y="1161"/>
                </a:lnTo>
                <a:lnTo>
                  <a:pt x="486" y="1185"/>
                </a:lnTo>
                <a:lnTo>
                  <a:pt x="483" y="1205"/>
                </a:lnTo>
                <a:lnTo>
                  <a:pt x="480" y="1216"/>
                </a:lnTo>
                <a:close/>
                <a:moveTo>
                  <a:pt x="436" y="977"/>
                </a:moveTo>
                <a:lnTo>
                  <a:pt x="380" y="979"/>
                </a:lnTo>
                <a:lnTo>
                  <a:pt x="362" y="974"/>
                </a:lnTo>
                <a:lnTo>
                  <a:pt x="362" y="967"/>
                </a:lnTo>
                <a:lnTo>
                  <a:pt x="366" y="962"/>
                </a:lnTo>
                <a:lnTo>
                  <a:pt x="383" y="962"/>
                </a:lnTo>
                <a:lnTo>
                  <a:pt x="397" y="931"/>
                </a:lnTo>
                <a:lnTo>
                  <a:pt x="377" y="910"/>
                </a:lnTo>
                <a:lnTo>
                  <a:pt x="377" y="907"/>
                </a:lnTo>
                <a:lnTo>
                  <a:pt x="381" y="900"/>
                </a:lnTo>
                <a:lnTo>
                  <a:pt x="384" y="897"/>
                </a:lnTo>
                <a:lnTo>
                  <a:pt x="400" y="893"/>
                </a:lnTo>
                <a:lnTo>
                  <a:pt x="406" y="892"/>
                </a:lnTo>
                <a:lnTo>
                  <a:pt x="410" y="894"/>
                </a:lnTo>
                <a:lnTo>
                  <a:pt x="418" y="906"/>
                </a:lnTo>
                <a:lnTo>
                  <a:pt x="425" y="926"/>
                </a:lnTo>
                <a:lnTo>
                  <a:pt x="439" y="933"/>
                </a:lnTo>
                <a:lnTo>
                  <a:pt x="448" y="942"/>
                </a:lnTo>
                <a:lnTo>
                  <a:pt x="436" y="977"/>
                </a:lnTo>
                <a:close/>
                <a:moveTo>
                  <a:pt x="366" y="1068"/>
                </a:moveTo>
                <a:lnTo>
                  <a:pt x="364" y="1100"/>
                </a:lnTo>
                <a:lnTo>
                  <a:pt x="364" y="1120"/>
                </a:lnTo>
                <a:lnTo>
                  <a:pt x="363" y="1127"/>
                </a:lnTo>
                <a:lnTo>
                  <a:pt x="356" y="1135"/>
                </a:lnTo>
                <a:lnTo>
                  <a:pt x="331" y="1142"/>
                </a:lnTo>
                <a:lnTo>
                  <a:pt x="323" y="1141"/>
                </a:lnTo>
                <a:lnTo>
                  <a:pt x="324" y="1137"/>
                </a:lnTo>
                <a:lnTo>
                  <a:pt x="332" y="1126"/>
                </a:lnTo>
                <a:lnTo>
                  <a:pt x="331" y="1111"/>
                </a:lnTo>
                <a:lnTo>
                  <a:pt x="335" y="1101"/>
                </a:lnTo>
                <a:lnTo>
                  <a:pt x="334" y="1099"/>
                </a:lnTo>
                <a:lnTo>
                  <a:pt x="330" y="1099"/>
                </a:lnTo>
                <a:lnTo>
                  <a:pt x="309" y="1112"/>
                </a:lnTo>
                <a:lnTo>
                  <a:pt x="304" y="1112"/>
                </a:lnTo>
                <a:lnTo>
                  <a:pt x="304" y="1109"/>
                </a:lnTo>
                <a:lnTo>
                  <a:pt x="311" y="1096"/>
                </a:lnTo>
                <a:lnTo>
                  <a:pt x="314" y="1086"/>
                </a:lnTo>
                <a:lnTo>
                  <a:pt x="317" y="1082"/>
                </a:lnTo>
                <a:lnTo>
                  <a:pt x="323" y="1077"/>
                </a:lnTo>
                <a:lnTo>
                  <a:pt x="330" y="1074"/>
                </a:lnTo>
                <a:lnTo>
                  <a:pt x="333" y="1075"/>
                </a:lnTo>
                <a:lnTo>
                  <a:pt x="337" y="1079"/>
                </a:lnTo>
                <a:lnTo>
                  <a:pt x="353" y="1071"/>
                </a:lnTo>
                <a:lnTo>
                  <a:pt x="366" y="1068"/>
                </a:lnTo>
                <a:close/>
                <a:moveTo>
                  <a:pt x="381" y="1101"/>
                </a:moveTo>
                <a:lnTo>
                  <a:pt x="377" y="1102"/>
                </a:lnTo>
                <a:lnTo>
                  <a:pt x="371" y="1100"/>
                </a:lnTo>
                <a:lnTo>
                  <a:pt x="370" y="1095"/>
                </a:lnTo>
                <a:lnTo>
                  <a:pt x="370" y="1090"/>
                </a:lnTo>
                <a:lnTo>
                  <a:pt x="372" y="1078"/>
                </a:lnTo>
                <a:lnTo>
                  <a:pt x="377" y="1071"/>
                </a:lnTo>
                <a:lnTo>
                  <a:pt x="398" y="1064"/>
                </a:lnTo>
                <a:lnTo>
                  <a:pt x="391" y="1058"/>
                </a:lnTo>
                <a:lnTo>
                  <a:pt x="391" y="1054"/>
                </a:lnTo>
                <a:lnTo>
                  <a:pt x="398" y="1045"/>
                </a:lnTo>
                <a:lnTo>
                  <a:pt x="421" y="1034"/>
                </a:lnTo>
                <a:lnTo>
                  <a:pt x="426" y="1033"/>
                </a:lnTo>
                <a:lnTo>
                  <a:pt x="431" y="1034"/>
                </a:lnTo>
                <a:lnTo>
                  <a:pt x="415" y="1059"/>
                </a:lnTo>
                <a:lnTo>
                  <a:pt x="381" y="1101"/>
                </a:lnTo>
                <a:close/>
                <a:moveTo>
                  <a:pt x="498" y="474"/>
                </a:moveTo>
                <a:lnTo>
                  <a:pt x="471" y="513"/>
                </a:lnTo>
                <a:lnTo>
                  <a:pt x="465" y="513"/>
                </a:lnTo>
                <a:lnTo>
                  <a:pt x="456" y="522"/>
                </a:lnTo>
                <a:lnTo>
                  <a:pt x="436" y="529"/>
                </a:lnTo>
                <a:lnTo>
                  <a:pt x="451" y="533"/>
                </a:lnTo>
                <a:lnTo>
                  <a:pt x="455" y="538"/>
                </a:lnTo>
                <a:lnTo>
                  <a:pt x="452" y="547"/>
                </a:lnTo>
                <a:lnTo>
                  <a:pt x="448" y="550"/>
                </a:lnTo>
                <a:lnTo>
                  <a:pt x="424" y="565"/>
                </a:lnTo>
                <a:lnTo>
                  <a:pt x="408" y="569"/>
                </a:lnTo>
                <a:lnTo>
                  <a:pt x="389" y="587"/>
                </a:lnTo>
                <a:lnTo>
                  <a:pt x="382" y="584"/>
                </a:lnTo>
                <a:lnTo>
                  <a:pt x="371" y="596"/>
                </a:lnTo>
                <a:lnTo>
                  <a:pt x="364" y="600"/>
                </a:lnTo>
                <a:lnTo>
                  <a:pt x="360" y="599"/>
                </a:lnTo>
                <a:lnTo>
                  <a:pt x="357" y="596"/>
                </a:lnTo>
                <a:lnTo>
                  <a:pt x="351" y="581"/>
                </a:lnTo>
                <a:lnTo>
                  <a:pt x="371" y="572"/>
                </a:lnTo>
                <a:lnTo>
                  <a:pt x="374" y="565"/>
                </a:lnTo>
                <a:lnTo>
                  <a:pt x="388" y="560"/>
                </a:lnTo>
                <a:lnTo>
                  <a:pt x="387" y="558"/>
                </a:lnTo>
                <a:lnTo>
                  <a:pt x="372" y="543"/>
                </a:lnTo>
                <a:lnTo>
                  <a:pt x="366" y="535"/>
                </a:lnTo>
                <a:lnTo>
                  <a:pt x="368" y="532"/>
                </a:lnTo>
                <a:lnTo>
                  <a:pt x="379" y="526"/>
                </a:lnTo>
                <a:lnTo>
                  <a:pt x="375" y="524"/>
                </a:lnTo>
                <a:lnTo>
                  <a:pt x="373" y="520"/>
                </a:lnTo>
                <a:lnTo>
                  <a:pt x="368" y="516"/>
                </a:lnTo>
                <a:lnTo>
                  <a:pt x="368" y="512"/>
                </a:lnTo>
                <a:lnTo>
                  <a:pt x="370" y="501"/>
                </a:lnTo>
                <a:lnTo>
                  <a:pt x="374" y="491"/>
                </a:lnTo>
                <a:lnTo>
                  <a:pt x="380" y="488"/>
                </a:lnTo>
                <a:lnTo>
                  <a:pt x="383" y="483"/>
                </a:lnTo>
                <a:lnTo>
                  <a:pt x="385" y="482"/>
                </a:lnTo>
                <a:lnTo>
                  <a:pt x="393" y="487"/>
                </a:lnTo>
                <a:lnTo>
                  <a:pt x="399" y="497"/>
                </a:lnTo>
                <a:lnTo>
                  <a:pt x="409" y="497"/>
                </a:lnTo>
                <a:lnTo>
                  <a:pt x="419" y="500"/>
                </a:lnTo>
                <a:lnTo>
                  <a:pt x="421" y="499"/>
                </a:lnTo>
                <a:lnTo>
                  <a:pt x="418" y="475"/>
                </a:lnTo>
                <a:lnTo>
                  <a:pt x="421" y="472"/>
                </a:lnTo>
                <a:lnTo>
                  <a:pt x="426" y="468"/>
                </a:lnTo>
                <a:lnTo>
                  <a:pt x="455" y="459"/>
                </a:lnTo>
                <a:lnTo>
                  <a:pt x="492" y="441"/>
                </a:lnTo>
                <a:lnTo>
                  <a:pt x="501" y="439"/>
                </a:lnTo>
                <a:lnTo>
                  <a:pt x="502" y="443"/>
                </a:lnTo>
                <a:lnTo>
                  <a:pt x="502" y="457"/>
                </a:lnTo>
                <a:lnTo>
                  <a:pt x="498" y="474"/>
                </a:lnTo>
                <a:close/>
                <a:moveTo>
                  <a:pt x="406" y="811"/>
                </a:moveTo>
                <a:lnTo>
                  <a:pt x="401" y="814"/>
                </a:lnTo>
                <a:lnTo>
                  <a:pt x="396" y="811"/>
                </a:lnTo>
                <a:lnTo>
                  <a:pt x="392" y="807"/>
                </a:lnTo>
                <a:lnTo>
                  <a:pt x="389" y="794"/>
                </a:lnTo>
                <a:lnTo>
                  <a:pt x="405" y="790"/>
                </a:lnTo>
                <a:lnTo>
                  <a:pt x="409" y="795"/>
                </a:lnTo>
                <a:lnTo>
                  <a:pt x="410" y="801"/>
                </a:lnTo>
                <a:lnTo>
                  <a:pt x="409" y="807"/>
                </a:lnTo>
                <a:lnTo>
                  <a:pt x="406" y="811"/>
                </a:lnTo>
                <a:close/>
                <a:moveTo>
                  <a:pt x="455" y="684"/>
                </a:moveTo>
                <a:lnTo>
                  <a:pt x="451" y="694"/>
                </a:lnTo>
                <a:lnTo>
                  <a:pt x="447" y="707"/>
                </a:lnTo>
                <a:lnTo>
                  <a:pt x="446" y="722"/>
                </a:lnTo>
                <a:lnTo>
                  <a:pt x="444" y="731"/>
                </a:lnTo>
                <a:lnTo>
                  <a:pt x="449" y="735"/>
                </a:lnTo>
                <a:lnTo>
                  <a:pt x="451" y="740"/>
                </a:lnTo>
                <a:lnTo>
                  <a:pt x="475" y="751"/>
                </a:lnTo>
                <a:lnTo>
                  <a:pt x="498" y="755"/>
                </a:lnTo>
                <a:lnTo>
                  <a:pt x="501" y="759"/>
                </a:lnTo>
                <a:lnTo>
                  <a:pt x="501" y="766"/>
                </a:lnTo>
                <a:lnTo>
                  <a:pt x="496" y="772"/>
                </a:lnTo>
                <a:lnTo>
                  <a:pt x="480" y="782"/>
                </a:lnTo>
                <a:lnTo>
                  <a:pt x="459" y="799"/>
                </a:lnTo>
                <a:lnTo>
                  <a:pt x="454" y="802"/>
                </a:lnTo>
                <a:lnTo>
                  <a:pt x="449" y="801"/>
                </a:lnTo>
                <a:lnTo>
                  <a:pt x="446" y="798"/>
                </a:lnTo>
                <a:lnTo>
                  <a:pt x="451" y="761"/>
                </a:lnTo>
                <a:lnTo>
                  <a:pt x="433" y="763"/>
                </a:lnTo>
                <a:lnTo>
                  <a:pt x="419" y="758"/>
                </a:lnTo>
                <a:lnTo>
                  <a:pt x="414" y="752"/>
                </a:lnTo>
                <a:lnTo>
                  <a:pt x="410" y="742"/>
                </a:lnTo>
                <a:lnTo>
                  <a:pt x="405" y="718"/>
                </a:lnTo>
                <a:lnTo>
                  <a:pt x="376" y="702"/>
                </a:lnTo>
                <a:lnTo>
                  <a:pt x="372" y="689"/>
                </a:lnTo>
                <a:lnTo>
                  <a:pt x="371" y="681"/>
                </a:lnTo>
                <a:lnTo>
                  <a:pt x="373" y="676"/>
                </a:lnTo>
                <a:lnTo>
                  <a:pt x="381" y="669"/>
                </a:lnTo>
                <a:lnTo>
                  <a:pt x="388" y="674"/>
                </a:lnTo>
                <a:lnTo>
                  <a:pt x="393" y="674"/>
                </a:lnTo>
                <a:lnTo>
                  <a:pt x="398" y="671"/>
                </a:lnTo>
                <a:lnTo>
                  <a:pt x="398" y="667"/>
                </a:lnTo>
                <a:lnTo>
                  <a:pt x="396" y="658"/>
                </a:lnTo>
                <a:lnTo>
                  <a:pt x="397" y="656"/>
                </a:lnTo>
                <a:lnTo>
                  <a:pt x="430" y="654"/>
                </a:lnTo>
                <a:lnTo>
                  <a:pt x="436" y="639"/>
                </a:lnTo>
                <a:lnTo>
                  <a:pt x="443" y="639"/>
                </a:lnTo>
                <a:lnTo>
                  <a:pt x="450" y="646"/>
                </a:lnTo>
                <a:lnTo>
                  <a:pt x="456" y="664"/>
                </a:lnTo>
                <a:lnTo>
                  <a:pt x="455" y="684"/>
                </a:lnTo>
                <a:close/>
                <a:moveTo>
                  <a:pt x="328" y="608"/>
                </a:moveTo>
                <a:lnTo>
                  <a:pt x="339" y="625"/>
                </a:lnTo>
                <a:lnTo>
                  <a:pt x="322" y="646"/>
                </a:lnTo>
                <a:lnTo>
                  <a:pt x="304" y="641"/>
                </a:lnTo>
                <a:lnTo>
                  <a:pt x="282" y="618"/>
                </a:lnTo>
                <a:lnTo>
                  <a:pt x="283" y="615"/>
                </a:lnTo>
                <a:lnTo>
                  <a:pt x="287" y="610"/>
                </a:lnTo>
                <a:lnTo>
                  <a:pt x="291" y="607"/>
                </a:lnTo>
                <a:lnTo>
                  <a:pt x="296" y="607"/>
                </a:lnTo>
                <a:lnTo>
                  <a:pt x="301" y="612"/>
                </a:lnTo>
                <a:lnTo>
                  <a:pt x="311" y="609"/>
                </a:lnTo>
                <a:lnTo>
                  <a:pt x="317" y="613"/>
                </a:lnTo>
                <a:lnTo>
                  <a:pt x="328" y="608"/>
                </a:lnTo>
                <a:close/>
                <a:moveTo>
                  <a:pt x="287" y="744"/>
                </a:moveTo>
                <a:lnTo>
                  <a:pt x="281" y="744"/>
                </a:lnTo>
                <a:lnTo>
                  <a:pt x="274" y="741"/>
                </a:lnTo>
                <a:lnTo>
                  <a:pt x="271" y="736"/>
                </a:lnTo>
                <a:lnTo>
                  <a:pt x="270" y="721"/>
                </a:lnTo>
                <a:lnTo>
                  <a:pt x="271" y="711"/>
                </a:lnTo>
                <a:lnTo>
                  <a:pt x="278" y="694"/>
                </a:lnTo>
                <a:lnTo>
                  <a:pt x="282" y="675"/>
                </a:lnTo>
                <a:lnTo>
                  <a:pt x="297" y="677"/>
                </a:lnTo>
                <a:lnTo>
                  <a:pt x="300" y="682"/>
                </a:lnTo>
                <a:lnTo>
                  <a:pt x="288" y="742"/>
                </a:lnTo>
                <a:lnTo>
                  <a:pt x="287" y="744"/>
                </a:lnTo>
                <a:close/>
                <a:moveTo>
                  <a:pt x="256" y="775"/>
                </a:moveTo>
                <a:lnTo>
                  <a:pt x="244" y="775"/>
                </a:lnTo>
                <a:lnTo>
                  <a:pt x="239" y="773"/>
                </a:lnTo>
                <a:lnTo>
                  <a:pt x="239" y="769"/>
                </a:lnTo>
                <a:lnTo>
                  <a:pt x="245" y="761"/>
                </a:lnTo>
                <a:lnTo>
                  <a:pt x="254" y="761"/>
                </a:lnTo>
                <a:lnTo>
                  <a:pt x="259" y="767"/>
                </a:lnTo>
                <a:lnTo>
                  <a:pt x="259" y="772"/>
                </a:lnTo>
                <a:lnTo>
                  <a:pt x="256" y="775"/>
                </a:lnTo>
                <a:close/>
                <a:moveTo>
                  <a:pt x="249" y="1513"/>
                </a:moveTo>
                <a:lnTo>
                  <a:pt x="238" y="1509"/>
                </a:lnTo>
                <a:lnTo>
                  <a:pt x="228" y="1511"/>
                </a:lnTo>
                <a:lnTo>
                  <a:pt x="222" y="1513"/>
                </a:lnTo>
                <a:lnTo>
                  <a:pt x="216" y="1512"/>
                </a:lnTo>
                <a:lnTo>
                  <a:pt x="200" y="1510"/>
                </a:lnTo>
                <a:lnTo>
                  <a:pt x="187" y="1505"/>
                </a:lnTo>
                <a:lnTo>
                  <a:pt x="186" y="1499"/>
                </a:lnTo>
                <a:lnTo>
                  <a:pt x="192" y="1480"/>
                </a:lnTo>
                <a:lnTo>
                  <a:pt x="191" y="1475"/>
                </a:lnTo>
                <a:lnTo>
                  <a:pt x="178" y="1469"/>
                </a:lnTo>
                <a:lnTo>
                  <a:pt x="174" y="1463"/>
                </a:lnTo>
                <a:lnTo>
                  <a:pt x="169" y="1447"/>
                </a:lnTo>
                <a:lnTo>
                  <a:pt x="169" y="1442"/>
                </a:lnTo>
                <a:lnTo>
                  <a:pt x="170" y="1433"/>
                </a:lnTo>
                <a:lnTo>
                  <a:pt x="164" y="1419"/>
                </a:lnTo>
                <a:lnTo>
                  <a:pt x="156" y="1409"/>
                </a:lnTo>
                <a:lnTo>
                  <a:pt x="151" y="1408"/>
                </a:lnTo>
                <a:lnTo>
                  <a:pt x="136" y="1418"/>
                </a:lnTo>
                <a:lnTo>
                  <a:pt x="122" y="1428"/>
                </a:lnTo>
                <a:lnTo>
                  <a:pt x="124" y="1435"/>
                </a:lnTo>
                <a:lnTo>
                  <a:pt x="126" y="1445"/>
                </a:lnTo>
                <a:lnTo>
                  <a:pt x="119" y="1450"/>
                </a:lnTo>
                <a:lnTo>
                  <a:pt x="99" y="1460"/>
                </a:lnTo>
                <a:lnTo>
                  <a:pt x="95" y="1464"/>
                </a:lnTo>
                <a:lnTo>
                  <a:pt x="90" y="1467"/>
                </a:lnTo>
                <a:lnTo>
                  <a:pt x="84" y="1461"/>
                </a:lnTo>
                <a:lnTo>
                  <a:pt x="64" y="1456"/>
                </a:lnTo>
                <a:lnTo>
                  <a:pt x="56" y="1452"/>
                </a:lnTo>
                <a:lnTo>
                  <a:pt x="48" y="1439"/>
                </a:lnTo>
                <a:lnTo>
                  <a:pt x="26" y="1426"/>
                </a:lnTo>
                <a:lnTo>
                  <a:pt x="26" y="1409"/>
                </a:lnTo>
                <a:lnTo>
                  <a:pt x="21" y="1404"/>
                </a:lnTo>
                <a:lnTo>
                  <a:pt x="1" y="1369"/>
                </a:lnTo>
                <a:lnTo>
                  <a:pt x="0" y="1358"/>
                </a:lnTo>
                <a:lnTo>
                  <a:pt x="5" y="1353"/>
                </a:lnTo>
                <a:lnTo>
                  <a:pt x="18" y="1347"/>
                </a:lnTo>
                <a:lnTo>
                  <a:pt x="56" y="1342"/>
                </a:lnTo>
                <a:lnTo>
                  <a:pt x="63" y="1337"/>
                </a:lnTo>
                <a:lnTo>
                  <a:pt x="65" y="1333"/>
                </a:lnTo>
                <a:lnTo>
                  <a:pt x="56" y="1325"/>
                </a:lnTo>
                <a:lnTo>
                  <a:pt x="50" y="1316"/>
                </a:lnTo>
                <a:lnTo>
                  <a:pt x="47" y="1311"/>
                </a:lnTo>
                <a:lnTo>
                  <a:pt x="48" y="1308"/>
                </a:lnTo>
                <a:lnTo>
                  <a:pt x="54" y="1304"/>
                </a:lnTo>
                <a:lnTo>
                  <a:pt x="65" y="1307"/>
                </a:lnTo>
                <a:lnTo>
                  <a:pt x="72" y="1310"/>
                </a:lnTo>
                <a:lnTo>
                  <a:pt x="80" y="1308"/>
                </a:lnTo>
                <a:lnTo>
                  <a:pt x="93" y="1307"/>
                </a:lnTo>
                <a:lnTo>
                  <a:pt x="102" y="1303"/>
                </a:lnTo>
                <a:lnTo>
                  <a:pt x="112" y="1291"/>
                </a:lnTo>
                <a:lnTo>
                  <a:pt x="122" y="1280"/>
                </a:lnTo>
                <a:lnTo>
                  <a:pt x="126" y="1274"/>
                </a:lnTo>
                <a:lnTo>
                  <a:pt x="137" y="1251"/>
                </a:lnTo>
                <a:lnTo>
                  <a:pt x="143" y="1246"/>
                </a:lnTo>
                <a:lnTo>
                  <a:pt x="168" y="1236"/>
                </a:lnTo>
                <a:lnTo>
                  <a:pt x="171" y="1245"/>
                </a:lnTo>
                <a:lnTo>
                  <a:pt x="181" y="1251"/>
                </a:lnTo>
                <a:lnTo>
                  <a:pt x="192" y="1245"/>
                </a:lnTo>
                <a:lnTo>
                  <a:pt x="211" y="1223"/>
                </a:lnTo>
                <a:lnTo>
                  <a:pt x="219" y="1224"/>
                </a:lnTo>
                <a:lnTo>
                  <a:pt x="228" y="1227"/>
                </a:lnTo>
                <a:lnTo>
                  <a:pt x="246" y="1228"/>
                </a:lnTo>
                <a:lnTo>
                  <a:pt x="279" y="1224"/>
                </a:lnTo>
                <a:lnTo>
                  <a:pt x="293" y="1227"/>
                </a:lnTo>
                <a:lnTo>
                  <a:pt x="311" y="1237"/>
                </a:lnTo>
                <a:lnTo>
                  <a:pt x="325" y="1241"/>
                </a:lnTo>
                <a:lnTo>
                  <a:pt x="334" y="1261"/>
                </a:lnTo>
                <a:lnTo>
                  <a:pt x="334" y="1291"/>
                </a:lnTo>
                <a:lnTo>
                  <a:pt x="345" y="1322"/>
                </a:lnTo>
                <a:lnTo>
                  <a:pt x="360" y="1351"/>
                </a:lnTo>
                <a:lnTo>
                  <a:pt x="358" y="1367"/>
                </a:lnTo>
                <a:lnTo>
                  <a:pt x="349" y="1372"/>
                </a:lnTo>
                <a:lnTo>
                  <a:pt x="331" y="1378"/>
                </a:lnTo>
                <a:lnTo>
                  <a:pt x="329" y="1389"/>
                </a:lnTo>
                <a:lnTo>
                  <a:pt x="340" y="1386"/>
                </a:lnTo>
                <a:lnTo>
                  <a:pt x="349" y="1386"/>
                </a:lnTo>
                <a:lnTo>
                  <a:pt x="371" y="1393"/>
                </a:lnTo>
                <a:lnTo>
                  <a:pt x="376" y="1405"/>
                </a:lnTo>
                <a:lnTo>
                  <a:pt x="377" y="1422"/>
                </a:lnTo>
                <a:lnTo>
                  <a:pt x="377" y="1436"/>
                </a:lnTo>
                <a:lnTo>
                  <a:pt x="373" y="1450"/>
                </a:lnTo>
                <a:lnTo>
                  <a:pt x="368" y="1444"/>
                </a:lnTo>
                <a:lnTo>
                  <a:pt x="365" y="1430"/>
                </a:lnTo>
                <a:lnTo>
                  <a:pt x="359" y="1422"/>
                </a:lnTo>
                <a:lnTo>
                  <a:pt x="353" y="1418"/>
                </a:lnTo>
                <a:lnTo>
                  <a:pt x="351" y="1436"/>
                </a:lnTo>
                <a:lnTo>
                  <a:pt x="346" y="1460"/>
                </a:lnTo>
                <a:lnTo>
                  <a:pt x="348" y="1462"/>
                </a:lnTo>
                <a:lnTo>
                  <a:pt x="358" y="1466"/>
                </a:lnTo>
                <a:lnTo>
                  <a:pt x="346" y="1487"/>
                </a:lnTo>
                <a:lnTo>
                  <a:pt x="331" y="1491"/>
                </a:lnTo>
                <a:lnTo>
                  <a:pt x="313" y="1489"/>
                </a:lnTo>
                <a:lnTo>
                  <a:pt x="307" y="1497"/>
                </a:lnTo>
                <a:lnTo>
                  <a:pt x="301" y="1508"/>
                </a:lnTo>
                <a:lnTo>
                  <a:pt x="289" y="1521"/>
                </a:lnTo>
                <a:lnTo>
                  <a:pt x="275" y="1528"/>
                </a:lnTo>
                <a:lnTo>
                  <a:pt x="262" y="1523"/>
                </a:lnTo>
                <a:lnTo>
                  <a:pt x="249" y="1513"/>
                </a:lnTo>
                <a:close/>
                <a:moveTo>
                  <a:pt x="859" y="2491"/>
                </a:moveTo>
                <a:lnTo>
                  <a:pt x="844" y="2498"/>
                </a:lnTo>
                <a:lnTo>
                  <a:pt x="838" y="2507"/>
                </a:lnTo>
                <a:lnTo>
                  <a:pt x="835" y="2510"/>
                </a:lnTo>
                <a:lnTo>
                  <a:pt x="826" y="2512"/>
                </a:lnTo>
                <a:lnTo>
                  <a:pt x="817" y="2510"/>
                </a:lnTo>
                <a:lnTo>
                  <a:pt x="787" y="2485"/>
                </a:lnTo>
                <a:lnTo>
                  <a:pt x="780" y="2485"/>
                </a:lnTo>
                <a:lnTo>
                  <a:pt x="789" y="2478"/>
                </a:lnTo>
                <a:lnTo>
                  <a:pt x="810" y="2473"/>
                </a:lnTo>
                <a:lnTo>
                  <a:pt x="823" y="2465"/>
                </a:lnTo>
                <a:lnTo>
                  <a:pt x="848" y="2479"/>
                </a:lnTo>
                <a:lnTo>
                  <a:pt x="859" y="2491"/>
                </a:lnTo>
                <a:close/>
              </a:path>
            </a:pathLst>
          </a:custGeom>
          <a:solidFill>
            <a:schemeClr val="bg1"/>
          </a:solidFill>
          <a:ln w="3175">
            <a:solidFill>
              <a:schemeClr val="bg1"/>
            </a:solidFill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pPr defTabSz="914400"/>
            <a:endParaRPr lang="zh-CN" altLang="en-US"/>
          </a:p>
        </p:txBody>
      </p:sp>
      <p:grpSp>
        <p:nvGrpSpPr>
          <p:cNvPr id="17" name="Group 16">
            <a:extLst>
              <a:ext uri="{FF2B5EF4-FFF2-40B4-BE49-F238E27FC236}">
                <a16:creationId xmlns:a16="http://schemas.microsoft.com/office/drawing/2014/main" id="{1B72CB2B-E77B-70BE-4FB2-3A64FCFA8A6F}"/>
              </a:ext>
            </a:extLst>
          </p:cNvPr>
          <p:cNvGrpSpPr/>
          <p:nvPr/>
        </p:nvGrpSpPr>
        <p:grpSpPr>
          <a:xfrm>
            <a:off x="6322426" y="2673913"/>
            <a:ext cx="593002" cy="817512"/>
            <a:chOff x="7095135" y="2203918"/>
            <a:chExt cx="1912604" cy="2636713"/>
          </a:xfrm>
        </p:grpSpPr>
        <p:sp>
          <p:nvSpPr>
            <p:cNvPr id="14" name="Freeform 78">
              <a:extLst>
                <a:ext uri="{FF2B5EF4-FFF2-40B4-BE49-F238E27FC236}">
                  <a16:creationId xmlns:a16="http://schemas.microsoft.com/office/drawing/2014/main" id="{38047823-84B8-56F4-B7A0-700D4BDC9FC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605232" y="2203918"/>
              <a:ext cx="1402507" cy="2636713"/>
            </a:xfrm>
            <a:custGeom>
              <a:avLst/>
              <a:gdLst>
                <a:gd name="T0" fmla="*/ 408 w 1350"/>
                <a:gd name="T1" fmla="*/ 2161 h 2538"/>
                <a:gd name="T2" fmla="*/ 417 w 1350"/>
                <a:gd name="T3" fmla="*/ 2032 h 2538"/>
                <a:gd name="T4" fmla="*/ 436 w 1350"/>
                <a:gd name="T5" fmla="*/ 1866 h 2538"/>
                <a:gd name="T6" fmla="*/ 628 w 1350"/>
                <a:gd name="T7" fmla="*/ 1780 h 2538"/>
                <a:gd name="T8" fmla="*/ 690 w 1350"/>
                <a:gd name="T9" fmla="*/ 1684 h 2538"/>
                <a:gd name="T10" fmla="*/ 708 w 1350"/>
                <a:gd name="T11" fmla="*/ 1400 h 2538"/>
                <a:gd name="T12" fmla="*/ 559 w 1350"/>
                <a:gd name="T13" fmla="*/ 1388 h 2538"/>
                <a:gd name="T14" fmla="*/ 531 w 1350"/>
                <a:gd name="T15" fmla="*/ 1234 h 2538"/>
                <a:gd name="T16" fmla="*/ 534 w 1350"/>
                <a:gd name="T17" fmla="*/ 1079 h 2538"/>
                <a:gd name="T18" fmla="*/ 467 w 1350"/>
                <a:gd name="T19" fmla="*/ 1074 h 2538"/>
                <a:gd name="T20" fmla="*/ 443 w 1350"/>
                <a:gd name="T21" fmla="*/ 1118 h 2538"/>
                <a:gd name="T22" fmla="*/ 477 w 1350"/>
                <a:gd name="T23" fmla="*/ 931 h 2538"/>
                <a:gd name="T24" fmla="*/ 515 w 1350"/>
                <a:gd name="T25" fmla="*/ 768 h 2538"/>
                <a:gd name="T26" fmla="*/ 578 w 1350"/>
                <a:gd name="T27" fmla="*/ 617 h 2538"/>
                <a:gd name="T28" fmla="*/ 640 w 1350"/>
                <a:gd name="T29" fmla="*/ 500 h 2538"/>
                <a:gd name="T30" fmla="*/ 834 w 1350"/>
                <a:gd name="T31" fmla="*/ 484 h 2538"/>
                <a:gd name="T32" fmla="*/ 763 w 1350"/>
                <a:gd name="T33" fmla="*/ 665 h 2538"/>
                <a:gd name="T34" fmla="*/ 1010 w 1350"/>
                <a:gd name="T35" fmla="*/ 752 h 2538"/>
                <a:gd name="T36" fmla="*/ 810 w 1350"/>
                <a:gd name="T37" fmla="*/ 1027 h 2538"/>
                <a:gd name="T38" fmla="*/ 693 w 1350"/>
                <a:gd name="T39" fmla="*/ 1095 h 2538"/>
                <a:gd name="T40" fmla="*/ 987 w 1350"/>
                <a:gd name="T41" fmla="*/ 1500 h 2538"/>
                <a:gd name="T42" fmla="*/ 1123 w 1350"/>
                <a:gd name="T43" fmla="*/ 1788 h 2538"/>
                <a:gd name="T44" fmla="*/ 1139 w 1350"/>
                <a:gd name="T45" fmla="*/ 1998 h 2538"/>
                <a:gd name="T46" fmla="*/ 1339 w 1350"/>
                <a:gd name="T47" fmla="*/ 2133 h 2538"/>
                <a:gd name="T48" fmla="*/ 1196 w 1350"/>
                <a:gd name="T49" fmla="*/ 2287 h 2538"/>
                <a:gd name="T50" fmla="*/ 1266 w 1350"/>
                <a:gd name="T51" fmla="*/ 2378 h 2538"/>
                <a:gd name="T52" fmla="*/ 892 w 1350"/>
                <a:gd name="T53" fmla="*/ 2476 h 2538"/>
                <a:gd name="T54" fmla="*/ 650 w 1350"/>
                <a:gd name="T55" fmla="*/ 2473 h 2538"/>
                <a:gd name="T56" fmla="*/ 359 w 1350"/>
                <a:gd name="T57" fmla="*/ 2480 h 2538"/>
                <a:gd name="T58" fmla="*/ 119 w 1350"/>
                <a:gd name="T59" fmla="*/ 2496 h 2538"/>
                <a:gd name="T60" fmla="*/ 452 w 1350"/>
                <a:gd name="T61" fmla="*/ 2284 h 2538"/>
                <a:gd name="T62" fmla="*/ 514 w 1350"/>
                <a:gd name="T63" fmla="*/ 1780 h 2538"/>
                <a:gd name="T64" fmla="*/ 1021 w 1350"/>
                <a:gd name="T65" fmla="*/ 350 h 2538"/>
                <a:gd name="T66" fmla="*/ 1221 w 1350"/>
                <a:gd name="T67" fmla="*/ 78 h 2538"/>
                <a:gd name="T68" fmla="*/ 1200 w 1350"/>
                <a:gd name="T69" fmla="*/ 157 h 2538"/>
                <a:gd name="T70" fmla="*/ 1180 w 1350"/>
                <a:gd name="T71" fmla="*/ 69 h 2538"/>
                <a:gd name="T72" fmla="*/ 1276 w 1350"/>
                <a:gd name="T73" fmla="*/ 3 h 2538"/>
                <a:gd name="T74" fmla="*/ 906 w 1350"/>
                <a:gd name="T75" fmla="*/ 449 h 2538"/>
                <a:gd name="T76" fmla="*/ 957 w 1350"/>
                <a:gd name="T77" fmla="*/ 431 h 2538"/>
                <a:gd name="T78" fmla="*/ 912 w 1350"/>
                <a:gd name="T79" fmla="*/ 363 h 2538"/>
                <a:gd name="T80" fmla="*/ 971 w 1350"/>
                <a:gd name="T81" fmla="*/ 349 h 2538"/>
                <a:gd name="T82" fmla="*/ 449 w 1350"/>
                <a:gd name="T83" fmla="*/ 1166 h 2538"/>
                <a:gd name="T84" fmla="*/ 397 w 1350"/>
                <a:gd name="T85" fmla="*/ 931 h 2538"/>
                <a:gd name="T86" fmla="*/ 363 w 1350"/>
                <a:gd name="T87" fmla="*/ 1127 h 2538"/>
                <a:gd name="T88" fmla="*/ 323 w 1350"/>
                <a:gd name="T89" fmla="*/ 1077 h 2538"/>
                <a:gd name="T90" fmla="*/ 398 w 1350"/>
                <a:gd name="T91" fmla="*/ 1045 h 2538"/>
                <a:gd name="T92" fmla="*/ 408 w 1350"/>
                <a:gd name="T93" fmla="*/ 569 h 2538"/>
                <a:gd name="T94" fmla="*/ 375 w 1350"/>
                <a:gd name="T95" fmla="*/ 524 h 2538"/>
                <a:gd name="T96" fmla="*/ 426 w 1350"/>
                <a:gd name="T97" fmla="*/ 468 h 2538"/>
                <a:gd name="T98" fmla="*/ 406 w 1350"/>
                <a:gd name="T99" fmla="*/ 811 h 2538"/>
                <a:gd name="T100" fmla="*/ 449 w 1350"/>
                <a:gd name="T101" fmla="*/ 801 h 2538"/>
                <a:gd name="T102" fmla="*/ 398 w 1350"/>
                <a:gd name="T103" fmla="*/ 667 h 2538"/>
                <a:gd name="T104" fmla="*/ 291 w 1350"/>
                <a:gd name="T105" fmla="*/ 607 h 2538"/>
                <a:gd name="T106" fmla="*/ 288 w 1350"/>
                <a:gd name="T107" fmla="*/ 742 h 2538"/>
                <a:gd name="T108" fmla="*/ 200 w 1350"/>
                <a:gd name="T109" fmla="*/ 1510 h 2538"/>
                <a:gd name="T110" fmla="*/ 126 w 1350"/>
                <a:gd name="T111" fmla="*/ 1445 h 2538"/>
                <a:gd name="T112" fmla="*/ 56 w 1350"/>
                <a:gd name="T113" fmla="*/ 1342 h 2538"/>
                <a:gd name="T114" fmla="*/ 137 w 1350"/>
                <a:gd name="T115" fmla="*/ 1251 h 2538"/>
                <a:gd name="T116" fmla="*/ 345 w 1350"/>
                <a:gd name="T117" fmla="*/ 1322 h 2538"/>
                <a:gd name="T118" fmla="*/ 353 w 1350"/>
                <a:gd name="T119" fmla="*/ 1418 h 2538"/>
                <a:gd name="T120" fmla="*/ 838 w 1350"/>
                <a:gd name="T121" fmla="*/ 2507 h 25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350" h="2538">
                  <a:moveTo>
                    <a:pt x="650" y="2222"/>
                  </a:moveTo>
                  <a:lnTo>
                    <a:pt x="636" y="2230"/>
                  </a:lnTo>
                  <a:lnTo>
                    <a:pt x="599" y="2233"/>
                  </a:lnTo>
                  <a:lnTo>
                    <a:pt x="581" y="2241"/>
                  </a:lnTo>
                  <a:lnTo>
                    <a:pt x="549" y="2261"/>
                  </a:lnTo>
                  <a:lnTo>
                    <a:pt x="544" y="2262"/>
                  </a:lnTo>
                  <a:lnTo>
                    <a:pt x="503" y="2248"/>
                  </a:lnTo>
                  <a:lnTo>
                    <a:pt x="480" y="2212"/>
                  </a:lnTo>
                  <a:lnTo>
                    <a:pt x="463" y="2195"/>
                  </a:lnTo>
                  <a:lnTo>
                    <a:pt x="455" y="2192"/>
                  </a:lnTo>
                  <a:lnTo>
                    <a:pt x="446" y="2194"/>
                  </a:lnTo>
                  <a:lnTo>
                    <a:pt x="427" y="2195"/>
                  </a:lnTo>
                  <a:lnTo>
                    <a:pt x="409" y="2190"/>
                  </a:lnTo>
                  <a:lnTo>
                    <a:pt x="421" y="2178"/>
                  </a:lnTo>
                  <a:lnTo>
                    <a:pt x="435" y="2172"/>
                  </a:lnTo>
                  <a:lnTo>
                    <a:pt x="408" y="2161"/>
                  </a:lnTo>
                  <a:lnTo>
                    <a:pt x="401" y="2155"/>
                  </a:lnTo>
                  <a:lnTo>
                    <a:pt x="395" y="2144"/>
                  </a:lnTo>
                  <a:lnTo>
                    <a:pt x="373" y="2138"/>
                  </a:lnTo>
                  <a:lnTo>
                    <a:pt x="362" y="2138"/>
                  </a:lnTo>
                  <a:lnTo>
                    <a:pt x="341" y="2147"/>
                  </a:lnTo>
                  <a:lnTo>
                    <a:pt x="311" y="2156"/>
                  </a:lnTo>
                  <a:lnTo>
                    <a:pt x="281" y="2129"/>
                  </a:lnTo>
                  <a:lnTo>
                    <a:pt x="276" y="2120"/>
                  </a:lnTo>
                  <a:lnTo>
                    <a:pt x="280" y="2103"/>
                  </a:lnTo>
                  <a:lnTo>
                    <a:pt x="278" y="2089"/>
                  </a:lnTo>
                  <a:lnTo>
                    <a:pt x="270" y="2082"/>
                  </a:lnTo>
                  <a:lnTo>
                    <a:pt x="286" y="2068"/>
                  </a:lnTo>
                  <a:lnTo>
                    <a:pt x="301" y="2060"/>
                  </a:lnTo>
                  <a:lnTo>
                    <a:pt x="335" y="2055"/>
                  </a:lnTo>
                  <a:lnTo>
                    <a:pt x="389" y="2038"/>
                  </a:lnTo>
                  <a:lnTo>
                    <a:pt x="417" y="2032"/>
                  </a:lnTo>
                  <a:lnTo>
                    <a:pt x="446" y="2018"/>
                  </a:lnTo>
                  <a:lnTo>
                    <a:pt x="458" y="2007"/>
                  </a:lnTo>
                  <a:lnTo>
                    <a:pt x="469" y="1993"/>
                  </a:lnTo>
                  <a:lnTo>
                    <a:pt x="481" y="1974"/>
                  </a:lnTo>
                  <a:lnTo>
                    <a:pt x="494" y="1960"/>
                  </a:lnTo>
                  <a:lnTo>
                    <a:pt x="484" y="1954"/>
                  </a:lnTo>
                  <a:lnTo>
                    <a:pt x="482" y="1940"/>
                  </a:lnTo>
                  <a:lnTo>
                    <a:pt x="486" y="1928"/>
                  </a:lnTo>
                  <a:lnTo>
                    <a:pt x="493" y="1918"/>
                  </a:lnTo>
                  <a:lnTo>
                    <a:pt x="491" y="1904"/>
                  </a:lnTo>
                  <a:lnTo>
                    <a:pt x="486" y="1887"/>
                  </a:lnTo>
                  <a:lnTo>
                    <a:pt x="490" y="1877"/>
                  </a:lnTo>
                  <a:lnTo>
                    <a:pt x="494" y="1864"/>
                  </a:lnTo>
                  <a:lnTo>
                    <a:pt x="475" y="1862"/>
                  </a:lnTo>
                  <a:lnTo>
                    <a:pt x="456" y="1862"/>
                  </a:lnTo>
                  <a:lnTo>
                    <a:pt x="436" y="1866"/>
                  </a:lnTo>
                  <a:lnTo>
                    <a:pt x="418" y="1874"/>
                  </a:lnTo>
                  <a:lnTo>
                    <a:pt x="402" y="1874"/>
                  </a:lnTo>
                  <a:lnTo>
                    <a:pt x="405" y="1864"/>
                  </a:lnTo>
                  <a:lnTo>
                    <a:pt x="414" y="1855"/>
                  </a:lnTo>
                  <a:lnTo>
                    <a:pt x="434" y="1842"/>
                  </a:lnTo>
                  <a:lnTo>
                    <a:pt x="455" y="1831"/>
                  </a:lnTo>
                  <a:lnTo>
                    <a:pt x="463" y="1822"/>
                  </a:lnTo>
                  <a:lnTo>
                    <a:pt x="469" y="1812"/>
                  </a:lnTo>
                  <a:lnTo>
                    <a:pt x="481" y="1804"/>
                  </a:lnTo>
                  <a:lnTo>
                    <a:pt x="507" y="1790"/>
                  </a:lnTo>
                  <a:lnTo>
                    <a:pt x="556" y="1778"/>
                  </a:lnTo>
                  <a:lnTo>
                    <a:pt x="562" y="1778"/>
                  </a:lnTo>
                  <a:lnTo>
                    <a:pt x="578" y="1784"/>
                  </a:lnTo>
                  <a:lnTo>
                    <a:pt x="597" y="1784"/>
                  </a:lnTo>
                  <a:lnTo>
                    <a:pt x="612" y="1779"/>
                  </a:lnTo>
                  <a:lnTo>
                    <a:pt x="628" y="1780"/>
                  </a:lnTo>
                  <a:lnTo>
                    <a:pt x="658" y="1809"/>
                  </a:lnTo>
                  <a:lnTo>
                    <a:pt x="653" y="1773"/>
                  </a:lnTo>
                  <a:lnTo>
                    <a:pt x="669" y="1768"/>
                  </a:lnTo>
                  <a:lnTo>
                    <a:pt x="685" y="1802"/>
                  </a:lnTo>
                  <a:lnTo>
                    <a:pt x="693" y="1806"/>
                  </a:lnTo>
                  <a:lnTo>
                    <a:pt x="710" y="1805"/>
                  </a:lnTo>
                  <a:lnTo>
                    <a:pt x="704" y="1798"/>
                  </a:lnTo>
                  <a:lnTo>
                    <a:pt x="698" y="1797"/>
                  </a:lnTo>
                  <a:lnTo>
                    <a:pt x="688" y="1790"/>
                  </a:lnTo>
                  <a:lnTo>
                    <a:pt x="682" y="1780"/>
                  </a:lnTo>
                  <a:lnTo>
                    <a:pt x="674" y="1747"/>
                  </a:lnTo>
                  <a:lnTo>
                    <a:pt x="677" y="1729"/>
                  </a:lnTo>
                  <a:lnTo>
                    <a:pt x="691" y="1712"/>
                  </a:lnTo>
                  <a:lnTo>
                    <a:pt x="703" y="1697"/>
                  </a:lnTo>
                  <a:lnTo>
                    <a:pt x="695" y="1692"/>
                  </a:lnTo>
                  <a:lnTo>
                    <a:pt x="690" y="1684"/>
                  </a:lnTo>
                  <a:lnTo>
                    <a:pt x="691" y="1667"/>
                  </a:lnTo>
                  <a:lnTo>
                    <a:pt x="696" y="1652"/>
                  </a:lnTo>
                  <a:lnTo>
                    <a:pt x="718" y="1642"/>
                  </a:lnTo>
                  <a:lnTo>
                    <a:pt x="727" y="1622"/>
                  </a:lnTo>
                  <a:lnTo>
                    <a:pt x="733" y="1600"/>
                  </a:lnTo>
                  <a:lnTo>
                    <a:pt x="732" y="1589"/>
                  </a:lnTo>
                  <a:lnTo>
                    <a:pt x="713" y="1587"/>
                  </a:lnTo>
                  <a:lnTo>
                    <a:pt x="704" y="1591"/>
                  </a:lnTo>
                  <a:lnTo>
                    <a:pt x="695" y="1595"/>
                  </a:lnTo>
                  <a:lnTo>
                    <a:pt x="687" y="1594"/>
                  </a:lnTo>
                  <a:lnTo>
                    <a:pt x="669" y="1564"/>
                  </a:lnTo>
                  <a:lnTo>
                    <a:pt x="660" y="1543"/>
                  </a:lnTo>
                  <a:lnTo>
                    <a:pt x="645" y="1500"/>
                  </a:lnTo>
                  <a:lnTo>
                    <a:pt x="646" y="1475"/>
                  </a:lnTo>
                  <a:lnTo>
                    <a:pt x="675" y="1427"/>
                  </a:lnTo>
                  <a:lnTo>
                    <a:pt x="708" y="1400"/>
                  </a:lnTo>
                  <a:lnTo>
                    <a:pt x="743" y="1394"/>
                  </a:lnTo>
                  <a:lnTo>
                    <a:pt x="737" y="1391"/>
                  </a:lnTo>
                  <a:lnTo>
                    <a:pt x="687" y="1382"/>
                  </a:lnTo>
                  <a:lnTo>
                    <a:pt x="670" y="1383"/>
                  </a:lnTo>
                  <a:lnTo>
                    <a:pt x="653" y="1393"/>
                  </a:lnTo>
                  <a:lnTo>
                    <a:pt x="643" y="1395"/>
                  </a:lnTo>
                  <a:lnTo>
                    <a:pt x="634" y="1395"/>
                  </a:lnTo>
                  <a:lnTo>
                    <a:pt x="625" y="1400"/>
                  </a:lnTo>
                  <a:lnTo>
                    <a:pt x="615" y="1408"/>
                  </a:lnTo>
                  <a:lnTo>
                    <a:pt x="606" y="1412"/>
                  </a:lnTo>
                  <a:lnTo>
                    <a:pt x="589" y="1408"/>
                  </a:lnTo>
                  <a:lnTo>
                    <a:pt x="581" y="1408"/>
                  </a:lnTo>
                  <a:lnTo>
                    <a:pt x="576" y="1401"/>
                  </a:lnTo>
                  <a:lnTo>
                    <a:pt x="573" y="1392"/>
                  </a:lnTo>
                  <a:lnTo>
                    <a:pt x="567" y="1387"/>
                  </a:lnTo>
                  <a:lnTo>
                    <a:pt x="559" y="1388"/>
                  </a:lnTo>
                  <a:lnTo>
                    <a:pt x="542" y="1397"/>
                  </a:lnTo>
                  <a:lnTo>
                    <a:pt x="525" y="1402"/>
                  </a:lnTo>
                  <a:lnTo>
                    <a:pt x="509" y="1391"/>
                  </a:lnTo>
                  <a:lnTo>
                    <a:pt x="488" y="1371"/>
                  </a:lnTo>
                  <a:lnTo>
                    <a:pt x="482" y="1376"/>
                  </a:lnTo>
                  <a:lnTo>
                    <a:pt x="474" y="1387"/>
                  </a:lnTo>
                  <a:lnTo>
                    <a:pt x="467" y="1407"/>
                  </a:lnTo>
                  <a:lnTo>
                    <a:pt x="454" y="1386"/>
                  </a:lnTo>
                  <a:lnTo>
                    <a:pt x="444" y="1359"/>
                  </a:lnTo>
                  <a:lnTo>
                    <a:pt x="442" y="1344"/>
                  </a:lnTo>
                  <a:lnTo>
                    <a:pt x="446" y="1327"/>
                  </a:lnTo>
                  <a:lnTo>
                    <a:pt x="455" y="1322"/>
                  </a:lnTo>
                  <a:lnTo>
                    <a:pt x="461" y="1329"/>
                  </a:lnTo>
                  <a:lnTo>
                    <a:pt x="483" y="1293"/>
                  </a:lnTo>
                  <a:lnTo>
                    <a:pt x="519" y="1248"/>
                  </a:lnTo>
                  <a:lnTo>
                    <a:pt x="531" y="1234"/>
                  </a:lnTo>
                  <a:lnTo>
                    <a:pt x="541" y="1216"/>
                  </a:lnTo>
                  <a:lnTo>
                    <a:pt x="543" y="1202"/>
                  </a:lnTo>
                  <a:lnTo>
                    <a:pt x="540" y="1191"/>
                  </a:lnTo>
                  <a:lnTo>
                    <a:pt x="522" y="1161"/>
                  </a:lnTo>
                  <a:lnTo>
                    <a:pt x="526" y="1141"/>
                  </a:lnTo>
                  <a:lnTo>
                    <a:pt x="534" y="1119"/>
                  </a:lnTo>
                  <a:lnTo>
                    <a:pt x="543" y="1107"/>
                  </a:lnTo>
                  <a:lnTo>
                    <a:pt x="547" y="1104"/>
                  </a:lnTo>
                  <a:lnTo>
                    <a:pt x="576" y="1111"/>
                  </a:lnTo>
                  <a:lnTo>
                    <a:pt x="566" y="1102"/>
                  </a:lnTo>
                  <a:lnTo>
                    <a:pt x="547" y="1076"/>
                  </a:lnTo>
                  <a:lnTo>
                    <a:pt x="549" y="1069"/>
                  </a:lnTo>
                  <a:lnTo>
                    <a:pt x="559" y="1052"/>
                  </a:lnTo>
                  <a:lnTo>
                    <a:pt x="556" y="1053"/>
                  </a:lnTo>
                  <a:lnTo>
                    <a:pt x="549" y="1060"/>
                  </a:lnTo>
                  <a:lnTo>
                    <a:pt x="534" y="1079"/>
                  </a:lnTo>
                  <a:lnTo>
                    <a:pt x="527" y="1084"/>
                  </a:lnTo>
                  <a:lnTo>
                    <a:pt x="510" y="1085"/>
                  </a:lnTo>
                  <a:lnTo>
                    <a:pt x="505" y="1094"/>
                  </a:lnTo>
                  <a:lnTo>
                    <a:pt x="501" y="1096"/>
                  </a:lnTo>
                  <a:lnTo>
                    <a:pt x="493" y="1096"/>
                  </a:lnTo>
                  <a:lnTo>
                    <a:pt x="488" y="1106"/>
                  </a:lnTo>
                  <a:lnTo>
                    <a:pt x="486" y="1106"/>
                  </a:lnTo>
                  <a:lnTo>
                    <a:pt x="486" y="1094"/>
                  </a:lnTo>
                  <a:lnTo>
                    <a:pt x="490" y="1077"/>
                  </a:lnTo>
                  <a:lnTo>
                    <a:pt x="497" y="1062"/>
                  </a:lnTo>
                  <a:lnTo>
                    <a:pt x="506" y="1051"/>
                  </a:lnTo>
                  <a:lnTo>
                    <a:pt x="536" y="1027"/>
                  </a:lnTo>
                  <a:lnTo>
                    <a:pt x="523" y="1034"/>
                  </a:lnTo>
                  <a:lnTo>
                    <a:pt x="490" y="1054"/>
                  </a:lnTo>
                  <a:lnTo>
                    <a:pt x="472" y="1068"/>
                  </a:lnTo>
                  <a:lnTo>
                    <a:pt x="467" y="1074"/>
                  </a:lnTo>
                  <a:lnTo>
                    <a:pt x="465" y="1078"/>
                  </a:lnTo>
                  <a:lnTo>
                    <a:pt x="464" y="1084"/>
                  </a:lnTo>
                  <a:lnTo>
                    <a:pt x="464" y="1116"/>
                  </a:lnTo>
                  <a:lnTo>
                    <a:pt x="458" y="1129"/>
                  </a:lnTo>
                  <a:lnTo>
                    <a:pt x="414" y="1217"/>
                  </a:lnTo>
                  <a:lnTo>
                    <a:pt x="408" y="1225"/>
                  </a:lnTo>
                  <a:lnTo>
                    <a:pt x="402" y="1229"/>
                  </a:lnTo>
                  <a:lnTo>
                    <a:pt x="398" y="1229"/>
                  </a:lnTo>
                  <a:lnTo>
                    <a:pt x="387" y="1225"/>
                  </a:lnTo>
                  <a:lnTo>
                    <a:pt x="383" y="1217"/>
                  </a:lnTo>
                  <a:lnTo>
                    <a:pt x="385" y="1209"/>
                  </a:lnTo>
                  <a:lnTo>
                    <a:pt x="390" y="1198"/>
                  </a:lnTo>
                  <a:lnTo>
                    <a:pt x="410" y="1156"/>
                  </a:lnTo>
                  <a:lnTo>
                    <a:pt x="417" y="1144"/>
                  </a:lnTo>
                  <a:lnTo>
                    <a:pt x="425" y="1135"/>
                  </a:lnTo>
                  <a:lnTo>
                    <a:pt x="443" y="1118"/>
                  </a:lnTo>
                  <a:lnTo>
                    <a:pt x="443" y="1117"/>
                  </a:lnTo>
                  <a:lnTo>
                    <a:pt x="434" y="1118"/>
                  </a:lnTo>
                  <a:lnTo>
                    <a:pt x="430" y="1116"/>
                  </a:lnTo>
                  <a:lnTo>
                    <a:pt x="429" y="1111"/>
                  </a:lnTo>
                  <a:lnTo>
                    <a:pt x="443" y="1053"/>
                  </a:lnTo>
                  <a:lnTo>
                    <a:pt x="455" y="1035"/>
                  </a:lnTo>
                  <a:lnTo>
                    <a:pt x="465" y="1008"/>
                  </a:lnTo>
                  <a:lnTo>
                    <a:pt x="476" y="985"/>
                  </a:lnTo>
                  <a:lnTo>
                    <a:pt x="488" y="969"/>
                  </a:lnTo>
                  <a:lnTo>
                    <a:pt x="498" y="948"/>
                  </a:lnTo>
                  <a:lnTo>
                    <a:pt x="509" y="940"/>
                  </a:lnTo>
                  <a:lnTo>
                    <a:pt x="515" y="925"/>
                  </a:lnTo>
                  <a:lnTo>
                    <a:pt x="527" y="910"/>
                  </a:lnTo>
                  <a:lnTo>
                    <a:pt x="539" y="894"/>
                  </a:lnTo>
                  <a:lnTo>
                    <a:pt x="534" y="895"/>
                  </a:lnTo>
                  <a:lnTo>
                    <a:pt x="477" y="931"/>
                  </a:lnTo>
                  <a:lnTo>
                    <a:pt x="464" y="935"/>
                  </a:lnTo>
                  <a:lnTo>
                    <a:pt x="449" y="930"/>
                  </a:lnTo>
                  <a:lnTo>
                    <a:pt x="438" y="922"/>
                  </a:lnTo>
                  <a:lnTo>
                    <a:pt x="431" y="909"/>
                  </a:lnTo>
                  <a:lnTo>
                    <a:pt x="431" y="887"/>
                  </a:lnTo>
                  <a:lnTo>
                    <a:pt x="419" y="884"/>
                  </a:lnTo>
                  <a:lnTo>
                    <a:pt x="409" y="878"/>
                  </a:lnTo>
                  <a:lnTo>
                    <a:pt x="410" y="876"/>
                  </a:lnTo>
                  <a:lnTo>
                    <a:pt x="426" y="868"/>
                  </a:lnTo>
                  <a:lnTo>
                    <a:pt x="448" y="868"/>
                  </a:lnTo>
                  <a:lnTo>
                    <a:pt x="472" y="856"/>
                  </a:lnTo>
                  <a:lnTo>
                    <a:pt x="457" y="839"/>
                  </a:lnTo>
                  <a:lnTo>
                    <a:pt x="459" y="835"/>
                  </a:lnTo>
                  <a:lnTo>
                    <a:pt x="477" y="828"/>
                  </a:lnTo>
                  <a:lnTo>
                    <a:pt x="503" y="799"/>
                  </a:lnTo>
                  <a:lnTo>
                    <a:pt x="515" y="768"/>
                  </a:lnTo>
                  <a:lnTo>
                    <a:pt x="509" y="751"/>
                  </a:lnTo>
                  <a:lnTo>
                    <a:pt x="508" y="740"/>
                  </a:lnTo>
                  <a:lnTo>
                    <a:pt x="493" y="725"/>
                  </a:lnTo>
                  <a:lnTo>
                    <a:pt x="493" y="710"/>
                  </a:lnTo>
                  <a:lnTo>
                    <a:pt x="497" y="703"/>
                  </a:lnTo>
                  <a:lnTo>
                    <a:pt x="505" y="697"/>
                  </a:lnTo>
                  <a:lnTo>
                    <a:pt x="515" y="693"/>
                  </a:lnTo>
                  <a:lnTo>
                    <a:pt x="530" y="691"/>
                  </a:lnTo>
                  <a:lnTo>
                    <a:pt x="519" y="682"/>
                  </a:lnTo>
                  <a:lnTo>
                    <a:pt x="516" y="674"/>
                  </a:lnTo>
                  <a:lnTo>
                    <a:pt x="515" y="663"/>
                  </a:lnTo>
                  <a:lnTo>
                    <a:pt x="516" y="657"/>
                  </a:lnTo>
                  <a:lnTo>
                    <a:pt x="528" y="631"/>
                  </a:lnTo>
                  <a:lnTo>
                    <a:pt x="535" y="621"/>
                  </a:lnTo>
                  <a:lnTo>
                    <a:pt x="545" y="608"/>
                  </a:lnTo>
                  <a:lnTo>
                    <a:pt x="578" y="617"/>
                  </a:lnTo>
                  <a:lnTo>
                    <a:pt x="584" y="612"/>
                  </a:lnTo>
                  <a:lnTo>
                    <a:pt x="587" y="612"/>
                  </a:lnTo>
                  <a:lnTo>
                    <a:pt x="603" y="622"/>
                  </a:lnTo>
                  <a:lnTo>
                    <a:pt x="602" y="615"/>
                  </a:lnTo>
                  <a:lnTo>
                    <a:pt x="582" y="575"/>
                  </a:lnTo>
                  <a:lnTo>
                    <a:pt x="581" y="568"/>
                  </a:lnTo>
                  <a:lnTo>
                    <a:pt x="593" y="552"/>
                  </a:lnTo>
                  <a:lnTo>
                    <a:pt x="595" y="544"/>
                  </a:lnTo>
                  <a:lnTo>
                    <a:pt x="597" y="535"/>
                  </a:lnTo>
                  <a:lnTo>
                    <a:pt x="600" y="530"/>
                  </a:lnTo>
                  <a:lnTo>
                    <a:pt x="609" y="529"/>
                  </a:lnTo>
                  <a:lnTo>
                    <a:pt x="636" y="534"/>
                  </a:lnTo>
                  <a:lnTo>
                    <a:pt x="643" y="533"/>
                  </a:lnTo>
                  <a:lnTo>
                    <a:pt x="642" y="523"/>
                  </a:lnTo>
                  <a:lnTo>
                    <a:pt x="638" y="510"/>
                  </a:lnTo>
                  <a:lnTo>
                    <a:pt x="640" y="500"/>
                  </a:lnTo>
                  <a:lnTo>
                    <a:pt x="643" y="492"/>
                  </a:lnTo>
                  <a:lnTo>
                    <a:pt x="648" y="475"/>
                  </a:lnTo>
                  <a:lnTo>
                    <a:pt x="650" y="468"/>
                  </a:lnTo>
                  <a:lnTo>
                    <a:pt x="659" y="458"/>
                  </a:lnTo>
                  <a:lnTo>
                    <a:pt x="665" y="456"/>
                  </a:lnTo>
                  <a:lnTo>
                    <a:pt x="671" y="456"/>
                  </a:lnTo>
                  <a:lnTo>
                    <a:pt x="685" y="463"/>
                  </a:lnTo>
                  <a:lnTo>
                    <a:pt x="690" y="468"/>
                  </a:lnTo>
                  <a:lnTo>
                    <a:pt x="694" y="480"/>
                  </a:lnTo>
                  <a:lnTo>
                    <a:pt x="699" y="481"/>
                  </a:lnTo>
                  <a:lnTo>
                    <a:pt x="720" y="473"/>
                  </a:lnTo>
                  <a:lnTo>
                    <a:pt x="726" y="472"/>
                  </a:lnTo>
                  <a:lnTo>
                    <a:pt x="730" y="487"/>
                  </a:lnTo>
                  <a:lnTo>
                    <a:pt x="763" y="483"/>
                  </a:lnTo>
                  <a:lnTo>
                    <a:pt x="806" y="487"/>
                  </a:lnTo>
                  <a:lnTo>
                    <a:pt x="834" y="484"/>
                  </a:lnTo>
                  <a:lnTo>
                    <a:pt x="860" y="487"/>
                  </a:lnTo>
                  <a:lnTo>
                    <a:pt x="887" y="483"/>
                  </a:lnTo>
                  <a:lnTo>
                    <a:pt x="912" y="492"/>
                  </a:lnTo>
                  <a:lnTo>
                    <a:pt x="912" y="497"/>
                  </a:lnTo>
                  <a:lnTo>
                    <a:pt x="910" y="502"/>
                  </a:lnTo>
                  <a:lnTo>
                    <a:pt x="900" y="520"/>
                  </a:lnTo>
                  <a:lnTo>
                    <a:pt x="896" y="540"/>
                  </a:lnTo>
                  <a:lnTo>
                    <a:pt x="894" y="546"/>
                  </a:lnTo>
                  <a:lnTo>
                    <a:pt x="889" y="552"/>
                  </a:lnTo>
                  <a:lnTo>
                    <a:pt x="877" y="565"/>
                  </a:lnTo>
                  <a:lnTo>
                    <a:pt x="847" y="580"/>
                  </a:lnTo>
                  <a:lnTo>
                    <a:pt x="792" y="617"/>
                  </a:lnTo>
                  <a:lnTo>
                    <a:pt x="759" y="634"/>
                  </a:lnTo>
                  <a:lnTo>
                    <a:pt x="753" y="644"/>
                  </a:lnTo>
                  <a:lnTo>
                    <a:pt x="747" y="659"/>
                  </a:lnTo>
                  <a:lnTo>
                    <a:pt x="763" y="665"/>
                  </a:lnTo>
                  <a:lnTo>
                    <a:pt x="769" y="672"/>
                  </a:lnTo>
                  <a:lnTo>
                    <a:pt x="763" y="679"/>
                  </a:lnTo>
                  <a:lnTo>
                    <a:pt x="733" y="700"/>
                  </a:lnTo>
                  <a:lnTo>
                    <a:pt x="720" y="723"/>
                  </a:lnTo>
                  <a:lnTo>
                    <a:pt x="739" y="726"/>
                  </a:lnTo>
                  <a:lnTo>
                    <a:pt x="757" y="725"/>
                  </a:lnTo>
                  <a:lnTo>
                    <a:pt x="791" y="716"/>
                  </a:lnTo>
                  <a:lnTo>
                    <a:pt x="822" y="710"/>
                  </a:lnTo>
                  <a:lnTo>
                    <a:pt x="837" y="713"/>
                  </a:lnTo>
                  <a:lnTo>
                    <a:pt x="863" y="726"/>
                  </a:lnTo>
                  <a:lnTo>
                    <a:pt x="869" y="727"/>
                  </a:lnTo>
                  <a:lnTo>
                    <a:pt x="881" y="726"/>
                  </a:lnTo>
                  <a:lnTo>
                    <a:pt x="894" y="727"/>
                  </a:lnTo>
                  <a:lnTo>
                    <a:pt x="973" y="744"/>
                  </a:lnTo>
                  <a:lnTo>
                    <a:pt x="996" y="743"/>
                  </a:lnTo>
                  <a:lnTo>
                    <a:pt x="1010" y="752"/>
                  </a:lnTo>
                  <a:lnTo>
                    <a:pt x="1020" y="769"/>
                  </a:lnTo>
                  <a:lnTo>
                    <a:pt x="1027" y="801"/>
                  </a:lnTo>
                  <a:lnTo>
                    <a:pt x="1025" y="806"/>
                  </a:lnTo>
                  <a:lnTo>
                    <a:pt x="1015" y="818"/>
                  </a:lnTo>
                  <a:lnTo>
                    <a:pt x="999" y="832"/>
                  </a:lnTo>
                  <a:lnTo>
                    <a:pt x="985" y="853"/>
                  </a:lnTo>
                  <a:lnTo>
                    <a:pt x="979" y="865"/>
                  </a:lnTo>
                  <a:lnTo>
                    <a:pt x="974" y="878"/>
                  </a:lnTo>
                  <a:lnTo>
                    <a:pt x="969" y="890"/>
                  </a:lnTo>
                  <a:lnTo>
                    <a:pt x="935" y="944"/>
                  </a:lnTo>
                  <a:lnTo>
                    <a:pt x="906" y="974"/>
                  </a:lnTo>
                  <a:lnTo>
                    <a:pt x="893" y="994"/>
                  </a:lnTo>
                  <a:lnTo>
                    <a:pt x="877" y="1011"/>
                  </a:lnTo>
                  <a:lnTo>
                    <a:pt x="863" y="1020"/>
                  </a:lnTo>
                  <a:lnTo>
                    <a:pt x="848" y="1026"/>
                  </a:lnTo>
                  <a:lnTo>
                    <a:pt x="810" y="1027"/>
                  </a:lnTo>
                  <a:lnTo>
                    <a:pt x="799" y="1032"/>
                  </a:lnTo>
                  <a:lnTo>
                    <a:pt x="785" y="1040"/>
                  </a:lnTo>
                  <a:lnTo>
                    <a:pt x="771" y="1042"/>
                  </a:lnTo>
                  <a:lnTo>
                    <a:pt x="786" y="1044"/>
                  </a:lnTo>
                  <a:lnTo>
                    <a:pt x="802" y="1041"/>
                  </a:lnTo>
                  <a:lnTo>
                    <a:pt x="830" y="1044"/>
                  </a:lnTo>
                  <a:lnTo>
                    <a:pt x="858" y="1069"/>
                  </a:lnTo>
                  <a:lnTo>
                    <a:pt x="852" y="1085"/>
                  </a:lnTo>
                  <a:lnTo>
                    <a:pt x="837" y="1095"/>
                  </a:lnTo>
                  <a:lnTo>
                    <a:pt x="808" y="1092"/>
                  </a:lnTo>
                  <a:lnTo>
                    <a:pt x="776" y="1115"/>
                  </a:lnTo>
                  <a:lnTo>
                    <a:pt x="761" y="1120"/>
                  </a:lnTo>
                  <a:lnTo>
                    <a:pt x="747" y="1123"/>
                  </a:lnTo>
                  <a:lnTo>
                    <a:pt x="732" y="1118"/>
                  </a:lnTo>
                  <a:lnTo>
                    <a:pt x="704" y="1106"/>
                  </a:lnTo>
                  <a:lnTo>
                    <a:pt x="693" y="1095"/>
                  </a:lnTo>
                  <a:lnTo>
                    <a:pt x="702" y="1110"/>
                  </a:lnTo>
                  <a:lnTo>
                    <a:pt x="713" y="1119"/>
                  </a:lnTo>
                  <a:lnTo>
                    <a:pt x="787" y="1149"/>
                  </a:lnTo>
                  <a:lnTo>
                    <a:pt x="792" y="1149"/>
                  </a:lnTo>
                  <a:lnTo>
                    <a:pt x="820" y="1136"/>
                  </a:lnTo>
                  <a:lnTo>
                    <a:pt x="852" y="1142"/>
                  </a:lnTo>
                  <a:lnTo>
                    <a:pt x="909" y="1183"/>
                  </a:lnTo>
                  <a:lnTo>
                    <a:pt x="922" y="1210"/>
                  </a:lnTo>
                  <a:lnTo>
                    <a:pt x="943" y="1248"/>
                  </a:lnTo>
                  <a:lnTo>
                    <a:pt x="954" y="1262"/>
                  </a:lnTo>
                  <a:lnTo>
                    <a:pt x="963" y="1276"/>
                  </a:lnTo>
                  <a:lnTo>
                    <a:pt x="966" y="1295"/>
                  </a:lnTo>
                  <a:lnTo>
                    <a:pt x="969" y="1355"/>
                  </a:lnTo>
                  <a:lnTo>
                    <a:pt x="973" y="1416"/>
                  </a:lnTo>
                  <a:lnTo>
                    <a:pt x="981" y="1480"/>
                  </a:lnTo>
                  <a:lnTo>
                    <a:pt x="987" y="1500"/>
                  </a:lnTo>
                  <a:lnTo>
                    <a:pt x="996" y="1513"/>
                  </a:lnTo>
                  <a:lnTo>
                    <a:pt x="1048" y="1550"/>
                  </a:lnTo>
                  <a:lnTo>
                    <a:pt x="1060" y="1561"/>
                  </a:lnTo>
                  <a:lnTo>
                    <a:pt x="1078" y="1591"/>
                  </a:lnTo>
                  <a:lnTo>
                    <a:pt x="1095" y="1622"/>
                  </a:lnTo>
                  <a:lnTo>
                    <a:pt x="1111" y="1647"/>
                  </a:lnTo>
                  <a:lnTo>
                    <a:pt x="1130" y="1668"/>
                  </a:lnTo>
                  <a:lnTo>
                    <a:pt x="1119" y="1676"/>
                  </a:lnTo>
                  <a:lnTo>
                    <a:pt x="1109" y="1689"/>
                  </a:lnTo>
                  <a:lnTo>
                    <a:pt x="1112" y="1710"/>
                  </a:lnTo>
                  <a:lnTo>
                    <a:pt x="1117" y="1730"/>
                  </a:lnTo>
                  <a:lnTo>
                    <a:pt x="1131" y="1762"/>
                  </a:lnTo>
                  <a:lnTo>
                    <a:pt x="1141" y="1797"/>
                  </a:lnTo>
                  <a:lnTo>
                    <a:pt x="1137" y="1792"/>
                  </a:lnTo>
                  <a:lnTo>
                    <a:pt x="1131" y="1788"/>
                  </a:lnTo>
                  <a:lnTo>
                    <a:pt x="1123" y="1788"/>
                  </a:lnTo>
                  <a:lnTo>
                    <a:pt x="1115" y="1785"/>
                  </a:lnTo>
                  <a:lnTo>
                    <a:pt x="1102" y="1773"/>
                  </a:lnTo>
                  <a:lnTo>
                    <a:pt x="1089" y="1759"/>
                  </a:lnTo>
                  <a:lnTo>
                    <a:pt x="1061" y="1760"/>
                  </a:lnTo>
                  <a:lnTo>
                    <a:pt x="1046" y="1755"/>
                  </a:lnTo>
                  <a:lnTo>
                    <a:pt x="1032" y="1753"/>
                  </a:lnTo>
                  <a:lnTo>
                    <a:pt x="1056" y="1764"/>
                  </a:lnTo>
                  <a:lnTo>
                    <a:pt x="1084" y="1769"/>
                  </a:lnTo>
                  <a:lnTo>
                    <a:pt x="1138" y="1832"/>
                  </a:lnTo>
                  <a:lnTo>
                    <a:pt x="1155" y="1869"/>
                  </a:lnTo>
                  <a:lnTo>
                    <a:pt x="1162" y="1913"/>
                  </a:lnTo>
                  <a:lnTo>
                    <a:pt x="1150" y="1931"/>
                  </a:lnTo>
                  <a:lnTo>
                    <a:pt x="1136" y="1943"/>
                  </a:lnTo>
                  <a:lnTo>
                    <a:pt x="1121" y="1955"/>
                  </a:lnTo>
                  <a:lnTo>
                    <a:pt x="1107" y="1970"/>
                  </a:lnTo>
                  <a:lnTo>
                    <a:pt x="1139" y="1998"/>
                  </a:lnTo>
                  <a:lnTo>
                    <a:pt x="1146" y="1999"/>
                  </a:lnTo>
                  <a:lnTo>
                    <a:pt x="1155" y="1997"/>
                  </a:lnTo>
                  <a:lnTo>
                    <a:pt x="1163" y="1989"/>
                  </a:lnTo>
                  <a:lnTo>
                    <a:pt x="1178" y="1971"/>
                  </a:lnTo>
                  <a:lnTo>
                    <a:pt x="1186" y="1965"/>
                  </a:lnTo>
                  <a:lnTo>
                    <a:pt x="1207" y="1965"/>
                  </a:lnTo>
                  <a:lnTo>
                    <a:pt x="1225" y="1969"/>
                  </a:lnTo>
                  <a:lnTo>
                    <a:pt x="1243" y="1976"/>
                  </a:lnTo>
                  <a:lnTo>
                    <a:pt x="1259" y="1977"/>
                  </a:lnTo>
                  <a:lnTo>
                    <a:pt x="1290" y="1989"/>
                  </a:lnTo>
                  <a:lnTo>
                    <a:pt x="1306" y="1998"/>
                  </a:lnTo>
                  <a:lnTo>
                    <a:pt x="1342" y="2038"/>
                  </a:lnTo>
                  <a:lnTo>
                    <a:pt x="1349" y="2058"/>
                  </a:lnTo>
                  <a:lnTo>
                    <a:pt x="1350" y="2082"/>
                  </a:lnTo>
                  <a:lnTo>
                    <a:pt x="1348" y="2110"/>
                  </a:lnTo>
                  <a:lnTo>
                    <a:pt x="1339" y="2133"/>
                  </a:lnTo>
                  <a:lnTo>
                    <a:pt x="1327" y="2155"/>
                  </a:lnTo>
                  <a:lnTo>
                    <a:pt x="1319" y="2183"/>
                  </a:lnTo>
                  <a:lnTo>
                    <a:pt x="1315" y="2194"/>
                  </a:lnTo>
                  <a:lnTo>
                    <a:pt x="1309" y="2202"/>
                  </a:lnTo>
                  <a:lnTo>
                    <a:pt x="1284" y="2221"/>
                  </a:lnTo>
                  <a:lnTo>
                    <a:pt x="1268" y="2229"/>
                  </a:lnTo>
                  <a:lnTo>
                    <a:pt x="1263" y="2224"/>
                  </a:lnTo>
                  <a:lnTo>
                    <a:pt x="1256" y="2224"/>
                  </a:lnTo>
                  <a:lnTo>
                    <a:pt x="1255" y="2229"/>
                  </a:lnTo>
                  <a:lnTo>
                    <a:pt x="1259" y="2241"/>
                  </a:lnTo>
                  <a:lnTo>
                    <a:pt x="1258" y="2256"/>
                  </a:lnTo>
                  <a:lnTo>
                    <a:pt x="1243" y="2265"/>
                  </a:lnTo>
                  <a:lnTo>
                    <a:pt x="1230" y="2267"/>
                  </a:lnTo>
                  <a:lnTo>
                    <a:pt x="1208" y="2259"/>
                  </a:lnTo>
                  <a:lnTo>
                    <a:pt x="1175" y="2274"/>
                  </a:lnTo>
                  <a:lnTo>
                    <a:pt x="1196" y="2287"/>
                  </a:lnTo>
                  <a:lnTo>
                    <a:pt x="1199" y="2298"/>
                  </a:lnTo>
                  <a:lnTo>
                    <a:pt x="1191" y="2316"/>
                  </a:lnTo>
                  <a:lnTo>
                    <a:pt x="1176" y="2323"/>
                  </a:lnTo>
                  <a:lnTo>
                    <a:pt x="1161" y="2324"/>
                  </a:lnTo>
                  <a:lnTo>
                    <a:pt x="1144" y="2323"/>
                  </a:lnTo>
                  <a:lnTo>
                    <a:pt x="1130" y="2326"/>
                  </a:lnTo>
                  <a:lnTo>
                    <a:pt x="1116" y="2333"/>
                  </a:lnTo>
                  <a:lnTo>
                    <a:pt x="1133" y="2331"/>
                  </a:lnTo>
                  <a:lnTo>
                    <a:pt x="1144" y="2337"/>
                  </a:lnTo>
                  <a:lnTo>
                    <a:pt x="1148" y="2353"/>
                  </a:lnTo>
                  <a:lnTo>
                    <a:pt x="1154" y="2358"/>
                  </a:lnTo>
                  <a:lnTo>
                    <a:pt x="1184" y="2368"/>
                  </a:lnTo>
                  <a:lnTo>
                    <a:pt x="1204" y="2371"/>
                  </a:lnTo>
                  <a:lnTo>
                    <a:pt x="1241" y="2372"/>
                  </a:lnTo>
                  <a:lnTo>
                    <a:pt x="1259" y="2374"/>
                  </a:lnTo>
                  <a:lnTo>
                    <a:pt x="1266" y="2378"/>
                  </a:lnTo>
                  <a:lnTo>
                    <a:pt x="1264" y="2390"/>
                  </a:lnTo>
                  <a:lnTo>
                    <a:pt x="1258" y="2422"/>
                  </a:lnTo>
                  <a:lnTo>
                    <a:pt x="1252" y="2428"/>
                  </a:lnTo>
                  <a:lnTo>
                    <a:pt x="1199" y="2449"/>
                  </a:lnTo>
                  <a:lnTo>
                    <a:pt x="1187" y="2466"/>
                  </a:lnTo>
                  <a:lnTo>
                    <a:pt x="1182" y="2478"/>
                  </a:lnTo>
                  <a:lnTo>
                    <a:pt x="1153" y="2472"/>
                  </a:lnTo>
                  <a:lnTo>
                    <a:pt x="1138" y="2482"/>
                  </a:lnTo>
                  <a:lnTo>
                    <a:pt x="1113" y="2487"/>
                  </a:lnTo>
                  <a:lnTo>
                    <a:pt x="1094" y="2492"/>
                  </a:lnTo>
                  <a:lnTo>
                    <a:pt x="1074" y="2501"/>
                  </a:lnTo>
                  <a:lnTo>
                    <a:pt x="1060" y="2502"/>
                  </a:lnTo>
                  <a:lnTo>
                    <a:pt x="997" y="2481"/>
                  </a:lnTo>
                  <a:lnTo>
                    <a:pt x="959" y="2476"/>
                  </a:lnTo>
                  <a:lnTo>
                    <a:pt x="905" y="2480"/>
                  </a:lnTo>
                  <a:lnTo>
                    <a:pt x="892" y="2476"/>
                  </a:lnTo>
                  <a:lnTo>
                    <a:pt x="873" y="2463"/>
                  </a:lnTo>
                  <a:lnTo>
                    <a:pt x="854" y="2451"/>
                  </a:lnTo>
                  <a:lnTo>
                    <a:pt x="830" y="2446"/>
                  </a:lnTo>
                  <a:lnTo>
                    <a:pt x="812" y="2432"/>
                  </a:lnTo>
                  <a:lnTo>
                    <a:pt x="821" y="2453"/>
                  </a:lnTo>
                  <a:lnTo>
                    <a:pt x="791" y="2466"/>
                  </a:lnTo>
                  <a:lnTo>
                    <a:pt x="777" y="2468"/>
                  </a:lnTo>
                  <a:lnTo>
                    <a:pt x="763" y="2465"/>
                  </a:lnTo>
                  <a:lnTo>
                    <a:pt x="735" y="2466"/>
                  </a:lnTo>
                  <a:lnTo>
                    <a:pt x="710" y="2459"/>
                  </a:lnTo>
                  <a:lnTo>
                    <a:pt x="711" y="2473"/>
                  </a:lnTo>
                  <a:lnTo>
                    <a:pt x="717" y="2484"/>
                  </a:lnTo>
                  <a:lnTo>
                    <a:pt x="710" y="2489"/>
                  </a:lnTo>
                  <a:lnTo>
                    <a:pt x="704" y="2489"/>
                  </a:lnTo>
                  <a:lnTo>
                    <a:pt x="657" y="2472"/>
                  </a:lnTo>
                  <a:lnTo>
                    <a:pt x="650" y="2473"/>
                  </a:lnTo>
                  <a:lnTo>
                    <a:pt x="642" y="2480"/>
                  </a:lnTo>
                  <a:lnTo>
                    <a:pt x="625" y="2472"/>
                  </a:lnTo>
                  <a:lnTo>
                    <a:pt x="610" y="2456"/>
                  </a:lnTo>
                  <a:lnTo>
                    <a:pt x="593" y="2443"/>
                  </a:lnTo>
                  <a:lnTo>
                    <a:pt x="575" y="2437"/>
                  </a:lnTo>
                  <a:lnTo>
                    <a:pt x="559" y="2435"/>
                  </a:lnTo>
                  <a:lnTo>
                    <a:pt x="492" y="2445"/>
                  </a:lnTo>
                  <a:lnTo>
                    <a:pt x="476" y="2463"/>
                  </a:lnTo>
                  <a:lnTo>
                    <a:pt x="465" y="2491"/>
                  </a:lnTo>
                  <a:lnTo>
                    <a:pt x="450" y="2515"/>
                  </a:lnTo>
                  <a:lnTo>
                    <a:pt x="432" y="2532"/>
                  </a:lnTo>
                  <a:lnTo>
                    <a:pt x="414" y="2532"/>
                  </a:lnTo>
                  <a:lnTo>
                    <a:pt x="400" y="2515"/>
                  </a:lnTo>
                  <a:lnTo>
                    <a:pt x="371" y="2493"/>
                  </a:lnTo>
                  <a:lnTo>
                    <a:pt x="363" y="2481"/>
                  </a:lnTo>
                  <a:lnTo>
                    <a:pt x="359" y="2480"/>
                  </a:lnTo>
                  <a:lnTo>
                    <a:pt x="355" y="2482"/>
                  </a:lnTo>
                  <a:lnTo>
                    <a:pt x="341" y="2484"/>
                  </a:lnTo>
                  <a:lnTo>
                    <a:pt x="329" y="2482"/>
                  </a:lnTo>
                  <a:lnTo>
                    <a:pt x="308" y="2482"/>
                  </a:lnTo>
                  <a:lnTo>
                    <a:pt x="271" y="2488"/>
                  </a:lnTo>
                  <a:lnTo>
                    <a:pt x="255" y="2493"/>
                  </a:lnTo>
                  <a:lnTo>
                    <a:pt x="221" y="2510"/>
                  </a:lnTo>
                  <a:lnTo>
                    <a:pt x="213" y="2516"/>
                  </a:lnTo>
                  <a:lnTo>
                    <a:pt x="197" y="2537"/>
                  </a:lnTo>
                  <a:lnTo>
                    <a:pt x="180" y="2538"/>
                  </a:lnTo>
                  <a:lnTo>
                    <a:pt x="168" y="2520"/>
                  </a:lnTo>
                  <a:lnTo>
                    <a:pt x="152" y="2510"/>
                  </a:lnTo>
                  <a:lnTo>
                    <a:pt x="132" y="2512"/>
                  </a:lnTo>
                  <a:lnTo>
                    <a:pt x="120" y="2517"/>
                  </a:lnTo>
                  <a:lnTo>
                    <a:pt x="115" y="2509"/>
                  </a:lnTo>
                  <a:lnTo>
                    <a:pt x="119" y="2496"/>
                  </a:lnTo>
                  <a:lnTo>
                    <a:pt x="136" y="2483"/>
                  </a:lnTo>
                  <a:lnTo>
                    <a:pt x="173" y="2479"/>
                  </a:lnTo>
                  <a:lnTo>
                    <a:pt x="211" y="2454"/>
                  </a:lnTo>
                  <a:lnTo>
                    <a:pt x="230" y="2438"/>
                  </a:lnTo>
                  <a:lnTo>
                    <a:pt x="238" y="2429"/>
                  </a:lnTo>
                  <a:lnTo>
                    <a:pt x="247" y="2424"/>
                  </a:lnTo>
                  <a:lnTo>
                    <a:pt x="257" y="2423"/>
                  </a:lnTo>
                  <a:lnTo>
                    <a:pt x="265" y="2413"/>
                  </a:lnTo>
                  <a:lnTo>
                    <a:pt x="317" y="2373"/>
                  </a:lnTo>
                  <a:lnTo>
                    <a:pt x="323" y="2363"/>
                  </a:lnTo>
                  <a:lnTo>
                    <a:pt x="329" y="2345"/>
                  </a:lnTo>
                  <a:lnTo>
                    <a:pt x="337" y="2326"/>
                  </a:lnTo>
                  <a:lnTo>
                    <a:pt x="373" y="2321"/>
                  </a:lnTo>
                  <a:lnTo>
                    <a:pt x="398" y="2284"/>
                  </a:lnTo>
                  <a:lnTo>
                    <a:pt x="402" y="2282"/>
                  </a:lnTo>
                  <a:lnTo>
                    <a:pt x="452" y="2284"/>
                  </a:lnTo>
                  <a:lnTo>
                    <a:pt x="489" y="2292"/>
                  </a:lnTo>
                  <a:lnTo>
                    <a:pt x="523" y="2306"/>
                  </a:lnTo>
                  <a:lnTo>
                    <a:pt x="541" y="2311"/>
                  </a:lnTo>
                  <a:lnTo>
                    <a:pt x="559" y="2312"/>
                  </a:lnTo>
                  <a:lnTo>
                    <a:pt x="576" y="2304"/>
                  </a:lnTo>
                  <a:lnTo>
                    <a:pt x="608" y="2270"/>
                  </a:lnTo>
                  <a:lnTo>
                    <a:pt x="624" y="2255"/>
                  </a:lnTo>
                  <a:lnTo>
                    <a:pt x="643" y="2242"/>
                  </a:lnTo>
                  <a:lnTo>
                    <a:pt x="660" y="2228"/>
                  </a:lnTo>
                  <a:lnTo>
                    <a:pt x="690" y="2199"/>
                  </a:lnTo>
                  <a:lnTo>
                    <a:pt x="671" y="2207"/>
                  </a:lnTo>
                  <a:lnTo>
                    <a:pt x="650" y="2222"/>
                  </a:lnTo>
                  <a:close/>
                  <a:moveTo>
                    <a:pt x="500" y="1762"/>
                  </a:moveTo>
                  <a:lnTo>
                    <a:pt x="505" y="1768"/>
                  </a:lnTo>
                  <a:lnTo>
                    <a:pt x="520" y="1770"/>
                  </a:lnTo>
                  <a:lnTo>
                    <a:pt x="514" y="1780"/>
                  </a:lnTo>
                  <a:lnTo>
                    <a:pt x="494" y="1788"/>
                  </a:lnTo>
                  <a:lnTo>
                    <a:pt x="481" y="1796"/>
                  </a:lnTo>
                  <a:lnTo>
                    <a:pt x="465" y="1803"/>
                  </a:lnTo>
                  <a:lnTo>
                    <a:pt x="460" y="1792"/>
                  </a:lnTo>
                  <a:lnTo>
                    <a:pt x="452" y="1789"/>
                  </a:lnTo>
                  <a:lnTo>
                    <a:pt x="444" y="1767"/>
                  </a:lnTo>
                  <a:lnTo>
                    <a:pt x="449" y="1736"/>
                  </a:lnTo>
                  <a:lnTo>
                    <a:pt x="466" y="1730"/>
                  </a:lnTo>
                  <a:lnTo>
                    <a:pt x="488" y="1736"/>
                  </a:lnTo>
                  <a:lnTo>
                    <a:pt x="500" y="1762"/>
                  </a:lnTo>
                  <a:close/>
                  <a:moveTo>
                    <a:pt x="1004" y="357"/>
                  </a:moveTo>
                  <a:lnTo>
                    <a:pt x="989" y="355"/>
                  </a:lnTo>
                  <a:lnTo>
                    <a:pt x="999" y="342"/>
                  </a:lnTo>
                  <a:lnTo>
                    <a:pt x="1008" y="340"/>
                  </a:lnTo>
                  <a:lnTo>
                    <a:pt x="1024" y="345"/>
                  </a:lnTo>
                  <a:lnTo>
                    <a:pt x="1021" y="350"/>
                  </a:lnTo>
                  <a:lnTo>
                    <a:pt x="1004" y="357"/>
                  </a:lnTo>
                  <a:close/>
                  <a:moveTo>
                    <a:pt x="1246" y="74"/>
                  </a:moveTo>
                  <a:lnTo>
                    <a:pt x="1242" y="77"/>
                  </a:lnTo>
                  <a:lnTo>
                    <a:pt x="1234" y="49"/>
                  </a:lnTo>
                  <a:lnTo>
                    <a:pt x="1248" y="22"/>
                  </a:lnTo>
                  <a:lnTo>
                    <a:pt x="1258" y="25"/>
                  </a:lnTo>
                  <a:lnTo>
                    <a:pt x="1258" y="32"/>
                  </a:lnTo>
                  <a:lnTo>
                    <a:pt x="1256" y="39"/>
                  </a:lnTo>
                  <a:lnTo>
                    <a:pt x="1250" y="39"/>
                  </a:lnTo>
                  <a:lnTo>
                    <a:pt x="1250" y="41"/>
                  </a:lnTo>
                  <a:lnTo>
                    <a:pt x="1249" y="55"/>
                  </a:lnTo>
                  <a:lnTo>
                    <a:pt x="1247" y="70"/>
                  </a:lnTo>
                  <a:lnTo>
                    <a:pt x="1246" y="74"/>
                  </a:lnTo>
                  <a:close/>
                  <a:moveTo>
                    <a:pt x="1214" y="63"/>
                  </a:moveTo>
                  <a:lnTo>
                    <a:pt x="1214" y="81"/>
                  </a:lnTo>
                  <a:lnTo>
                    <a:pt x="1221" y="78"/>
                  </a:lnTo>
                  <a:lnTo>
                    <a:pt x="1227" y="96"/>
                  </a:lnTo>
                  <a:lnTo>
                    <a:pt x="1232" y="96"/>
                  </a:lnTo>
                  <a:lnTo>
                    <a:pt x="1241" y="91"/>
                  </a:lnTo>
                  <a:lnTo>
                    <a:pt x="1237" y="106"/>
                  </a:lnTo>
                  <a:lnTo>
                    <a:pt x="1222" y="148"/>
                  </a:lnTo>
                  <a:lnTo>
                    <a:pt x="1218" y="155"/>
                  </a:lnTo>
                  <a:lnTo>
                    <a:pt x="1214" y="167"/>
                  </a:lnTo>
                  <a:lnTo>
                    <a:pt x="1212" y="170"/>
                  </a:lnTo>
                  <a:lnTo>
                    <a:pt x="1205" y="196"/>
                  </a:lnTo>
                  <a:lnTo>
                    <a:pt x="1198" y="204"/>
                  </a:lnTo>
                  <a:lnTo>
                    <a:pt x="1190" y="223"/>
                  </a:lnTo>
                  <a:lnTo>
                    <a:pt x="1188" y="225"/>
                  </a:lnTo>
                  <a:lnTo>
                    <a:pt x="1182" y="216"/>
                  </a:lnTo>
                  <a:lnTo>
                    <a:pt x="1195" y="186"/>
                  </a:lnTo>
                  <a:lnTo>
                    <a:pt x="1200" y="167"/>
                  </a:lnTo>
                  <a:lnTo>
                    <a:pt x="1200" y="157"/>
                  </a:lnTo>
                  <a:lnTo>
                    <a:pt x="1198" y="148"/>
                  </a:lnTo>
                  <a:lnTo>
                    <a:pt x="1187" y="147"/>
                  </a:lnTo>
                  <a:lnTo>
                    <a:pt x="1178" y="149"/>
                  </a:lnTo>
                  <a:lnTo>
                    <a:pt x="1176" y="144"/>
                  </a:lnTo>
                  <a:lnTo>
                    <a:pt x="1178" y="137"/>
                  </a:lnTo>
                  <a:lnTo>
                    <a:pt x="1175" y="134"/>
                  </a:lnTo>
                  <a:lnTo>
                    <a:pt x="1164" y="132"/>
                  </a:lnTo>
                  <a:lnTo>
                    <a:pt x="1161" y="130"/>
                  </a:lnTo>
                  <a:lnTo>
                    <a:pt x="1159" y="123"/>
                  </a:lnTo>
                  <a:lnTo>
                    <a:pt x="1159" y="119"/>
                  </a:lnTo>
                  <a:lnTo>
                    <a:pt x="1171" y="116"/>
                  </a:lnTo>
                  <a:lnTo>
                    <a:pt x="1181" y="120"/>
                  </a:lnTo>
                  <a:lnTo>
                    <a:pt x="1197" y="112"/>
                  </a:lnTo>
                  <a:lnTo>
                    <a:pt x="1193" y="78"/>
                  </a:lnTo>
                  <a:lnTo>
                    <a:pt x="1182" y="72"/>
                  </a:lnTo>
                  <a:lnTo>
                    <a:pt x="1180" y="69"/>
                  </a:lnTo>
                  <a:lnTo>
                    <a:pt x="1183" y="63"/>
                  </a:lnTo>
                  <a:lnTo>
                    <a:pt x="1191" y="62"/>
                  </a:lnTo>
                  <a:lnTo>
                    <a:pt x="1204" y="46"/>
                  </a:lnTo>
                  <a:lnTo>
                    <a:pt x="1210" y="45"/>
                  </a:lnTo>
                  <a:lnTo>
                    <a:pt x="1217" y="46"/>
                  </a:lnTo>
                  <a:lnTo>
                    <a:pt x="1214" y="63"/>
                  </a:lnTo>
                  <a:close/>
                  <a:moveTo>
                    <a:pt x="1290" y="6"/>
                  </a:moveTo>
                  <a:lnTo>
                    <a:pt x="1289" y="8"/>
                  </a:lnTo>
                  <a:lnTo>
                    <a:pt x="1280" y="29"/>
                  </a:lnTo>
                  <a:lnTo>
                    <a:pt x="1279" y="37"/>
                  </a:lnTo>
                  <a:lnTo>
                    <a:pt x="1268" y="35"/>
                  </a:lnTo>
                  <a:lnTo>
                    <a:pt x="1267" y="31"/>
                  </a:lnTo>
                  <a:lnTo>
                    <a:pt x="1267" y="19"/>
                  </a:lnTo>
                  <a:lnTo>
                    <a:pt x="1271" y="6"/>
                  </a:lnTo>
                  <a:lnTo>
                    <a:pt x="1273" y="4"/>
                  </a:lnTo>
                  <a:lnTo>
                    <a:pt x="1276" y="3"/>
                  </a:lnTo>
                  <a:lnTo>
                    <a:pt x="1279" y="6"/>
                  </a:lnTo>
                  <a:lnTo>
                    <a:pt x="1284" y="0"/>
                  </a:lnTo>
                  <a:lnTo>
                    <a:pt x="1288" y="0"/>
                  </a:lnTo>
                  <a:lnTo>
                    <a:pt x="1290" y="6"/>
                  </a:lnTo>
                  <a:close/>
                  <a:moveTo>
                    <a:pt x="905" y="450"/>
                  </a:moveTo>
                  <a:lnTo>
                    <a:pt x="897" y="452"/>
                  </a:lnTo>
                  <a:lnTo>
                    <a:pt x="890" y="450"/>
                  </a:lnTo>
                  <a:lnTo>
                    <a:pt x="882" y="434"/>
                  </a:lnTo>
                  <a:lnTo>
                    <a:pt x="880" y="423"/>
                  </a:lnTo>
                  <a:lnTo>
                    <a:pt x="882" y="416"/>
                  </a:lnTo>
                  <a:lnTo>
                    <a:pt x="887" y="415"/>
                  </a:lnTo>
                  <a:lnTo>
                    <a:pt x="897" y="421"/>
                  </a:lnTo>
                  <a:lnTo>
                    <a:pt x="901" y="433"/>
                  </a:lnTo>
                  <a:lnTo>
                    <a:pt x="900" y="441"/>
                  </a:lnTo>
                  <a:lnTo>
                    <a:pt x="901" y="445"/>
                  </a:lnTo>
                  <a:lnTo>
                    <a:pt x="906" y="449"/>
                  </a:lnTo>
                  <a:lnTo>
                    <a:pt x="905" y="450"/>
                  </a:lnTo>
                  <a:close/>
                  <a:moveTo>
                    <a:pt x="932" y="468"/>
                  </a:moveTo>
                  <a:lnTo>
                    <a:pt x="931" y="470"/>
                  </a:lnTo>
                  <a:lnTo>
                    <a:pt x="928" y="464"/>
                  </a:lnTo>
                  <a:lnTo>
                    <a:pt x="923" y="446"/>
                  </a:lnTo>
                  <a:lnTo>
                    <a:pt x="936" y="446"/>
                  </a:lnTo>
                  <a:lnTo>
                    <a:pt x="942" y="448"/>
                  </a:lnTo>
                  <a:lnTo>
                    <a:pt x="938" y="455"/>
                  </a:lnTo>
                  <a:lnTo>
                    <a:pt x="932" y="468"/>
                  </a:lnTo>
                  <a:close/>
                  <a:moveTo>
                    <a:pt x="930" y="395"/>
                  </a:moveTo>
                  <a:lnTo>
                    <a:pt x="928" y="400"/>
                  </a:lnTo>
                  <a:lnTo>
                    <a:pt x="937" y="403"/>
                  </a:lnTo>
                  <a:lnTo>
                    <a:pt x="949" y="410"/>
                  </a:lnTo>
                  <a:lnTo>
                    <a:pt x="959" y="413"/>
                  </a:lnTo>
                  <a:lnTo>
                    <a:pt x="964" y="420"/>
                  </a:lnTo>
                  <a:lnTo>
                    <a:pt x="957" y="431"/>
                  </a:lnTo>
                  <a:lnTo>
                    <a:pt x="953" y="434"/>
                  </a:lnTo>
                  <a:lnTo>
                    <a:pt x="948" y="433"/>
                  </a:lnTo>
                  <a:lnTo>
                    <a:pt x="934" y="418"/>
                  </a:lnTo>
                  <a:lnTo>
                    <a:pt x="911" y="420"/>
                  </a:lnTo>
                  <a:lnTo>
                    <a:pt x="907" y="417"/>
                  </a:lnTo>
                  <a:lnTo>
                    <a:pt x="905" y="414"/>
                  </a:lnTo>
                  <a:lnTo>
                    <a:pt x="905" y="409"/>
                  </a:lnTo>
                  <a:lnTo>
                    <a:pt x="906" y="400"/>
                  </a:lnTo>
                  <a:lnTo>
                    <a:pt x="905" y="398"/>
                  </a:lnTo>
                  <a:lnTo>
                    <a:pt x="896" y="405"/>
                  </a:lnTo>
                  <a:lnTo>
                    <a:pt x="893" y="403"/>
                  </a:lnTo>
                  <a:lnTo>
                    <a:pt x="892" y="399"/>
                  </a:lnTo>
                  <a:lnTo>
                    <a:pt x="893" y="391"/>
                  </a:lnTo>
                  <a:lnTo>
                    <a:pt x="896" y="380"/>
                  </a:lnTo>
                  <a:lnTo>
                    <a:pt x="903" y="364"/>
                  </a:lnTo>
                  <a:lnTo>
                    <a:pt x="912" y="363"/>
                  </a:lnTo>
                  <a:lnTo>
                    <a:pt x="923" y="366"/>
                  </a:lnTo>
                  <a:lnTo>
                    <a:pt x="935" y="379"/>
                  </a:lnTo>
                  <a:lnTo>
                    <a:pt x="937" y="384"/>
                  </a:lnTo>
                  <a:lnTo>
                    <a:pt x="936" y="389"/>
                  </a:lnTo>
                  <a:lnTo>
                    <a:pt x="930" y="395"/>
                  </a:lnTo>
                  <a:close/>
                  <a:moveTo>
                    <a:pt x="979" y="364"/>
                  </a:moveTo>
                  <a:lnTo>
                    <a:pt x="968" y="368"/>
                  </a:lnTo>
                  <a:lnTo>
                    <a:pt x="963" y="363"/>
                  </a:lnTo>
                  <a:lnTo>
                    <a:pt x="965" y="347"/>
                  </a:lnTo>
                  <a:lnTo>
                    <a:pt x="954" y="338"/>
                  </a:lnTo>
                  <a:lnTo>
                    <a:pt x="948" y="332"/>
                  </a:lnTo>
                  <a:lnTo>
                    <a:pt x="945" y="323"/>
                  </a:lnTo>
                  <a:lnTo>
                    <a:pt x="947" y="321"/>
                  </a:lnTo>
                  <a:lnTo>
                    <a:pt x="956" y="320"/>
                  </a:lnTo>
                  <a:lnTo>
                    <a:pt x="968" y="337"/>
                  </a:lnTo>
                  <a:lnTo>
                    <a:pt x="971" y="349"/>
                  </a:lnTo>
                  <a:lnTo>
                    <a:pt x="981" y="355"/>
                  </a:lnTo>
                  <a:lnTo>
                    <a:pt x="981" y="356"/>
                  </a:lnTo>
                  <a:lnTo>
                    <a:pt x="979" y="364"/>
                  </a:lnTo>
                  <a:close/>
                  <a:moveTo>
                    <a:pt x="340" y="893"/>
                  </a:moveTo>
                  <a:lnTo>
                    <a:pt x="332" y="893"/>
                  </a:lnTo>
                  <a:lnTo>
                    <a:pt x="332" y="890"/>
                  </a:lnTo>
                  <a:lnTo>
                    <a:pt x="349" y="876"/>
                  </a:lnTo>
                  <a:lnTo>
                    <a:pt x="358" y="875"/>
                  </a:lnTo>
                  <a:lnTo>
                    <a:pt x="360" y="877"/>
                  </a:lnTo>
                  <a:lnTo>
                    <a:pt x="353" y="885"/>
                  </a:lnTo>
                  <a:lnTo>
                    <a:pt x="340" y="893"/>
                  </a:lnTo>
                  <a:close/>
                  <a:moveTo>
                    <a:pt x="480" y="1216"/>
                  </a:moveTo>
                  <a:lnTo>
                    <a:pt x="463" y="1212"/>
                  </a:lnTo>
                  <a:lnTo>
                    <a:pt x="456" y="1209"/>
                  </a:lnTo>
                  <a:lnTo>
                    <a:pt x="450" y="1201"/>
                  </a:lnTo>
                  <a:lnTo>
                    <a:pt x="449" y="1166"/>
                  </a:lnTo>
                  <a:lnTo>
                    <a:pt x="455" y="1154"/>
                  </a:lnTo>
                  <a:lnTo>
                    <a:pt x="459" y="1150"/>
                  </a:lnTo>
                  <a:lnTo>
                    <a:pt x="464" y="1146"/>
                  </a:lnTo>
                  <a:lnTo>
                    <a:pt x="474" y="1146"/>
                  </a:lnTo>
                  <a:lnTo>
                    <a:pt x="482" y="1154"/>
                  </a:lnTo>
                  <a:lnTo>
                    <a:pt x="483" y="1161"/>
                  </a:lnTo>
                  <a:lnTo>
                    <a:pt x="486" y="1185"/>
                  </a:lnTo>
                  <a:lnTo>
                    <a:pt x="483" y="1205"/>
                  </a:lnTo>
                  <a:lnTo>
                    <a:pt x="480" y="1216"/>
                  </a:lnTo>
                  <a:close/>
                  <a:moveTo>
                    <a:pt x="436" y="977"/>
                  </a:moveTo>
                  <a:lnTo>
                    <a:pt x="380" y="979"/>
                  </a:lnTo>
                  <a:lnTo>
                    <a:pt x="362" y="974"/>
                  </a:lnTo>
                  <a:lnTo>
                    <a:pt x="362" y="967"/>
                  </a:lnTo>
                  <a:lnTo>
                    <a:pt x="366" y="962"/>
                  </a:lnTo>
                  <a:lnTo>
                    <a:pt x="383" y="962"/>
                  </a:lnTo>
                  <a:lnTo>
                    <a:pt x="397" y="931"/>
                  </a:lnTo>
                  <a:lnTo>
                    <a:pt x="377" y="910"/>
                  </a:lnTo>
                  <a:lnTo>
                    <a:pt x="377" y="907"/>
                  </a:lnTo>
                  <a:lnTo>
                    <a:pt x="381" y="900"/>
                  </a:lnTo>
                  <a:lnTo>
                    <a:pt x="384" y="897"/>
                  </a:lnTo>
                  <a:lnTo>
                    <a:pt x="400" y="893"/>
                  </a:lnTo>
                  <a:lnTo>
                    <a:pt x="406" y="892"/>
                  </a:lnTo>
                  <a:lnTo>
                    <a:pt x="410" y="894"/>
                  </a:lnTo>
                  <a:lnTo>
                    <a:pt x="418" y="906"/>
                  </a:lnTo>
                  <a:lnTo>
                    <a:pt x="425" y="926"/>
                  </a:lnTo>
                  <a:lnTo>
                    <a:pt x="439" y="933"/>
                  </a:lnTo>
                  <a:lnTo>
                    <a:pt x="448" y="942"/>
                  </a:lnTo>
                  <a:lnTo>
                    <a:pt x="436" y="977"/>
                  </a:lnTo>
                  <a:close/>
                  <a:moveTo>
                    <a:pt x="366" y="1068"/>
                  </a:moveTo>
                  <a:lnTo>
                    <a:pt x="364" y="1100"/>
                  </a:lnTo>
                  <a:lnTo>
                    <a:pt x="364" y="1120"/>
                  </a:lnTo>
                  <a:lnTo>
                    <a:pt x="363" y="1127"/>
                  </a:lnTo>
                  <a:lnTo>
                    <a:pt x="356" y="1135"/>
                  </a:lnTo>
                  <a:lnTo>
                    <a:pt x="331" y="1142"/>
                  </a:lnTo>
                  <a:lnTo>
                    <a:pt x="323" y="1141"/>
                  </a:lnTo>
                  <a:lnTo>
                    <a:pt x="324" y="1137"/>
                  </a:lnTo>
                  <a:lnTo>
                    <a:pt x="332" y="1126"/>
                  </a:lnTo>
                  <a:lnTo>
                    <a:pt x="331" y="1111"/>
                  </a:lnTo>
                  <a:lnTo>
                    <a:pt x="335" y="1101"/>
                  </a:lnTo>
                  <a:lnTo>
                    <a:pt x="334" y="1099"/>
                  </a:lnTo>
                  <a:lnTo>
                    <a:pt x="330" y="1099"/>
                  </a:lnTo>
                  <a:lnTo>
                    <a:pt x="309" y="1112"/>
                  </a:lnTo>
                  <a:lnTo>
                    <a:pt x="304" y="1112"/>
                  </a:lnTo>
                  <a:lnTo>
                    <a:pt x="304" y="1109"/>
                  </a:lnTo>
                  <a:lnTo>
                    <a:pt x="311" y="1096"/>
                  </a:lnTo>
                  <a:lnTo>
                    <a:pt x="314" y="1086"/>
                  </a:lnTo>
                  <a:lnTo>
                    <a:pt x="317" y="1082"/>
                  </a:lnTo>
                  <a:lnTo>
                    <a:pt x="323" y="1077"/>
                  </a:lnTo>
                  <a:lnTo>
                    <a:pt x="330" y="1074"/>
                  </a:lnTo>
                  <a:lnTo>
                    <a:pt x="333" y="1075"/>
                  </a:lnTo>
                  <a:lnTo>
                    <a:pt x="337" y="1079"/>
                  </a:lnTo>
                  <a:lnTo>
                    <a:pt x="353" y="1071"/>
                  </a:lnTo>
                  <a:lnTo>
                    <a:pt x="366" y="1068"/>
                  </a:lnTo>
                  <a:close/>
                  <a:moveTo>
                    <a:pt x="381" y="1101"/>
                  </a:moveTo>
                  <a:lnTo>
                    <a:pt x="377" y="1102"/>
                  </a:lnTo>
                  <a:lnTo>
                    <a:pt x="371" y="1100"/>
                  </a:lnTo>
                  <a:lnTo>
                    <a:pt x="370" y="1095"/>
                  </a:lnTo>
                  <a:lnTo>
                    <a:pt x="370" y="1090"/>
                  </a:lnTo>
                  <a:lnTo>
                    <a:pt x="372" y="1078"/>
                  </a:lnTo>
                  <a:lnTo>
                    <a:pt x="377" y="1071"/>
                  </a:lnTo>
                  <a:lnTo>
                    <a:pt x="398" y="1064"/>
                  </a:lnTo>
                  <a:lnTo>
                    <a:pt x="391" y="1058"/>
                  </a:lnTo>
                  <a:lnTo>
                    <a:pt x="391" y="1054"/>
                  </a:lnTo>
                  <a:lnTo>
                    <a:pt x="398" y="1045"/>
                  </a:lnTo>
                  <a:lnTo>
                    <a:pt x="421" y="1034"/>
                  </a:lnTo>
                  <a:lnTo>
                    <a:pt x="426" y="1033"/>
                  </a:lnTo>
                  <a:lnTo>
                    <a:pt x="431" y="1034"/>
                  </a:lnTo>
                  <a:lnTo>
                    <a:pt x="415" y="1059"/>
                  </a:lnTo>
                  <a:lnTo>
                    <a:pt x="381" y="1101"/>
                  </a:lnTo>
                  <a:close/>
                  <a:moveTo>
                    <a:pt x="498" y="474"/>
                  </a:moveTo>
                  <a:lnTo>
                    <a:pt x="471" y="513"/>
                  </a:lnTo>
                  <a:lnTo>
                    <a:pt x="465" y="513"/>
                  </a:lnTo>
                  <a:lnTo>
                    <a:pt x="456" y="522"/>
                  </a:lnTo>
                  <a:lnTo>
                    <a:pt x="436" y="529"/>
                  </a:lnTo>
                  <a:lnTo>
                    <a:pt x="451" y="533"/>
                  </a:lnTo>
                  <a:lnTo>
                    <a:pt x="455" y="538"/>
                  </a:lnTo>
                  <a:lnTo>
                    <a:pt x="452" y="547"/>
                  </a:lnTo>
                  <a:lnTo>
                    <a:pt x="448" y="550"/>
                  </a:lnTo>
                  <a:lnTo>
                    <a:pt x="424" y="565"/>
                  </a:lnTo>
                  <a:lnTo>
                    <a:pt x="408" y="569"/>
                  </a:lnTo>
                  <a:lnTo>
                    <a:pt x="389" y="587"/>
                  </a:lnTo>
                  <a:lnTo>
                    <a:pt x="382" y="584"/>
                  </a:lnTo>
                  <a:lnTo>
                    <a:pt x="371" y="596"/>
                  </a:lnTo>
                  <a:lnTo>
                    <a:pt x="364" y="600"/>
                  </a:lnTo>
                  <a:lnTo>
                    <a:pt x="360" y="599"/>
                  </a:lnTo>
                  <a:lnTo>
                    <a:pt x="357" y="596"/>
                  </a:lnTo>
                  <a:lnTo>
                    <a:pt x="351" y="581"/>
                  </a:lnTo>
                  <a:lnTo>
                    <a:pt x="371" y="572"/>
                  </a:lnTo>
                  <a:lnTo>
                    <a:pt x="374" y="565"/>
                  </a:lnTo>
                  <a:lnTo>
                    <a:pt x="388" y="560"/>
                  </a:lnTo>
                  <a:lnTo>
                    <a:pt x="387" y="558"/>
                  </a:lnTo>
                  <a:lnTo>
                    <a:pt x="372" y="543"/>
                  </a:lnTo>
                  <a:lnTo>
                    <a:pt x="366" y="535"/>
                  </a:lnTo>
                  <a:lnTo>
                    <a:pt x="368" y="532"/>
                  </a:lnTo>
                  <a:lnTo>
                    <a:pt x="379" y="526"/>
                  </a:lnTo>
                  <a:lnTo>
                    <a:pt x="375" y="524"/>
                  </a:lnTo>
                  <a:lnTo>
                    <a:pt x="373" y="520"/>
                  </a:lnTo>
                  <a:lnTo>
                    <a:pt x="368" y="516"/>
                  </a:lnTo>
                  <a:lnTo>
                    <a:pt x="368" y="512"/>
                  </a:lnTo>
                  <a:lnTo>
                    <a:pt x="370" y="501"/>
                  </a:lnTo>
                  <a:lnTo>
                    <a:pt x="374" y="491"/>
                  </a:lnTo>
                  <a:lnTo>
                    <a:pt x="380" y="488"/>
                  </a:lnTo>
                  <a:lnTo>
                    <a:pt x="383" y="483"/>
                  </a:lnTo>
                  <a:lnTo>
                    <a:pt x="385" y="482"/>
                  </a:lnTo>
                  <a:lnTo>
                    <a:pt x="393" y="487"/>
                  </a:lnTo>
                  <a:lnTo>
                    <a:pt x="399" y="497"/>
                  </a:lnTo>
                  <a:lnTo>
                    <a:pt x="409" y="497"/>
                  </a:lnTo>
                  <a:lnTo>
                    <a:pt x="419" y="500"/>
                  </a:lnTo>
                  <a:lnTo>
                    <a:pt x="421" y="499"/>
                  </a:lnTo>
                  <a:lnTo>
                    <a:pt x="418" y="475"/>
                  </a:lnTo>
                  <a:lnTo>
                    <a:pt x="421" y="472"/>
                  </a:lnTo>
                  <a:lnTo>
                    <a:pt x="426" y="468"/>
                  </a:lnTo>
                  <a:lnTo>
                    <a:pt x="455" y="459"/>
                  </a:lnTo>
                  <a:lnTo>
                    <a:pt x="492" y="441"/>
                  </a:lnTo>
                  <a:lnTo>
                    <a:pt x="501" y="439"/>
                  </a:lnTo>
                  <a:lnTo>
                    <a:pt x="502" y="443"/>
                  </a:lnTo>
                  <a:lnTo>
                    <a:pt x="502" y="457"/>
                  </a:lnTo>
                  <a:lnTo>
                    <a:pt x="498" y="474"/>
                  </a:lnTo>
                  <a:close/>
                  <a:moveTo>
                    <a:pt x="406" y="811"/>
                  </a:moveTo>
                  <a:lnTo>
                    <a:pt x="401" y="814"/>
                  </a:lnTo>
                  <a:lnTo>
                    <a:pt x="396" y="811"/>
                  </a:lnTo>
                  <a:lnTo>
                    <a:pt x="392" y="807"/>
                  </a:lnTo>
                  <a:lnTo>
                    <a:pt x="389" y="794"/>
                  </a:lnTo>
                  <a:lnTo>
                    <a:pt x="405" y="790"/>
                  </a:lnTo>
                  <a:lnTo>
                    <a:pt x="409" y="795"/>
                  </a:lnTo>
                  <a:lnTo>
                    <a:pt x="410" y="801"/>
                  </a:lnTo>
                  <a:lnTo>
                    <a:pt x="409" y="807"/>
                  </a:lnTo>
                  <a:lnTo>
                    <a:pt x="406" y="811"/>
                  </a:lnTo>
                  <a:close/>
                  <a:moveTo>
                    <a:pt x="455" y="684"/>
                  </a:moveTo>
                  <a:lnTo>
                    <a:pt x="451" y="694"/>
                  </a:lnTo>
                  <a:lnTo>
                    <a:pt x="447" y="707"/>
                  </a:lnTo>
                  <a:lnTo>
                    <a:pt x="446" y="722"/>
                  </a:lnTo>
                  <a:lnTo>
                    <a:pt x="444" y="731"/>
                  </a:lnTo>
                  <a:lnTo>
                    <a:pt x="449" y="735"/>
                  </a:lnTo>
                  <a:lnTo>
                    <a:pt x="451" y="740"/>
                  </a:lnTo>
                  <a:lnTo>
                    <a:pt x="475" y="751"/>
                  </a:lnTo>
                  <a:lnTo>
                    <a:pt x="498" y="755"/>
                  </a:lnTo>
                  <a:lnTo>
                    <a:pt x="501" y="759"/>
                  </a:lnTo>
                  <a:lnTo>
                    <a:pt x="501" y="766"/>
                  </a:lnTo>
                  <a:lnTo>
                    <a:pt x="496" y="772"/>
                  </a:lnTo>
                  <a:lnTo>
                    <a:pt x="480" y="782"/>
                  </a:lnTo>
                  <a:lnTo>
                    <a:pt x="459" y="799"/>
                  </a:lnTo>
                  <a:lnTo>
                    <a:pt x="454" y="802"/>
                  </a:lnTo>
                  <a:lnTo>
                    <a:pt x="449" y="801"/>
                  </a:lnTo>
                  <a:lnTo>
                    <a:pt x="446" y="798"/>
                  </a:lnTo>
                  <a:lnTo>
                    <a:pt x="451" y="761"/>
                  </a:lnTo>
                  <a:lnTo>
                    <a:pt x="433" y="763"/>
                  </a:lnTo>
                  <a:lnTo>
                    <a:pt x="419" y="758"/>
                  </a:lnTo>
                  <a:lnTo>
                    <a:pt x="414" y="752"/>
                  </a:lnTo>
                  <a:lnTo>
                    <a:pt x="410" y="742"/>
                  </a:lnTo>
                  <a:lnTo>
                    <a:pt x="405" y="718"/>
                  </a:lnTo>
                  <a:lnTo>
                    <a:pt x="376" y="702"/>
                  </a:lnTo>
                  <a:lnTo>
                    <a:pt x="372" y="689"/>
                  </a:lnTo>
                  <a:lnTo>
                    <a:pt x="371" y="681"/>
                  </a:lnTo>
                  <a:lnTo>
                    <a:pt x="373" y="676"/>
                  </a:lnTo>
                  <a:lnTo>
                    <a:pt x="381" y="669"/>
                  </a:lnTo>
                  <a:lnTo>
                    <a:pt x="388" y="674"/>
                  </a:lnTo>
                  <a:lnTo>
                    <a:pt x="393" y="674"/>
                  </a:lnTo>
                  <a:lnTo>
                    <a:pt x="398" y="671"/>
                  </a:lnTo>
                  <a:lnTo>
                    <a:pt x="398" y="667"/>
                  </a:lnTo>
                  <a:lnTo>
                    <a:pt x="396" y="658"/>
                  </a:lnTo>
                  <a:lnTo>
                    <a:pt x="397" y="656"/>
                  </a:lnTo>
                  <a:lnTo>
                    <a:pt x="430" y="654"/>
                  </a:lnTo>
                  <a:lnTo>
                    <a:pt x="436" y="639"/>
                  </a:lnTo>
                  <a:lnTo>
                    <a:pt x="443" y="639"/>
                  </a:lnTo>
                  <a:lnTo>
                    <a:pt x="450" y="646"/>
                  </a:lnTo>
                  <a:lnTo>
                    <a:pt x="456" y="664"/>
                  </a:lnTo>
                  <a:lnTo>
                    <a:pt x="455" y="684"/>
                  </a:lnTo>
                  <a:close/>
                  <a:moveTo>
                    <a:pt x="328" y="608"/>
                  </a:moveTo>
                  <a:lnTo>
                    <a:pt x="339" y="625"/>
                  </a:lnTo>
                  <a:lnTo>
                    <a:pt x="322" y="646"/>
                  </a:lnTo>
                  <a:lnTo>
                    <a:pt x="304" y="641"/>
                  </a:lnTo>
                  <a:lnTo>
                    <a:pt x="282" y="618"/>
                  </a:lnTo>
                  <a:lnTo>
                    <a:pt x="283" y="615"/>
                  </a:lnTo>
                  <a:lnTo>
                    <a:pt x="287" y="610"/>
                  </a:lnTo>
                  <a:lnTo>
                    <a:pt x="291" y="607"/>
                  </a:lnTo>
                  <a:lnTo>
                    <a:pt x="296" y="607"/>
                  </a:lnTo>
                  <a:lnTo>
                    <a:pt x="301" y="612"/>
                  </a:lnTo>
                  <a:lnTo>
                    <a:pt x="311" y="609"/>
                  </a:lnTo>
                  <a:lnTo>
                    <a:pt x="317" y="613"/>
                  </a:lnTo>
                  <a:lnTo>
                    <a:pt x="328" y="608"/>
                  </a:lnTo>
                  <a:close/>
                  <a:moveTo>
                    <a:pt x="287" y="744"/>
                  </a:moveTo>
                  <a:lnTo>
                    <a:pt x="281" y="744"/>
                  </a:lnTo>
                  <a:lnTo>
                    <a:pt x="274" y="741"/>
                  </a:lnTo>
                  <a:lnTo>
                    <a:pt x="271" y="736"/>
                  </a:lnTo>
                  <a:lnTo>
                    <a:pt x="270" y="721"/>
                  </a:lnTo>
                  <a:lnTo>
                    <a:pt x="271" y="711"/>
                  </a:lnTo>
                  <a:lnTo>
                    <a:pt x="278" y="694"/>
                  </a:lnTo>
                  <a:lnTo>
                    <a:pt x="282" y="675"/>
                  </a:lnTo>
                  <a:lnTo>
                    <a:pt x="297" y="677"/>
                  </a:lnTo>
                  <a:lnTo>
                    <a:pt x="300" y="682"/>
                  </a:lnTo>
                  <a:lnTo>
                    <a:pt x="288" y="742"/>
                  </a:lnTo>
                  <a:lnTo>
                    <a:pt x="287" y="744"/>
                  </a:lnTo>
                  <a:close/>
                  <a:moveTo>
                    <a:pt x="256" y="775"/>
                  </a:moveTo>
                  <a:lnTo>
                    <a:pt x="244" y="775"/>
                  </a:lnTo>
                  <a:lnTo>
                    <a:pt x="239" y="773"/>
                  </a:lnTo>
                  <a:lnTo>
                    <a:pt x="239" y="769"/>
                  </a:lnTo>
                  <a:lnTo>
                    <a:pt x="245" y="761"/>
                  </a:lnTo>
                  <a:lnTo>
                    <a:pt x="254" y="761"/>
                  </a:lnTo>
                  <a:lnTo>
                    <a:pt x="259" y="767"/>
                  </a:lnTo>
                  <a:lnTo>
                    <a:pt x="259" y="772"/>
                  </a:lnTo>
                  <a:lnTo>
                    <a:pt x="256" y="775"/>
                  </a:lnTo>
                  <a:close/>
                  <a:moveTo>
                    <a:pt x="249" y="1513"/>
                  </a:moveTo>
                  <a:lnTo>
                    <a:pt x="238" y="1509"/>
                  </a:lnTo>
                  <a:lnTo>
                    <a:pt x="228" y="1511"/>
                  </a:lnTo>
                  <a:lnTo>
                    <a:pt x="222" y="1513"/>
                  </a:lnTo>
                  <a:lnTo>
                    <a:pt x="216" y="1512"/>
                  </a:lnTo>
                  <a:lnTo>
                    <a:pt x="200" y="1510"/>
                  </a:lnTo>
                  <a:lnTo>
                    <a:pt x="187" y="1505"/>
                  </a:lnTo>
                  <a:lnTo>
                    <a:pt x="186" y="1499"/>
                  </a:lnTo>
                  <a:lnTo>
                    <a:pt x="192" y="1480"/>
                  </a:lnTo>
                  <a:lnTo>
                    <a:pt x="191" y="1475"/>
                  </a:lnTo>
                  <a:lnTo>
                    <a:pt x="178" y="1469"/>
                  </a:lnTo>
                  <a:lnTo>
                    <a:pt x="174" y="1463"/>
                  </a:lnTo>
                  <a:lnTo>
                    <a:pt x="169" y="1447"/>
                  </a:lnTo>
                  <a:lnTo>
                    <a:pt x="169" y="1442"/>
                  </a:lnTo>
                  <a:lnTo>
                    <a:pt x="170" y="1433"/>
                  </a:lnTo>
                  <a:lnTo>
                    <a:pt x="164" y="1419"/>
                  </a:lnTo>
                  <a:lnTo>
                    <a:pt x="156" y="1409"/>
                  </a:lnTo>
                  <a:lnTo>
                    <a:pt x="151" y="1408"/>
                  </a:lnTo>
                  <a:lnTo>
                    <a:pt x="136" y="1418"/>
                  </a:lnTo>
                  <a:lnTo>
                    <a:pt x="122" y="1428"/>
                  </a:lnTo>
                  <a:lnTo>
                    <a:pt x="124" y="1435"/>
                  </a:lnTo>
                  <a:lnTo>
                    <a:pt x="126" y="1445"/>
                  </a:lnTo>
                  <a:lnTo>
                    <a:pt x="119" y="1450"/>
                  </a:lnTo>
                  <a:lnTo>
                    <a:pt x="99" y="1460"/>
                  </a:lnTo>
                  <a:lnTo>
                    <a:pt x="95" y="1464"/>
                  </a:lnTo>
                  <a:lnTo>
                    <a:pt x="90" y="1467"/>
                  </a:lnTo>
                  <a:lnTo>
                    <a:pt x="84" y="1461"/>
                  </a:lnTo>
                  <a:lnTo>
                    <a:pt x="64" y="1456"/>
                  </a:lnTo>
                  <a:lnTo>
                    <a:pt x="56" y="1452"/>
                  </a:lnTo>
                  <a:lnTo>
                    <a:pt x="48" y="1439"/>
                  </a:lnTo>
                  <a:lnTo>
                    <a:pt x="26" y="1426"/>
                  </a:lnTo>
                  <a:lnTo>
                    <a:pt x="26" y="1409"/>
                  </a:lnTo>
                  <a:lnTo>
                    <a:pt x="21" y="1404"/>
                  </a:lnTo>
                  <a:lnTo>
                    <a:pt x="1" y="1369"/>
                  </a:lnTo>
                  <a:lnTo>
                    <a:pt x="0" y="1358"/>
                  </a:lnTo>
                  <a:lnTo>
                    <a:pt x="5" y="1353"/>
                  </a:lnTo>
                  <a:lnTo>
                    <a:pt x="18" y="1347"/>
                  </a:lnTo>
                  <a:lnTo>
                    <a:pt x="56" y="1342"/>
                  </a:lnTo>
                  <a:lnTo>
                    <a:pt x="63" y="1337"/>
                  </a:lnTo>
                  <a:lnTo>
                    <a:pt x="65" y="1333"/>
                  </a:lnTo>
                  <a:lnTo>
                    <a:pt x="56" y="1325"/>
                  </a:lnTo>
                  <a:lnTo>
                    <a:pt x="50" y="1316"/>
                  </a:lnTo>
                  <a:lnTo>
                    <a:pt x="47" y="1311"/>
                  </a:lnTo>
                  <a:lnTo>
                    <a:pt x="48" y="1308"/>
                  </a:lnTo>
                  <a:lnTo>
                    <a:pt x="54" y="1304"/>
                  </a:lnTo>
                  <a:lnTo>
                    <a:pt x="65" y="1307"/>
                  </a:lnTo>
                  <a:lnTo>
                    <a:pt x="72" y="1310"/>
                  </a:lnTo>
                  <a:lnTo>
                    <a:pt x="80" y="1308"/>
                  </a:lnTo>
                  <a:lnTo>
                    <a:pt x="93" y="1307"/>
                  </a:lnTo>
                  <a:lnTo>
                    <a:pt x="102" y="1303"/>
                  </a:lnTo>
                  <a:lnTo>
                    <a:pt x="112" y="1291"/>
                  </a:lnTo>
                  <a:lnTo>
                    <a:pt x="122" y="1280"/>
                  </a:lnTo>
                  <a:lnTo>
                    <a:pt x="126" y="1274"/>
                  </a:lnTo>
                  <a:lnTo>
                    <a:pt x="137" y="1251"/>
                  </a:lnTo>
                  <a:lnTo>
                    <a:pt x="143" y="1246"/>
                  </a:lnTo>
                  <a:lnTo>
                    <a:pt x="168" y="1236"/>
                  </a:lnTo>
                  <a:lnTo>
                    <a:pt x="171" y="1245"/>
                  </a:lnTo>
                  <a:lnTo>
                    <a:pt x="181" y="1251"/>
                  </a:lnTo>
                  <a:lnTo>
                    <a:pt x="192" y="1245"/>
                  </a:lnTo>
                  <a:lnTo>
                    <a:pt x="211" y="1223"/>
                  </a:lnTo>
                  <a:lnTo>
                    <a:pt x="219" y="1224"/>
                  </a:lnTo>
                  <a:lnTo>
                    <a:pt x="228" y="1227"/>
                  </a:lnTo>
                  <a:lnTo>
                    <a:pt x="246" y="1228"/>
                  </a:lnTo>
                  <a:lnTo>
                    <a:pt x="279" y="1224"/>
                  </a:lnTo>
                  <a:lnTo>
                    <a:pt x="293" y="1227"/>
                  </a:lnTo>
                  <a:lnTo>
                    <a:pt x="311" y="1237"/>
                  </a:lnTo>
                  <a:lnTo>
                    <a:pt x="325" y="1241"/>
                  </a:lnTo>
                  <a:lnTo>
                    <a:pt x="334" y="1261"/>
                  </a:lnTo>
                  <a:lnTo>
                    <a:pt x="334" y="1291"/>
                  </a:lnTo>
                  <a:lnTo>
                    <a:pt x="345" y="1322"/>
                  </a:lnTo>
                  <a:lnTo>
                    <a:pt x="360" y="1351"/>
                  </a:lnTo>
                  <a:lnTo>
                    <a:pt x="358" y="1367"/>
                  </a:lnTo>
                  <a:lnTo>
                    <a:pt x="349" y="1372"/>
                  </a:lnTo>
                  <a:lnTo>
                    <a:pt x="331" y="1378"/>
                  </a:lnTo>
                  <a:lnTo>
                    <a:pt x="329" y="1389"/>
                  </a:lnTo>
                  <a:lnTo>
                    <a:pt x="340" y="1386"/>
                  </a:lnTo>
                  <a:lnTo>
                    <a:pt x="349" y="1386"/>
                  </a:lnTo>
                  <a:lnTo>
                    <a:pt x="371" y="1393"/>
                  </a:lnTo>
                  <a:lnTo>
                    <a:pt x="376" y="1405"/>
                  </a:lnTo>
                  <a:lnTo>
                    <a:pt x="377" y="1422"/>
                  </a:lnTo>
                  <a:lnTo>
                    <a:pt x="377" y="1436"/>
                  </a:lnTo>
                  <a:lnTo>
                    <a:pt x="373" y="1450"/>
                  </a:lnTo>
                  <a:lnTo>
                    <a:pt x="368" y="1444"/>
                  </a:lnTo>
                  <a:lnTo>
                    <a:pt x="365" y="1430"/>
                  </a:lnTo>
                  <a:lnTo>
                    <a:pt x="359" y="1422"/>
                  </a:lnTo>
                  <a:lnTo>
                    <a:pt x="353" y="1418"/>
                  </a:lnTo>
                  <a:lnTo>
                    <a:pt x="351" y="1436"/>
                  </a:lnTo>
                  <a:lnTo>
                    <a:pt x="346" y="1460"/>
                  </a:lnTo>
                  <a:lnTo>
                    <a:pt x="348" y="1462"/>
                  </a:lnTo>
                  <a:lnTo>
                    <a:pt x="358" y="1466"/>
                  </a:lnTo>
                  <a:lnTo>
                    <a:pt x="346" y="1487"/>
                  </a:lnTo>
                  <a:lnTo>
                    <a:pt x="331" y="1491"/>
                  </a:lnTo>
                  <a:lnTo>
                    <a:pt x="313" y="1489"/>
                  </a:lnTo>
                  <a:lnTo>
                    <a:pt x="307" y="1497"/>
                  </a:lnTo>
                  <a:lnTo>
                    <a:pt x="301" y="1508"/>
                  </a:lnTo>
                  <a:lnTo>
                    <a:pt x="289" y="1521"/>
                  </a:lnTo>
                  <a:lnTo>
                    <a:pt x="275" y="1528"/>
                  </a:lnTo>
                  <a:lnTo>
                    <a:pt x="262" y="1523"/>
                  </a:lnTo>
                  <a:lnTo>
                    <a:pt x="249" y="1513"/>
                  </a:lnTo>
                  <a:close/>
                  <a:moveTo>
                    <a:pt x="859" y="2491"/>
                  </a:moveTo>
                  <a:lnTo>
                    <a:pt x="844" y="2498"/>
                  </a:lnTo>
                  <a:lnTo>
                    <a:pt x="838" y="2507"/>
                  </a:lnTo>
                  <a:lnTo>
                    <a:pt x="835" y="2510"/>
                  </a:lnTo>
                  <a:lnTo>
                    <a:pt x="826" y="2512"/>
                  </a:lnTo>
                  <a:lnTo>
                    <a:pt x="817" y="2510"/>
                  </a:lnTo>
                  <a:lnTo>
                    <a:pt x="787" y="2485"/>
                  </a:lnTo>
                  <a:lnTo>
                    <a:pt x="780" y="2485"/>
                  </a:lnTo>
                  <a:lnTo>
                    <a:pt x="789" y="2478"/>
                  </a:lnTo>
                  <a:lnTo>
                    <a:pt x="810" y="2473"/>
                  </a:lnTo>
                  <a:lnTo>
                    <a:pt x="823" y="2465"/>
                  </a:lnTo>
                  <a:lnTo>
                    <a:pt x="848" y="2479"/>
                  </a:lnTo>
                  <a:lnTo>
                    <a:pt x="859" y="2491"/>
                  </a:lnTo>
                  <a:close/>
                </a:path>
              </a:pathLst>
            </a:custGeom>
            <a:solidFill>
              <a:schemeClr val="bg1"/>
            </a:solidFill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16" name="Freeform 82">
              <a:extLst>
                <a:ext uri="{FF2B5EF4-FFF2-40B4-BE49-F238E27FC236}">
                  <a16:creationId xmlns:a16="http://schemas.microsoft.com/office/drawing/2014/main" id="{A8D43EAF-9DDD-A847-9610-B24C4B450BD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7095135" y="3415268"/>
              <a:ext cx="773976" cy="895527"/>
            </a:xfrm>
            <a:custGeom>
              <a:avLst/>
              <a:gdLst>
                <a:gd name="T0" fmla="*/ 163 w 745"/>
                <a:gd name="T1" fmla="*/ 226 h 862"/>
                <a:gd name="T2" fmla="*/ 202 w 745"/>
                <a:gd name="T3" fmla="*/ 254 h 862"/>
                <a:gd name="T4" fmla="*/ 613 w 745"/>
                <a:gd name="T5" fmla="*/ 114 h 862"/>
                <a:gd name="T6" fmla="*/ 563 w 745"/>
                <a:gd name="T7" fmla="*/ 144 h 862"/>
                <a:gd name="T8" fmla="*/ 541 w 745"/>
                <a:gd name="T9" fmla="*/ 150 h 862"/>
                <a:gd name="T10" fmla="*/ 509 w 745"/>
                <a:gd name="T11" fmla="*/ 181 h 862"/>
                <a:gd name="T12" fmla="*/ 517 w 745"/>
                <a:gd name="T13" fmla="*/ 243 h 862"/>
                <a:gd name="T14" fmla="*/ 575 w 745"/>
                <a:gd name="T15" fmla="*/ 295 h 862"/>
                <a:gd name="T16" fmla="*/ 617 w 745"/>
                <a:gd name="T17" fmla="*/ 279 h 862"/>
                <a:gd name="T18" fmla="*/ 647 w 745"/>
                <a:gd name="T19" fmla="*/ 243 h 862"/>
                <a:gd name="T20" fmla="*/ 665 w 745"/>
                <a:gd name="T21" fmla="*/ 297 h 862"/>
                <a:gd name="T22" fmla="*/ 678 w 745"/>
                <a:gd name="T23" fmla="*/ 339 h 862"/>
                <a:gd name="T24" fmla="*/ 729 w 745"/>
                <a:gd name="T25" fmla="*/ 343 h 862"/>
                <a:gd name="T26" fmla="*/ 723 w 745"/>
                <a:gd name="T27" fmla="*/ 363 h 862"/>
                <a:gd name="T28" fmla="*/ 720 w 745"/>
                <a:gd name="T29" fmla="*/ 430 h 862"/>
                <a:gd name="T30" fmla="*/ 714 w 745"/>
                <a:gd name="T31" fmla="*/ 520 h 862"/>
                <a:gd name="T32" fmla="*/ 703 w 745"/>
                <a:gd name="T33" fmla="*/ 636 h 862"/>
                <a:gd name="T34" fmla="*/ 654 w 745"/>
                <a:gd name="T35" fmla="*/ 723 h 862"/>
                <a:gd name="T36" fmla="*/ 603 w 745"/>
                <a:gd name="T37" fmla="*/ 798 h 862"/>
                <a:gd name="T38" fmla="*/ 534 w 745"/>
                <a:gd name="T39" fmla="*/ 794 h 862"/>
                <a:gd name="T40" fmla="*/ 484 w 745"/>
                <a:gd name="T41" fmla="*/ 786 h 862"/>
                <a:gd name="T42" fmla="*/ 415 w 745"/>
                <a:gd name="T43" fmla="*/ 807 h 862"/>
                <a:gd name="T44" fmla="*/ 340 w 745"/>
                <a:gd name="T45" fmla="*/ 832 h 862"/>
                <a:gd name="T46" fmla="*/ 292 w 745"/>
                <a:gd name="T47" fmla="*/ 803 h 862"/>
                <a:gd name="T48" fmla="*/ 281 w 745"/>
                <a:gd name="T49" fmla="*/ 846 h 862"/>
                <a:gd name="T50" fmla="*/ 135 w 745"/>
                <a:gd name="T51" fmla="*/ 862 h 862"/>
                <a:gd name="T52" fmla="*/ 68 w 745"/>
                <a:gd name="T53" fmla="*/ 850 h 862"/>
                <a:gd name="T54" fmla="*/ 106 w 745"/>
                <a:gd name="T55" fmla="*/ 805 h 862"/>
                <a:gd name="T56" fmla="*/ 57 w 745"/>
                <a:gd name="T57" fmla="*/ 780 h 862"/>
                <a:gd name="T58" fmla="*/ 37 w 745"/>
                <a:gd name="T59" fmla="*/ 764 h 862"/>
                <a:gd name="T60" fmla="*/ 29 w 745"/>
                <a:gd name="T61" fmla="*/ 708 h 862"/>
                <a:gd name="T62" fmla="*/ 80 w 745"/>
                <a:gd name="T63" fmla="*/ 681 h 862"/>
                <a:gd name="T64" fmla="*/ 53 w 745"/>
                <a:gd name="T65" fmla="*/ 638 h 862"/>
                <a:gd name="T66" fmla="*/ 115 w 745"/>
                <a:gd name="T67" fmla="*/ 662 h 862"/>
                <a:gd name="T68" fmla="*/ 131 w 745"/>
                <a:gd name="T69" fmla="*/ 610 h 862"/>
                <a:gd name="T70" fmla="*/ 287 w 745"/>
                <a:gd name="T71" fmla="*/ 597 h 862"/>
                <a:gd name="T72" fmla="*/ 194 w 745"/>
                <a:gd name="T73" fmla="*/ 588 h 862"/>
                <a:gd name="T74" fmla="*/ 138 w 745"/>
                <a:gd name="T75" fmla="*/ 582 h 862"/>
                <a:gd name="T76" fmla="*/ 213 w 745"/>
                <a:gd name="T77" fmla="*/ 521 h 862"/>
                <a:gd name="T78" fmla="*/ 265 w 745"/>
                <a:gd name="T79" fmla="*/ 474 h 862"/>
                <a:gd name="T80" fmla="*/ 287 w 745"/>
                <a:gd name="T81" fmla="*/ 453 h 862"/>
                <a:gd name="T82" fmla="*/ 211 w 745"/>
                <a:gd name="T83" fmla="*/ 422 h 862"/>
                <a:gd name="T84" fmla="*/ 180 w 745"/>
                <a:gd name="T85" fmla="*/ 402 h 862"/>
                <a:gd name="T86" fmla="*/ 148 w 745"/>
                <a:gd name="T87" fmla="*/ 369 h 862"/>
                <a:gd name="T88" fmla="*/ 163 w 745"/>
                <a:gd name="T89" fmla="*/ 333 h 862"/>
                <a:gd name="T90" fmla="*/ 191 w 745"/>
                <a:gd name="T91" fmla="*/ 317 h 862"/>
                <a:gd name="T92" fmla="*/ 248 w 745"/>
                <a:gd name="T93" fmla="*/ 285 h 862"/>
                <a:gd name="T94" fmla="*/ 222 w 745"/>
                <a:gd name="T95" fmla="*/ 236 h 862"/>
                <a:gd name="T96" fmla="*/ 217 w 745"/>
                <a:gd name="T97" fmla="*/ 187 h 862"/>
                <a:gd name="T98" fmla="*/ 228 w 745"/>
                <a:gd name="T99" fmla="*/ 169 h 862"/>
                <a:gd name="T100" fmla="*/ 335 w 745"/>
                <a:gd name="T101" fmla="*/ 213 h 862"/>
                <a:gd name="T102" fmla="*/ 415 w 745"/>
                <a:gd name="T103" fmla="*/ 229 h 862"/>
                <a:gd name="T104" fmla="*/ 444 w 745"/>
                <a:gd name="T105" fmla="*/ 183 h 862"/>
                <a:gd name="T106" fmla="*/ 504 w 745"/>
                <a:gd name="T107" fmla="*/ 147 h 862"/>
                <a:gd name="T108" fmla="*/ 458 w 745"/>
                <a:gd name="T109" fmla="*/ 99 h 862"/>
                <a:gd name="T110" fmla="*/ 493 w 745"/>
                <a:gd name="T111" fmla="*/ 46 h 862"/>
                <a:gd name="T112" fmla="*/ 556 w 745"/>
                <a:gd name="T113" fmla="*/ 18 h 862"/>
                <a:gd name="T114" fmla="*/ 607 w 745"/>
                <a:gd name="T115" fmla="*/ 15 h 862"/>
                <a:gd name="T116" fmla="*/ 607 w 745"/>
                <a:gd name="T117" fmla="*/ 59 h 862"/>
                <a:gd name="T118" fmla="*/ 620 w 745"/>
                <a:gd name="T119" fmla="*/ 71 h 862"/>
                <a:gd name="T120" fmla="*/ 637 w 745"/>
                <a:gd name="T121" fmla="*/ 16 h 862"/>
                <a:gd name="T122" fmla="*/ 680 w 745"/>
                <a:gd name="T123" fmla="*/ 20 h 862"/>
                <a:gd name="T124" fmla="*/ 659 w 745"/>
                <a:gd name="T125" fmla="*/ 70 h 8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745" h="862">
                  <a:moveTo>
                    <a:pt x="202" y="254"/>
                  </a:moveTo>
                  <a:lnTo>
                    <a:pt x="200" y="261"/>
                  </a:lnTo>
                  <a:lnTo>
                    <a:pt x="192" y="248"/>
                  </a:lnTo>
                  <a:lnTo>
                    <a:pt x="190" y="238"/>
                  </a:lnTo>
                  <a:lnTo>
                    <a:pt x="163" y="226"/>
                  </a:lnTo>
                  <a:lnTo>
                    <a:pt x="177" y="219"/>
                  </a:lnTo>
                  <a:lnTo>
                    <a:pt x="182" y="223"/>
                  </a:lnTo>
                  <a:lnTo>
                    <a:pt x="202" y="230"/>
                  </a:lnTo>
                  <a:lnTo>
                    <a:pt x="207" y="236"/>
                  </a:lnTo>
                  <a:lnTo>
                    <a:pt x="202" y="254"/>
                  </a:lnTo>
                  <a:close/>
                  <a:moveTo>
                    <a:pt x="659" y="70"/>
                  </a:moveTo>
                  <a:lnTo>
                    <a:pt x="634" y="80"/>
                  </a:lnTo>
                  <a:lnTo>
                    <a:pt x="628" y="85"/>
                  </a:lnTo>
                  <a:lnTo>
                    <a:pt x="617" y="108"/>
                  </a:lnTo>
                  <a:lnTo>
                    <a:pt x="613" y="114"/>
                  </a:lnTo>
                  <a:lnTo>
                    <a:pt x="603" y="125"/>
                  </a:lnTo>
                  <a:lnTo>
                    <a:pt x="593" y="137"/>
                  </a:lnTo>
                  <a:lnTo>
                    <a:pt x="584" y="141"/>
                  </a:lnTo>
                  <a:lnTo>
                    <a:pt x="571" y="142"/>
                  </a:lnTo>
                  <a:lnTo>
                    <a:pt x="563" y="144"/>
                  </a:lnTo>
                  <a:lnTo>
                    <a:pt x="556" y="141"/>
                  </a:lnTo>
                  <a:lnTo>
                    <a:pt x="545" y="138"/>
                  </a:lnTo>
                  <a:lnTo>
                    <a:pt x="539" y="142"/>
                  </a:lnTo>
                  <a:lnTo>
                    <a:pt x="538" y="145"/>
                  </a:lnTo>
                  <a:lnTo>
                    <a:pt x="541" y="150"/>
                  </a:lnTo>
                  <a:lnTo>
                    <a:pt x="547" y="159"/>
                  </a:lnTo>
                  <a:lnTo>
                    <a:pt x="556" y="167"/>
                  </a:lnTo>
                  <a:lnTo>
                    <a:pt x="554" y="171"/>
                  </a:lnTo>
                  <a:lnTo>
                    <a:pt x="547" y="176"/>
                  </a:lnTo>
                  <a:lnTo>
                    <a:pt x="509" y="181"/>
                  </a:lnTo>
                  <a:lnTo>
                    <a:pt x="496" y="187"/>
                  </a:lnTo>
                  <a:lnTo>
                    <a:pt x="491" y="192"/>
                  </a:lnTo>
                  <a:lnTo>
                    <a:pt x="492" y="203"/>
                  </a:lnTo>
                  <a:lnTo>
                    <a:pt x="512" y="238"/>
                  </a:lnTo>
                  <a:lnTo>
                    <a:pt x="517" y="243"/>
                  </a:lnTo>
                  <a:lnTo>
                    <a:pt x="517" y="260"/>
                  </a:lnTo>
                  <a:lnTo>
                    <a:pt x="539" y="273"/>
                  </a:lnTo>
                  <a:lnTo>
                    <a:pt x="547" y="286"/>
                  </a:lnTo>
                  <a:lnTo>
                    <a:pt x="555" y="290"/>
                  </a:lnTo>
                  <a:lnTo>
                    <a:pt x="575" y="295"/>
                  </a:lnTo>
                  <a:lnTo>
                    <a:pt x="581" y="301"/>
                  </a:lnTo>
                  <a:lnTo>
                    <a:pt x="586" y="298"/>
                  </a:lnTo>
                  <a:lnTo>
                    <a:pt x="590" y="294"/>
                  </a:lnTo>
                  <a:lnTo>
                    <a:pt x="610" y="284"/>
                  </a:lnTo>
                  <a:lnTo>
                    <a:pt x="617" y="279"/>
                  </a:lnTo>
                  <a:lnTo>
                    <a:pt x="615" y="269"/>
                  </a:lnTo>
                  <a:lnTo>
                    <a:pt x="613" y="262"/>
                  </a:lnTo>
                  <a:lnTo>
                    <a:pt x="627" y="252"/>
                  </a:lnTo>
                  <a:lnTo>
                    <a:pt x="642" y="242"/>
                  </a:lnTo>
                  <a:lnTo>
                    <a:pt x="647" y="243"/>
                  </a:lnTo>
                  <a:lnTo>
                    <a:pt x="655" y="253"/>
                  </a:lnTo>
                  <a:lnTo>
                    <a:pt x="661" y="267"/>
                  </a:lnTo>
                  <a:lnTo>
                    <a:pt x="660" y="276"/>
                  </a:lnTo>
                  <a:lnTo>
                    <a:pt x="660" y="281"/>
                  </a:lnTo>
                  <a:lnTo>
                    <a:pt x="665" y="297"/>
                  </a:lnTo>
                  <a:lnTo>
                    <a:pt x="669" y="303"/>
                  </a:lnTo>
                  <a:lnTo>
                    <a:pt x="682" y="309"/>
                  </a:lnTo>
                  <a:lnTo>
                    <a:pt x="683" y="314"/>
                  </a:lnTo>
                  <a:lnTo>
                    <a:pt x="677" y="333"/>
                  </a:lnTo>
                  <a:lnTo>
                    <a:pt x="678" y="339"/>
                  </a:lnTo>
                  <a:lnTo>
                    <a:pt x="691" y="344"/>
                  </a:lnTo>
                  <a:lnTo>
                    <a:pt x="707" y="346"/>
                  </a:lnTo>
                  <a:lnTo>
                    <a:pt x="713" y="347"/>
                  </a:lnTo>
                  <a:lnTo>
                    <a:pt x="719" y="345"/>
                  </a:lnTo>
                  <a:lnTo>
                    <a:pt x="729" y="343"/>
                  </a:lnTo>
                  <a:lnTo>
                    <a:pt x="740" y="347"/>
                  </a:lnTo>
                  <a:lnTo>
                    <a:pt x="745" y="356"/>
                  </a:lnTo>
                  <a:lnTo>
                    <a:pt x="745" y="367"/>
                  </a:lnTo>
                  <a:lnTo>
                    <a:pt x="733" y="367"/>
                  </a:lnTo>
                  <a:lnTo>
                    <a:pt x="723" y="363"/>
                  </a:lnTo>
                  <a:lnTo>
                    <a:pt x="716" y="368"/>
                  </a:lnTo>
                  <a:lnTo>
                    <a:pt x="714" y="378"/>
                  </a:lnTo>
                  <a:lnTo>
                    <a:pt x="714" y="394"/>
                  </a:lnTo>
                  <a:lnTo>
                    <a:pt x="719" y="405"/>
                  </a:lnTo>
                  <a:lnTo>
                    <a:pt x="720" y="430"/>
                  </a:lnTo>
                  <a:lnTo>
                    <a:pt x="719" y="456"/>
                  </a:lnTo>
                  <a:lnTo>
                    <a:pt x="723" y="473"/>
                  </a:lnTo>
                  <a:lnTo>
                    <a:pt x="720" y="494"/>
                  </a:lnTo>
                  <a:lnTo>
                    <a:pt x="716" y="503"/>
                  </a:lnTo>
                  <a:lnTo>
                    <a:pt x="714" y="520"/>
                  </a:lnTo>
                  <a:lnTo>
                    <a:pt x="710" y="524"/>
                  </a:lnTo>
                  <a:lnTo>
                    <a:pt x="708" y="541"/>
                  </a:lnTo>
                  <a:lnTo>
                    <a:pt x="710" y="577"/>
                  </a:lnTo>
                  <a:lnTo>
                    <a:pt x="710" y="595"/>
                  </a:lnTo>
                  <a:lnTo>
                    <a:pt x="703" y="636"/>
                  </a:lnTo>
                  <a:lnTo>
                    <a:pt x="694" y="649"/>
                  </a:lnTo>
                  <a:lnTo>
                    <a:pt x="681" y="662"/>
                  </a:lnTo>
                  <a:lnTo>
                    <a:pt x="672" y="678"/>
                  </a:lnTo>
                  <a:lnTo>
                    <a:pt x="663" y="695"/>
                  </a:lnTo>
                  <a:lnTo>
                    <a:pt x="654" y="723"/>
                  </a:lnTo>
                  <a:lnTo>
                    <a:pt x="628" y="753"/>
                  </a:lnTo>
                  <a:lnTo>
                    <a:pt x="618" y="760"/>
                  </a:lnTo>
                  <a:lnTo>
                    <a:pt x="607" y="763"/>
                  </a:lnTo>
                  <a:lnTo>
                    <a:pt x="622" y="791"/>
                  </a:lnTo>
                  <a:lnTo>
                    <a:pt x="603" y="798"/>
                  </a:lnTo>
                  <a:lnTo>
                    <a:pt x="584" y="798"/>
                  </a:lnTo>
                  <a:lnTo>
                    <a:pt x="564" y="787"/>
                  </a:lnTo>
                  <a:lnTo>
                    <a:pt x="552" y="785"/>
                  </a:lnTo>
                  <a:lnTo>
                    <a:pt x="538" y="790"/>
                  </a:lnTo>
                  <a:lnTo>
                    <a:pt x="534" y="794"/>
                  </a:lnTo>
                  <a:lnTo>
                    <a:pt x="530" y="790"/>
                  </a:lnTo>
                  <a:lnTo>
                    <a:pt x="527" y="769"/>
                  </a:lnTo>
                  <a:lnTo>
                    <a:pt x="517" y="788"/>
                  </a:lnTo>
                  <a:lnTo>
                    <a:pt x="504" y="791"/>
                  </a:lnTo>
                  <a:lnTo>
                    <a:pt x="484" y="786"/>
                  </a:lnTo>
                  <a:lnTo>
                    <a:pt x="450" y="782"/>
                  </a:lnTo>
                  <a:lnTo>
                    <a:pt x="435" y="786"/>
                  </a:lnTo>
                  <a:lnTo>
                    <a:pt x="428" y="792"/>
                  </a:lnTo>
                  <a:lnTo>
                    <a:pt x="421" y="803"/>
                  </a:lnTo>
                  <a:lnTo>
                    <a:pt x="415" y="807"/>
                  </a:lnTo>
                  <a:lnTo>
                    <a:pt x="408" y="810"/>
                  </a:lnTo>
                  <a:lnTo>
                    <a:pt x="380" y="811"/>
                  </a:lnTo>
                  <a:lnTo>
                    <a:pt x="375" y="812"/>
                  </a:lnTo>
                  <a:lnTo>
                    <a:pt x="358" y="825"/>
                  </a:lnTo>
                  <a:lnTo>
                    <a:pt x="340" y="832"/>
                  </a:lnTo>
                  <a:lnTo>
                    <a:pt x="326" y="831"/>
                  </a:lnTo>
                  <a:lnTo>
                    <a:pt x="317" y="819"/>
                  </a:lnTo>
                  <a:lnTo>
                    <a:pt x="315" y="812"/>
                  </a:lnTo>
                  <a:lnTo>
                    <a:pt x="310" y="807"/>
                  </a:lnTo>
                  <a:lnTo>
                    <a:pt x="292" y="803"/>
                  </a:lnTo>
                  <a:lnTo>
                    <a:pt x="297" y="807"/>
                  </a:lnTo>
                  <a:lnTo>
                    <a:pt x="299" y="815"/>
                  </a:lnTo>
                  <a:lnTo>
                    <a:pt x="297" y="829"/>
                  </a:lnTo>
                  <a:lnTo>
                    <a:pt x="292" y="841"/>
                  </a:lnTo>
                  <a:lnTo>
                    <a:pt x="281" y="846"/>
                  </a:lnTo>
                  <a:lnTo>
                    <a:pt x="270" y="845"/>
                  </a:lnTo>
                  <a:lnTo>
                    <a:pt x="250" y="854"/>
                  </a:lnTo>
                  <a:lnTo>
                    <a:pt x="227" y="852"/>
                  </a:lnTo>
                  <a:lnTo>
                    <a:pt x="213" y="861"/>
                  </a:lnTo>
                  <a:lnTo>
                    <a:pt x="135" y="862"/>
                  </a:lnTo>
                  <a:lnTo>
                    <a:pt x="131" y="862"/>
                  </a:lnTo>
                  <a:lnTo>
                    <a:pt x="123" y="854"/>
                  </a:lnTo>
                  <a:lnTo>
                    <a:pt x="113" y="848"/>
                  </a:lnTo>
                  <a:lnTo>
                    <a:pt x="101" y="847"/>
                  </a:lnTo>
                  <a:lnTo>
                    <a:pt x="68" y="850"/>
                  </a:lnTo>
                  <a:lnTo>
                    <a:pt x="54" y="844"/>
                  </a:lnTo>
                  <a:lnTo>
                    <a:pt x="81" y="820"/>
                  </a:lnTo>
                  <a:lnTo>
                    <a:pt x="109" y="812"/>
                  </a:lnTo>
                  <a:lnTo>
                    <a:pt x="114" y="808"/>
                  </a:lnTo>
                  <a:lnTo>
                    <a:pt x="106" y="805"/>
                  </a:lnTo>
                  <a:lnTo>
                    <a:pt x="56" y="802"/>
                  </a:lnTo>
                  <a:lnTo>
                    <a:pt x="37" y="805"/>
                  </a:lnTo>
                  <a:lnTo>
                    <a:pt x="20" y="803"/>
                  </a:lnTo>
                  <a:lnTo>
                    <a:pt x="31" y="792"/>
                  </a:lnTo>
                  <a:lnTo>
                    <a:pt x="57" y="780"/>
                  </a:lnTo>
                  <a:lnTo>
                    <a:pt x="71" y="774"/>
                  </a:lnTo>
                  <a:lnTo>
                    <a:pt x="79" y="773"/>
                  </a:lnTo>
                  <a:lnTo>
                    <a:pt x="90" y="765"/>
                  </a:lnTo>
                  <a:lnTo>
                    <a:pt x="115" y="760"/>
                  </a:lnTo>
                  <a:lnTo>
                    <a:pt x="37" y="764"/>
                  </a:lnTo>
                  <a:lnTo>
                    <a:pt x="18" y="755"/>
                  </a:lnTo>
                  <a:lnTo>
                    <a:pt x="16" y="747"/>
                  </a:lnTo>
                  <a:lnTo>
                    <a:pt x="0" y="746"/>
                  </a:lnTo>
                  <a:lnTo>
                    <a:pt x="0" y="728"/>
                  </a:lnTo>
                  <a:lnTo>
                    <a:pt x="29" y="708"/>
                  </a:lnTo>
                  <a:lnTo>
                    <a:pt x="45" y="702"/>
                  </a:lnTo>
                  <a:lnTo>
                    <a:pt x="62" y="699"/>
                  </a:lnTo>
                  <a:lnTo>
                    <a:pt x="77" y="695"/>
                  </a:lnTo>
                  <a:lnTo>
                    <a:pt x="87" y="687"/>
                  </a:lnTo>
                  <a:lnTo>
                    <a:pt x="80" y="681"/>
                  </a:lnTo>
                  <a:lnTo>
                    <a:pt x="37" y="671"/>
                  </a:lnTo>
                  <a:lnTo>
                    <a:pt x="16" y="663"/>
                  </a:lnTo>
                  <a:lnTo>
                    <a:pt x="20" y="655"/>
                  </a:lnTo>
                  <a:lnTo>
                    <a:pt x="26" y="647"/>
                  </a:lnTo>
                  <a:lnTo>
                    <a:pt x="53" y="638"/>
                  </a:lnTo>
                  <a:lnTo>
                    <a:pt x="64" y="639"/>
                  </a:lnTo>
                  <a:lnTo>
                    <a:pt x="74" y="644"/>
                  </a:lnTo>
                  <a:lnTo>
                    <a:pt x="83" y="651"/>
                  </a:lnTo>
                  <a:lnTo>
                    <a:pt x="90" y="657"/>
                  </a:lnTo>
                  <a:lnTo>
                    <a:pt x="115" y="662"/>
                  </a:lnTo>
                  <a:lnTo>
                    <a:pt x="107" y="648"/>
                  </a:lnTo>
                  <a:lnTo>
                    <a:pt x="112" y="628"/>
                  </a:lnTo>
                  <a:lnTo>
                    <a:pt x="106" y="619"/>
                  </a:lnTo>
                  <a:lnTo>
                    <a:pt x="118" y="612"/>
                  </a:lnTo>
                  <a:lnTo>
                    <a:pt x="131" y="610"/>
                  </a:lnTo>
                  <a:lnTo>
                    <a:pt x="155" y="596"/>
                  </a:lnTo>
                  <a:lnTo>
                    <a:pt x="163" y="595"/>
                  </a:lnTo>
                  <a:lnTo>
                    <a:pt x="201" y="599"/>
                  </a:lnTo>
                  <a:lnTo>
                    <a:pt x="243" y="601"/>
                  </a:lnTo>
                  <a:lnTo>
                    <a:pt x="287" y="597"/>
                  </a:lnTo>
                  <a:lnTo>
                    <a:pt x="269" y="584"/>
                  </a:lnTo>
                  <a:lnTo>
                    <a:pt x="261" y="571"/>
                  </a:lnTo>
                  <a:lnTo>
                    <a:pt x="241" y="588"/>
                  </a:lnTo>
                  <a:lnTo>
                    <a:pt x="227" y="593"/>
                  </a:lnTo>
                  <a:lnTo>
                    <a:pt x="194" y="588"/>
                  </a:lnTo>
                  <a:lnTo>
                    <a:pt x="185" y="584"/>
                  </a:lnTo>
                  <a:lnTo>
                    <a:pt x="173" y="572"/>
                  </a:lnTo>
                  <a:lnTo>
                    <a:pt x="167" y="574"/>
                  </a:lnTo>
                  <a:lnTo>
                    <a:pt x="161" y="578"/>
                  </a:lnTo>
                  <a:lnTo>
                    <a:pt x="138" y="582"/>
                  </a:lnTo>
                  <a:lnTo>
                    <a:pt x="115" y="579"/>
                  </a:lnTo>
                  <a:lnTo>
                    <a:pt x="147" y="566"/>
                  </a:lnTo>
                  <a:lnTo>
                    <a:pt x="188" y="544"/>
                  </a:lnTo>
                  <a:lnTo>
                    <a:pt x="198" y="536"/>
                  </a:lnTo>
                  <a:lnTo>
                    <a:pt x="213" y="521"/>
                  </a:lnTo>
                  <a:lnTo>
                    <a:pt x="211" y="512"/>
                  </a:lnTo>
                  <a:lnTo>
                    <a:pt x="207" y="506"/>
                  </a:lnTo>
                  <a:lnTo>
                    <a:pt x="240" y="476"/>
                  </a:lnTo>
                  <a:lnTo>
                    <a:pt x="250" y="472"/>
                  </a:lnTo>
                  <a:lnTo>
                    <a:pt x="265" y="474"/>
                  </a:lnTo>
                  <a:lnTo>
                    <a:pt x="277" y="472"/>
                  </a:lnTo>
                  <a:lnTo>
                    <a:pt x="283" y="473"/>
                  </a:lnTo>
                  <a:lnTo>
                    <a:pt x="287" y="472"/>
                  </a:lnTo>
                  <a:lnTo>
                    <a:pt x="300" y="464"/>
                  </a:lnTo>
                  <a:lnTo>
                    <a:pt x="287" y="453"/>
                  </a:lnTo>
                  <a:lnTo>
                    <a:pt x="273" y="445"/>
                  </a:lnTo>
                  <a:lnTo>
                    <a:pt x="224" y="436"/>
                  </a:lnTo>
                  <a:lnTo>
                    <a:pt x="218" y="434"/>
                  </a:lnTo>
                  <a:lnTo>
                    <a:pt x="214" y="429"/>
                  </a:lnTo>
                  <a:lnTo>
                    <a:pt x="211" y="422"/>
                  </a:lnTo>
                  <a:lnTo>
                    <a:pt x="211" y="410"/>
                  </a:lnTo>
                  <a:lnTo>
                    <a:pt x="209" y="406"/>
                  </a:lnTo>
                  <a:lnTo>
                    <a:pt x="198" y="403"/>
                  </a:lnTo>
                  <a:lnTo>
                    <a:pt x="186" y="404"/>
                  </a:lnTo>
                  <a:lnTo>
                    <a:pt x="180" y="402"/>
                  </a:lnTo>
                  <a:lnTo>
                    <a:pt x="174" y="394"/>
                  </a:lnTo>
                  <a:lnTo>
                    <a:pt x="189" y="385"/>
                  </a:lnTo>
                  <a:lnTo>
                    <a:pt x="175" y="378"/>
                  </a:lnTo>
                  <a:lnTo>
                    <a:pt x="159" y="376"/>
                  </a:lnTo>
                  <a:lnTo>
                    <a:pt x="148" y="369"/>
                  </a:lnTo>
                  <a:lnTo>
                    <a:pt x="150" y="360"/>
                  </a:lnTo>
                  <a:lnTo>
                    <a:pt x="158" y="354"/>
                  </a:lnTo>
                  <a:lnTo>
                    <a:pt x="152" y="345"/>
                  </a:lnTo>
                  <a:lnTo>
                    <a:pt x="154" y="335"/>
                  </a:lnTo>
                  <a:lnTo>
                    <a:pt x="163" y="333"/>
                  </a:lnTo>
                  <a:lnTo>
                    <a:pt x="171" y="336"/>
                  </a:lnTo>
                  <a:lnTo>
                    <a:pt x="190" y="334"/>
                  </a:lnTo>
                  <a:lnTo>
                    <a:pt x="214" y="337"/>
                  </a:lnTo>
                  <a:lnTo>
                    <a:pt x="197" y="325"/>
                  </a:lnTo>
                  <a:lnTo>
                    <a:pt x="191" y="317"/>
                  </a:lnTo>
                  <a:lnTo>
                    <a:pt x="193" y="308"/>
                  </a:lnTo>
                  <a:lnTo>
                    <a:pt x="197" y="301"/>
                  </a:lnTo>
                  <a:lnTo>
                    <a:pt x="223" y="294"/>
                  </a:lnTo>
                  <a:lnTo>
                    <a:pt x="248" y="294"/>
                  </a:lnTo>
                  <a:lnTo>
                    <a:pt x="248" y="285"/>
                  </a:lnTo>
                  <a:lnTo>
                    <a:pt x="252" y="277"/>
                  </a:lnTo>
                  <a:lnTo>
                    <a:pt x="230" y="267"/>
                  </a:lnTo>
                  <a:lnTo>
                    <a:pt x="205" y="267"/>
                  </a:lnTo>
                  <a:lnTo>
                    <a:pt x="211" y="250"/>
                  </a:lnTo>
                  <a:lnTo>
                    <a:pt x="222" y="236"/>
                  </a:lnTo>
                  <a:lnTo>
                    <a:pt x="226" y="225"/>
                  </a:lnTo>
                  <a:lnTo>
                    <a:pt x="228" y="213"/>
                  </a:lnTo>
                  <a:lnTo>
                    <a:pt x="216" y="216"/>
                  </a:lnTo>
                  <a:lnTo>
                    <a:pt x="219" y="198"/>
                  </a:lnTo>
                  <a:lnTo>
                    <a:pt x="217" y="187"/>
                  </a:lnTo>
                  <a:lnTo>
                    <a:pt x="199" y="189"/>
                  </a:lnTo>
                  <a:lnTo>
                    <a:pt x="203" y="176"/>
                  </a:lnTo>
                  <a:lnTo>
                    <a:pt x="211" y="167"/>
                  </a:lnTo>
                  <a:lnTo>
                    <a:pt x="220" y="164"/>
                  </a:lnTo>
                  <a:lnTo>
                    <a:pt x="228" y="169"/>
                  </a:lnTo>
                  <a:lnTo>
                    <a:pt x="244" y="174"/>
                  </a:lnTo>
                  <a:lnTo>
                    <a:pt x="261" y="170"/>
                  </a:lnTo>
                  <a:lnTo>
                    <a:pt x="284" y="174"/>
                  </a:lnTo>
                  <a:lnTo>
                    <a:pt x="317" y="186"/>
                  </a:lnTo>
                  <a:lnTo>
                    <a:pt x="335" y="213"/>
                  </a:lnTo>
                  <a:lnTo>
                    <a:pt x="342" y="212"/>
                  </a:lnTo>
                  <a:lnTo>
                    <a:pt x="356" y="201"/>
                  </a:lnTo>
                  <a:lnTo>
                    <a:pt x="360" y="201"/>
                  </a:lnTo>
                  <a:lnTo>
                    <a:pt x="394" y="216"/>
                  </a:lnTo>
                  <a:lnTo>
                    <a:pt x="415" y="229"/>
                  </a:lnTo>
                  <a:lnTo>
                    <a:pt x="421" y="229"/>
                  </a:lnTo>
                  <a:lnTo>
                    <a:pt x="422" y="213"/>
                  </a:lnTo>
                  <a:lnTo>
                    <a:pt x="417" y="201"/>
                  </a:lnTo>
                  <a:lnTo>
                    <a:pt x="430" y="189"/>
                  </a:lnTo>
                  <a:lnTo>
                    <a:pt x="444" y="183"/>
                  </a:lnTo>
                  <a:lnTo>
                    <a:pt x="453" y="180"/>
                  </a:lnTo>
                  <a:lnTo>
                    <a:pt x="474" y="179"/>
                  </a:lnTo>
                  <a:lnTo>
                    <a:pt x="483" y="176"/>
                  </a:lnTo>
                  <a:lnTo>
                    <a:pt x="492" y="160"/>
                  </a:lnTo>
                  <a:lnTo>
                    <a:pt x="504" y="147"/>
                  </a:lnTo>
                  <a:lnTo>
                    <a:pt x="458" y="143"/>
                  </a:lnTo>
                  <a:lnTo>
                    <a:pt x="419" y="114"/>
                  </a:lnTo>
                  <a:lnTo>
                    <a:pt x="429" y="104"/>
                  </a:lnTo>
                  <a:lnTo>
                    <a:pt x="441" y="100"/>
                  </a:lnTo>
                  <a:lnTo>
                    <a:pt x="458" y="99"/>
                  </a:lnTo>
                  <a:lnTo>
                    <a:pt x="460" y="92"/>
                  </a:lnTo>
                  <a:lnTo>
                    <a:pt x="470" y="88"/>
                  </a:lnTo>
                  <a:lnTo>
                    <a:pt x="486" y="78"/>
                  </a:lnTo>
                  <a:lnTo>
                    <a:pt x="486" y="59"/>
                  </a:lnTo>
                  <a:lnTo>
                    <a:pt x="493" y="46"/>
                  </a:lnTo>
                  <a:lnTo>
                    <a:pt x="504" y="39"/>
                  </a:lnTo>
                  <a:lnTo>
                    <a:pt x="510" y="28"/>
                  </a:lnTo>
                  <a:lnTo>
                    <a:pt x="517" y="20"/>
                  </a:lnTo>
                  <a:lnTo>
                    <a:pt x="536" y="21"/>
                  </a:lnTo>
                  <a:lnTo>
                    <a:pt x="556" y="18"/>
                  </a:lnTo>
                  <a:lnTo>
                    <a:pt x="563" y="20"/>
                  </a:lnTo>
                  <a:lnTo>
                    <a:pt x="585" y="24"/>
                  </a:lnTo>
                  <a:lnTo>
                    <a:pt x="592" y="29"/>
                  </a:lnTo>
                  <a:lnTo>
                    <a:pt x="594" y="13"/>
                  </a:lnTo>
                  <a:lnTo>
                    <a:pt x="607" y="15"/>
                  </a:lnTo>
                  <a:lnTo>
                    <a:pt x="612" y="19"/>
                  </a:lnTo>
                  <a:lnTo>
                    <a:pt x="611" y="30"/>
                  </a:lnTo>
                  <a:lnTo>
                    <a:pt x="615" y="38"/>
                  </a:lnTo>
                  <a:lnTo>
                    <a:pt x="614" y="51"/>
                  </a:lnTo>
                  <a:lnTo>
                    <a:pt x="607" y="59"/>
                  </a:lnTo>
                  <a:lnTo>
                    <a:pt x="600" y="64"/>
                  </a:lnTo>
                  <a:lnTo>
                    <a:pt x="603" y="74"/>
                  </a:lnTo>
                  <a:lnTo>
                    <a:pt x="590" y="84"/>
                  </a:lnTo>
                  <a:lnTo>
                    <a:pt x="602" y="82"/>
                  </a:lnTo>
                  <a:lnTo>
                    <a:pt x="620" y="71"/>
                  </a:lnTo>
                  <a:lnTo>
                    <a:pt x="622" y="61"/>
                  </a:lnTo>
                  <a:lnTo>
                    <a:pt x="623" y="47"/>
                  </a:lnTo>
                  <a:lnTo>
                    <a:pt x="622" y="35"/>
                  </a:lnTo>
                  <a:lnTo>
                    <a:pt x="627" y="21"/>
                  </a:lnTo>
                  <a:lnTo>
                    <a:pt x="637" y="16"/>
                  </a:lnTo>
                  <a:lnTo>
                    <a:pt x="660" y="17"/>
                  </a:lnTo>
                  <a:lnTo>
                    <a:pt x="655" y="0"/>
                  </a:lnTo>
                  <a:lnTo>
                    <a:pt x="663" y="1"/>
                  </a:lnTo>
                  <a:lnTo>
                    <a:pt x="671" y="5"/>
                  </a:lnTo>
                  <a:lnTo>
                    <a:pt x="680" y="20"/>
                  </a:lnTo>
                  <a:lnTo>
                    <a:pt x="691" y="33"/>
                  </a:lnTo>
                  <a:lnTo>
                    <a:pt x="703" y="43"/>
                  </a:lnTo>
                  <a:lnTo>
                    <a:pt x="686" y="54"/>
                  </a:lnTo>
                  <a:lnTo>
                    <a:pt x="668" y="60"/>
                  </a:lnTo>
                  <a:lnTo>
                    <a:pt x="659" y="70"/>
                  </a:lnTo>
                  <a:close/>
                </a:path>
              </a:pathLst>
            </a:custGeom>
            <a:solidFill>
              <a:schemeClr val="bg1"/>
            </a:solidFill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</p:grpSp>
      <p:sp>
        <p:nvSpPr>
          <p:cNvPr id="18" name="Rectangle: Rounded Corners 17">
            <a:extLst>
              <a:ext uri="{FF2B5EF4-FFF2-40B4-BE49-F238E27FC236}">
                <a16:creationId xmlns:a16="http://schemas.microsoft.com/office/drawing/2014/main" id="{CAE11F05-15D8-7A61-AE3C-3E2DE8D9D9BA}"/>
              </a:ext>
            </a:extLst>
          </p:cNvPr>
          <p:cNvSpPr/>
          <p:nvPr/>
        </p:nvSpPr>
        <p:spPr>
          <a:xfrm>
            <a:off x="4731749" y="3846623"/>
            <a:ext cx="4096586" cy="681301"/>
          </a:xfrm>
          <a:prstGeom prst="roundRect">
            <a:avLst>
              <a:gd name="adj" fmla="val 24445"/>
            </a:avLst>
          </a:prstGeom>
          <a:solidFill>
            <a:schemeClr val="accent6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zh-CN" altLang="en-US"/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546AEE0F-0D8B-6A1E-B5CD-FF74824CD2BB}"/>
              </a:ext>
            </a:extLst>
          </p:cNvPr>
          <p:cNvSpPr txBox="1"/>
          <p:nvPr/>
        </p:nvSpPr>
        <p:spPr>
          <a:xfrm>
            <a:off x="4802650" y="3972435"/>
            <a:ext cx="399562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1200" dirty="0" err="1"/>
              <a:t>Vivamus</a:t>
            </a:r>
            <a:r>
              <a:rPr lang="en-US" altLang="zh-CN" sz="1200" dirty="0"/>
              <a:t> </a:t>
            </a:r>
            <a:r>
              <a:rPr lang="en-US" altLang="zh-CN" sz="1200" dirty="0" err="1"/>
              <a:t>elementum</a:t>
            </a:r>
            <a:r>
              <a:rPr lang="en-US" altLang="zh-CN" sz="1200" dirty="0"/>
              <a:t> semper nisi, </a:t>
            </a:r>
            <a:r>
              <a:rPr lang="en-US" altLang="zh-CN" sz="1200" dirty="0" err="1"/>
              <a:t>aenean</a:t>
            </a:r>
            <a:r>
              <a:rPr lang="en-US" altLang="zh-CN" sz="1200" dirty="0"/>
              <a:t> </a:t>
            </a:r>
            <a:r>
              <a:rPr lang="en-US" altLang="zh-CN" sz="1200" dirty="0" err="1"/>
              <a:t>vulputate</a:t>
            </a:r>
            <a:r>
              <a:rPr lang="en-US" altLang="zh-CN" sz="1200" dirty="0"/>
              <a:t> </a:t>
            </a:r>
            <a:r>
              <a:rPr lang="en-US" altLang="zh-CN" sz="1200" dirty="0" err="1"/>
              <a:t>eleifend</a:t>
            </a:r>
            <a:r>
              <a:rPr lang="en-US" altLang="zh-CN" sz="1200" dirty="0"/>
              <a:t> </a:t>
            </a:r>
            <a:r>
              <a:rPr lang="en-US" altLang="zh-CN" sz="1200" dirty="0" err="1"/>
              <a:t>tellus</a:t>
            </a:r>
            <a:r>
              <a:rPr lang="en-US" altLang="zh-CN" sz="1200" dirty="0"/>
              <a:t>, etiam </a:t>
            </a:r>
            <a:r>
              <a:rPr lang="en-US" altLang="zh-CN" sz="1200" dirty="0" err="1"/>
              <a:t>ultricies</a:t>
            </a:r>
            <a:r>
              <a:rPr lang="en-US" altLang="zh-CN" sz="1200" dirty="0"/>
              <a:t> nisi vel </a:t>
            </a:r>
            <a:r>
              <a:rPr lang="en-US" altLang="zh-CN" sz="1200" dirty="0" err="1"/>
              <a:t>augue</a:t>
            </a:r>
            <a:r>
              <a:rPr lang="en-US" altLang="zh-CN" sz="1200" dirty="0"/>
              <a:t> </a:t>
            </a:r>
            <a:r>
              <a:rPr lang="en-US" altLang="zh-CN" sz="1200" dirty="0" err="1"/>
              <a:t>curabitur</a:t>
            </a:r>
            <a:r>
              <a:rPr lang="en-US" altLang="zh-CN" sz="1200" dirty="0"/>
              <a:t> </a:t>
            </a:r>
            <a:r>
              <a:rPr lang="en-US" altLang="zh-CN" sz="1200" dirty="0" err="1"/>
              <a:t>ullamcorper</a:t>
            </a:r>
            <a:r>
              <a:rPr lang="en-US" altLang="zh-CN" sz="1200" dirty="0"/>
              <a:t>.</a:t>
            </a:r>
            <a:endParaRPr lang="zh-CN" altLang="en-US" sz="1200" dirty="0"/>
          </a:p>
        </p:txBody>
      </p:sp>
    </p:spTree>
    <p:extLst>
      <p:ext uri="{BB962C8B-B14F-4D97-AF65-F5344CB8AC3E}">
        <p14:creationId xmlns:p14="http://schemas.microsoft.com/office/powerpoint/2010/main" val="1783521076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>
          <a:extLst>
            <a:ext uri="{FF2B5EF4-FFF2-40B4-BE49-F238E27FC236}">
              <a16:creationId xmlns:a16="http://schemas.microsoft.com/office/drawing/2014/main" id="{F45405EC-D935-FEA9-790E-D6E8DBA9A29F}"/>
            </a:ext>
          </a:extLst>
        </p:cNvPr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CE9E38E6-A5E4-5506-FAB3-E515EB80C48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vert="horz" lIns="91429" tIns="45714" rIns="91429" bIns="45714" rtlCol="0" anchor="ctr">
            <a:noAutofit/>
          </a:bodyPr>
          <a:lstStyle/>
          <a:p>
            <a:r>
              <a:rPr lang="en-US" altLang="zh-CN" sz="3200" dirty="0"/>
              <a:t>UK and Ireland M</a:t>
            </a:r>
            <a:r>
              <a:rPr lang="zh-CN" altLang="zh-CN" sz="3200" dirty="0"/>
              <a:t>ap</a:t>
            </a:r>
            <a:r>
              <a:rPr lang="en-US" altLang="zh-CN" sz="3200" dirty="0"/>
              <a:t> -2 </a:t>
            </a:r>
          </a:p>
        </p:txBody>
      </p:sp>
      <p:grpSp>
        <p:nvGrpSpPr>
          <p:cNvPr id="543" name="Group 542">
            <a:extLst>
              <a:ext uri="{FF2B5EF4-FFF2-40B4-BE49-F238E27FC236}">
                <a16:creationId xmlns:a16="http://schemas.microsoft.com/office/drawing/2014/main" id="{70DB8242-BBDA-5604-BF91-5E95EEC7CECC}"/>
              </a:ext>
            </a:extLst>
          </p:cNvPr>
          <p:cNvGrpSpPr/>
          <p:nvPr/>
        </p:nvGrpSpPr>
        <p:grpSpPr>
          <a:xfrm>
            <a:off x="740973" y="1000526"/>
            <a:ext cx="2808312" cy="3872113"/>
            <a:chOff x="2436814" y="306388"/>
            <a:chExt cx="2921001" cy="4027489"/>
          </a:xfrm>
          <a:solidFill>
            <a:srgbClr val="C3B996"/>
          </a:solidFill>
        </p:grpSpPr>
        <p:sp>
          <p:nvSpPr>
            <p:cNvPr id="24" name="Freeform 57">
              <a:extLst>
                <a:ext uri="{FF2B5EF4-FFF2-40B4-BE49-F238E27FC236}">
                  <a16:creationId xmlns:a16="http://schemas.microsoft.com/office/drawing/2014/main" id="{E8302401-B86C-14E7-0FF8-879B3EB7A69D}"/>
                </a:ext>
              </a:extLst>
            </p:cNvPr>
            <p:cNvSpPr>
              <a:spLocks/>
            </p:cNvSpPr>
            <p:nvPr/>
          </p:nvSpPr>
          <p:spPr bwMode="auto">
            <a:xfrm>
              <a:off x="3933827" y="2671764"/>
              <a:ext cx="119063" cy="127000"/>
            </a:xfrm>
            <a:custGeom>
              <a:avLst/>
              <a:gdLst>
                <a:gd name="T0" fmla="*/ 59 w 75"/>
                <a:gd name="T1" fmla="*/ 55 h 80"/>
                <a:gd name="T2" fmla="*/ 24 w 75"/>
                <a:gd name="T3" fmla="*/ 80 h 80"/>
                <a:gd name="T4" fmla="*/ 13 w 75"/>
                <a:gd name="T5" fmla="*/ 72 h 80"/>
                <a:gd name="T6" fmla="*/ 2 w 75"/>
                <a:gd name="T7" fmla="*/ 73 h 80"/>
                <a:gd name="T8" fmla="*/ 0 w 75"/>
                <a:gd name="T9" fmla="*/ 71 h 80"/>
                <a:gd name="T10" fmla="*/ 8 w 75"/>
                <a:gd name="T11" fmla="*/ 60 h 80"/>
                <a:gd name="T12" fmla="*/ 20 w 75"/>
                <a:gd name="T13" fmla="*/ 37 h 80"/>
                <a:gd name="T14" fmla="*/ 34 w 75"/>
                <a:gd name="T15" fmla="*/ 29 h 80"/>
                <a:gd name="T16" fmla="*/ 54 w 75"/>
                <a:gd name="T17" fmla="*/ 5 h 80"/>
                <a:gd name="T18" fmla="*/ 68 w 75"/>
                <a:gd name="T19" fmla="*/ 0 h 80"/>
                <a:gd name="T20" fmla="*/ 72 w 75"/>
                <a:gd name="T21" fmla="*/ 1 h 80"/>
                <a:gd name="T22" fmla="*/ 75 w 75"/>
                <a:gd name="T23" fmla="*/ 5 h 80"/>
                <a:gd name="T24" fmla="*/ 74 w 75"/>
                <a:gd name="T25" fmla="*/ 37 h 80"/>
                <a:gd name="T26" fmla="*/ 63 w 75"/>
                <a:gd name="T27" fmla="*/ 46 h 80"/>
                <a:gd name="T28" fmla="*/ 59 w 75"/>
                <a:gd name="T29" fmla="*/ 55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5" h="80">
                  <a:moveTo>
                    <a:pt x="59" y="55"/>
                  </a:moveTo>
                  <a:lnTo>
                    <a:pt x="24" y="80"/>
                  </a:lnTo>
                  <a:lnTo>
                    <a:pt x="13" y="72"/>
                  </a:lnTo>
                  <a:lnTo>
                    <a:pt x="2" y="73"/>
                  </a:lnTo>
                  <a:lnTo>
                    <a:pt x="0" y="71"/>
                  </a:lnTo>
                  <a:lnTo>
                    <a:pt x="8" y="60"/>
                  </a:lnTo>
                  <a:lnTo>
                    <a:pt x="20" y="37"/>
                  </a:lnTo>
                  <a:lnTo>
                    <a:pt x="34" y="29"/>
                  </a:lnTo>
                  <a:lnTo>
                    <a:pt x="54" y="5"/>
                  </a:lnTo>
                  <a:lnTo>
                    <a:pt x="68" y="0"/>
                  </a:lnTo>
                  <a:lnTo>
                    <a:pt x="72" y="1"/>
                  </a:lnTo>
                  <a:lnTo>
                    <a:pt x="75" y="5"/>
                  </a:lnTo>
                  <a:lnTo>
                    <a:pt x="74" y="37"/>
                  </a:lnTo>
                  <a:lnTo>
                    <a:pt x="63" y="46"/>
                  </a:lnTo>
                  <a:lnTo>
                    <a:pt x="59" y="55"/>
                  </a:lnTo>
                  <a:close/>
                </a:path>
              </a:pathLst>
            </a:custGeom>
            <a:solidFill>
              <a:schemeClr val="bg1">
                <a:lumMod val="85000"/>
              </a:schemeClr>
            </a:solidFill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540" name="Freeform 58">
              <a:extLst>
                <a:ext uri="{FF2B5EF4-FFF2-40B4-BE49-F238E27FC236}">
                  <a16:creationId xmlns:a16="http://schemas.microsoft.com/office/drawing/2014/main" id="{01819E64-0835-A0B9-A88B-B3CBAF044E8D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214689" y="306388"/>
              <a:ext cx="2143126" cy="4027489"/>
            </a:xfrm>
            <a:custGeom>
              <a:avLst/>
              <a:gdLst>
                <a:gd name="T0" fmla="*/ 408 w 1350"/>
                <a:gd name="T1" fmla="*/ 2160 h 2537"/>
                <a:gd name="T2" fmla="*/ 418 w 1350"/>
                <a:gd name="T3" fmla="*/ 2032 h 2537"/>
                <a:gd name="T4" fmla="*/ 437 w 1350"/>
                <a:gd name="T5" fmla="*/ 1866 h 2537"/>
                <a:gd name="T6" fmla="*/ 629 w 1350"/>
                <a:gd name="T7" fmla="*/ 1780 h 2537"/>
                <a:gd name="T8" fmla="*/ 690 w 1350"/>
                <a:gd name="T9" fmla="*/ 1683 h 2537"/>
                <a:gd name="T10" fmla="*/ 708 w 1350"/>
                <a:gd name="T11" fmla="*/ 1399 h 2537"/>
                <a:gd name="T12" fmla="*/ 559 w 1350"/>
                <a:gd name="T13" fmla="*/ 1388 h 2537"/>
                <a:gd name="T14" fmla="*/ 531 w 1350"/>
                <a:gd name="T15" fmla="*/ 1234 h 2537"/>
                <a:gd name="T16" fmla="*/ 534 w 1350"/>
                <a:gd name="T17" fmla="*/ 1079 h 2537"/>
                <a:gd name="T18" fmla="*/ 468 w 1350"/>
                <a:gd name="T19" fmla="*/ 1073 h 2537"/>
                <a:gd name="T20" fmla="*/ 444 w 1350"/>
                <a:gd name="T21" fmla="*/ 1118 h 2537"/>
                <a:gd name="T22" fmla="*/ 478 w 1350"/>
                <a:gd name="T23" fmla="*/ 929 h 2537"/>
                <a:gd name="T24" fmla="*/ 515 w 1350"/>
                <a:gd name="T25" fmla="*/ 768 h 2537"/>
                <a:gd name="T26" fmla="*/ 579 w 1350"/>
                <a:gd name="T27" fmla="*/ 617 h 2537"/>
                <a:gd name="T28" fmla="*/ 640 w 1350"/>
                <a:gd name="T29" fmla="*/ 500 h 2537"/>
                <a:gd name="T30" fmla="*/ 833 w 1350"/>
                <a:gd name="T31" fmla="*/ 484 h 2537"/>
                <a:gd name="T32" fmla="*/ 764 w 1350"/>
                <a:gd name="T33" fmla="*/ 665 h 2537"/>
                <a:gd name="T34" fmla="*/ 1010 w 1350"/>
                <a:gd name="T35" fmla="*/ 752 h 2537"/>
                <a:gd name="T36" fmla="*/ 810 w 1350"/>
                <a:gd name="T37" fmla="*/ 1027 h 2537"/>
                <a:gd name="T38" fmla="*/ 693 w 1350"/>
                <a:gd name="T39" fmla="*/ 1095 h 2537"/>
                <a:gd name="T40" fmla="*/ 987 w 1350"/>
                <a:gd name="T41" fmla="*/ 1499 h 2537"/>
                <a:gd name="T42" fmla="*/ 1122 w 1350"/>
                <a:gd name="T43" fmla="*/ 1788 h 2537"/>
                <a:gd name="T44" fmla="*/ 1139 w 1350"/>
                <a:gd name="T45" fmla="*/ 1998 h 2537"/>
                <a:gd name="T46" fmla="*/ 1338 w 1350"/>
                <a:gd name="T47" fmla="*/ 2133 h 2537"/>
                <a:gd name="T48" fmla="*/ 1196 w 1350"/>
                <a:gd name="T49" fmla="*/ 2286 h 2537"/>
                <a:gd name="T50" fmla="*/ 1266 w 1350"/>
                <a:gd name="T51" fmla="*/ 2377 h 2537"/>
                <a:gd name="T52" fmla="*/ 892 w 1350"/>
                <a:gd name="T53" fmla="*/ 2475 h 2537"/>
                <a:gd name="T54" fmla="*/ 649 w 1350"/>
                <a:gd name="T55" fmla="*/ 2473 h 2537"/>
                <a:gd name="T56" fmla="*/ 360 w 1350"/>
                <a:gd name="T57" fmla="*/ 2479 h 2537"/>
                <a:gd name="T58" fmla="*/ 119 w 1350"/>
                <a:gd name="T59" fmla="*/ 2495 h 2537"/>
                <a:gd name="T60" fmla="*/ 453 w 1350"/>
                <a:gd name="T61" fmla="*/ 2284 h 2537"/>
                <a:gd name="T62" fmla="*/ 514 w 1350"/>
                <a:gd name="T63" fmla="*/ 1779 h 2537"/>
                <a:gd name="T64" fmla="*/ 1020 w 1350"/>
                <a:gd name="T65" fmla="*/ 350 h 2537"/>
                <a:gd name="T66" fmla="*/ 1221 w 1350"/>
                <a:gd name="T67" fmla="*/ 77 h 2537"/>
                <a:gd name="T68" fmla="*/ 1201 w 1350"/>
                <a:gd name="T69" fmla="*/ 157 h 2537"/>
                <a:gd name="T70" fmla="*/ 1180 w 1350"/>
                <a:gd name="T71" fmla="*/ 68 h 2537"/>
                <a:gd name="T72" fmla="*/ 1276 w 1350"/>
                <a:gd name="T73" fmla="*/ 2 h 2537"/>
                <a:gd name="T74" fmla="*/ 907 w 1350"/>
                <a:gd name="T75" fmla="*/ 449 h 2537"/>
                <a:gd name="T76" fmla="*/ 958 w 1350"/>
                <a:gd name="T77" fmla="*/ 431 h 2537"/>
                <a:gd name="T78" fmla="*/ 912 w 1350"/>
                <a:gd name="T79" fmla="*/ 362 h 2537"/>
                <a:gd name="T80" fmla="*/ 971 w 1350"/>
                <a:gd name="T81" fmla="*/ 349 h 2537"/>
                <a:gd name="T82" fmla="*/ 449 w 1350"/>
                <a:gd name="T83" fmla="*/ 1165 h 2537"/>
                <a:gd name="T84" fmla="*/ 397 w 1350"/>
                <a:gd name="T85" fmla="*/ 930 h 2537"/>
                <a:gd name="T86" fmla="*/ 363 w 1350"/>
                <a:gd name="T87" fmla="*/ 1127 h 2537"/>
                <a:gd name="T88" fmla="*/ 323 w 1350"/>
                <a:gd name="T89" fmla="*/ 1077 h 2537"/>
                <a:gd name="T90" fmla="*/ 398 w 1350"/>
                <a:gd name="T91" fmla="*/ 1045 h 2537"/>
                <a:gd name="T92" fmla="*/ 408 w 1350"/>
                <a:gd name="T93" fmla="*/ 569 h 2537"/>
                <a:gd name="T94" fmla="*/ 374 w 1350"/>
                <a:gd name="T95" fmla="*/ 524 h 2537"/>
                <a:gd name="T96" fmla="*/ 427 w 1350"/>
                <a:gd name="T97" fmla="*/ 468 h 2537"/>
                <a:gd name="T98" fmla="*/ 406 w 1350"/>
                <a:gd name="T99" fmla="*/ 811 h 2537"/>
                <a:gd name="T100" fmla="*/ 449 w 1350"/>
                <a:gd name="T101" fmla="*/ 801 h 2537"/>
                <a:gd name="T102" fmla="*/ 398 w 1350"/>
                <a:gd name="T103" fmla="*/ 667 h 2537"/>
                <a:gd name="T104" fmla="*/ 292 w 1350"/>
                <a:gd name="T105" fmla="*/ 607 h 2537"/>
                <a:gd name="T106" fmla="*/ 288 w 1350"/>
                <a:gd name="T107" fmla="*/ 742 h 2537"/>
                <a:gd name="T108" fmla="*/ 201 w 1350"/>
                <a:gd name="T109" fmla="*/ 1509 h 2537"/>
                <a:gd name="T110" fmla="*/ 126 w 1350"/>
                <a:gd name="T111" fmla="*/ 1445 h 2537"/>
                <a:gd name="T112" fmla="*/ 57 w 1350"/>
                <a:gd name="T113" fmla="*/ 1341 h 2537"/>
                <a:gd name="T114" fmla="*/ 137 w 1350"/>
                <a:gd name="T115" fmla="*/ 1251 h 2537"/>
                <a:gd name="T116" fmla="*/ 345 w 1350"/>
                <a:gd name="T117" fmla="*/ 1322 h 2537"/>
                <a:gd name="T118" fmla="*/ 353 w 1350"/>
                <a:gd name="T119" fmla="*/ 1418 h 2537"/>
                <a:gd name="T120" fmla="*/ 839 w 1350"/>
                <a:gd name="T121" fmla="*/ 2507 h 25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350" h="2537">
                  <a:moveTo>
                    <a:pt x="649" y="2222"/>
                  </a:moveTo>
                  <a:lnTo>
                    <a:pt x="637" y="2230"/>
                  </a:lnTo>
                  <a:lnTo>
                    <a:pt x="599" y="2233"/>
                  </a:lnTo>
                  <a:lnTo>
                    <a:pt x="581" y="2241"/>
                  </a:lnTo>
                  <a:lnTo>
                    <a:pt x="549" y="2260"/>
                  </a:lnTo>
                  <a:lnTo>
                    <a:pt x="544" y="2261"/>
                  </a:lnTo>
                  <a:lnTo>
                    <a:pt x="504" y="2248"/>
                  </a:lnTo>
                  <a:lnTo>
                    <a:pt x="480" y="2211"/>
                  </a:lnTo>
                  <a:lnTo>
                    <a:pt x="463" y="2194"/>
                  </a:lnTo>
                  <a:lnTo>
                    <a:pt x="455" y="2192"/>
                  </a:lnTo>
                  <a:lnTo>
                    <a:pt x="446" y="2193"/>
                  </a:lnTo>
                  <a:lnTo>
                    <a:pt x="427" y="2194"/>
                  </a:lnTo>
                  <a:lnTo>
                    <a:pt x="410" y="2190"/>
                  </a:lnTo>
                  <a:lnTo>
                    <a:pt x="421" y="2177"/>
                  </a:lnTo>
                  <a:lnTo>
                    <a:pt x="436" y="2172"/>
                  </a:lnTo>
                  <a:lnTo>
                    <a:pt x="408" y="2160"/>
                  </a:lnTo>
                  <a:lnTo>
                    <a:pt x="402" y="2155"/>
                  </a:lnTo>
                  <a:lnTo>
                    <a:pt x="395" y="2143"/>
                  </a:lnTo>
                  <a:lnTo>
                    <a:pt x="373" y="2138"/>
                  </a:lnTo>
                  <a:lnTo>
                    <a:pt x="362" y="2138"/>
                  </a:lnTo>
                  <a:lnTo>
                    <a:pt x="342" y="2147"/>
                  </a:lnTo>
                  <a:lnTo>
                    <a:pt x="311" y="2156"/>
                  </a:lnTo>
                  <a:lnTo>
                    <a:pt x="281" y="2128"/>
                  </a:lnTo>
                  <a:lnTo>
                    <a:pt x="277" y="2119"/>
                  </a:lnTo>
                  <a:lnTo>
                    <a:pt x="280" y="2102"/>
                  </a:lnTo>
                  <a:lnTo>
                    <a:pt x="278" y="2089"/>
                  </a:lnTo>
                  <a:lnTo>
                    <a:pt x="270" y="2082"/>
                  </a:lnTo>
                  <a:lnTo>
                    <a:pt x="285" y="2067"/>
                  </a:lnTo>
                  <a:lnTo>
                    <a:pt x="302" y="2059"/>
                  </a:lnTo>
                  <a:lnTo>
                    <a:pt x="336" y="2055"/>
                  </a:lnTo>
                  <a:lnTo>
                    <a:pt x="388" y="2038"/>
                  </a:lnTo>
                  <a:lnTo>
                    <a:pt x="418" y="2032"/>
                  </a:lnTo>
                  <a:lnTo>
                    <a:pt x="446" y="2017"/>
                  </a:lnTo>
                  <a:lnTo>
                    <a:pt x="458" y="2007"/>
                  </a:lnTo>
                  <a:lnTo>
                    <a:pt x="470" y="1992"/>
                  </a:lnTo>
                  <a:lnTo>
                    <a:pt x="480" y="1973"/>
                  </a:lnTo>
                  <a:lnTo>
                    <a:pt x="494" y="1959"/>
                  </a:lnTo>
                  <a:lnTo>
                    <a:pt x="485" y="1954"/>
                  </a:lnTo>
                  <a:lnTo>
                    <a:pt x="482" y="1940"/>
                  </a:lnTo>
                  <a:lnTo>
                    <a:pt x="487" y="1927"/>
                  </a:lnTo>
                  <a:lnTo>
                    <a:pt x="494" y="1917"/>
                  </a:lnTo>
                  <a:lnTo>
                    <a:pt x="491" y="1902"/>
                  </a:lnTo>
                  <a:lnTo>
                    <a:pt x="487" y="1887"/>
                  </a:lnTo>
                  <a:lnTo>
                    <a:pt x="490" y="1876"/>
                  </a:lnTo>
                  <a:lnTo>
                    <a:pt x="495" y="1864"/>
                  </a:lnTo>
                  <a:lnTo>
                    <a:pt x="475" y="1862"/>
                  </a:lnTo>
                  <a:lnTo>
                    <a:pt x="456" y="1862"/>
                  </a:lnTo>
                  <a:lnTo>
                    <a:pt x="437" y="1866"/>
                  </a:lnTo>
                  <a:lnTo>
                    <a:pt x="419" y="1874"/>
                  </a:lnTo>
                  <a:lnTo>
                    <a:pt x="403" y="1874"/>
                  </a:lnTo>
                  <a:lnTo>
                    <a:pt x="405" y="1864"/>
                  </a:lnTo>
                  <a:lnTo>
                    <a:pt x="414" y="1854"/>
                  </a:lnTo>
                  <a:lnTo>
                    <a:pt x="433" y="1841"/>
                  </a:lnTo>
                  <a:lnTo>
                    <a:pt x="454" y="1831"/>
                  </a:lnTo>
                  <a:lnTo>
                    <a:pt x="463" y="1822"/>
                  </a:lnTo>
                  <a:lnTo>
                    <a:pt x="470" y="1812"/>
                  </a:lnTo>
                  <a:lnTo>
                    <a:pt x="481" y="1804"/>
                  </a:lnTo>
                  <a:lnTo>
                    <a:pt x="507" y="1790"/>
                  </a:lnTo>
                  <a:lnTo>
                    <a:pt x="556" y="1778"/>
                  </a:lnTo>
                  <a:lnTo>
                    <a:pt x="563" y="1778"/>
                  </a:lnTo>
                  <a:lnTo>
                    <a:pt x="579" y="1783"/>
                  </a:lnTo>
                  <a:lnTo>
                    <a:pt x="597" y="1783"/>
                  </a:lnTo>
                  <a:lnTo>
                    <a:pt x="613" y="1779"/>
                  </a:lnTo>
                  <a:lnTo>
                    <a:pt x="629" y="1780"/>
                  </a:lnTo>
                  <a:lnTo>
                    <a:pt x="657" y="1808"/>
                  </a:lnTo>
                  <a:lnTo>
                    <a:pt x="654" y="1773"/>
                  </a:lnTo>
                  <a:lnTo>
                    <a:pt x="670" y="1767"/>
                  </a:lnTo>
                  <a:lnTo>
                    <a:pt x="685" y="1801"/>
                  </a:lnTo>
                  <a:lnTo>
                    <a:pt x="693" y="1806"/>
                  </a:lnTo>
                  <a:lnTo>
                    <a:pt x="710" y="1805"/>
                  </a:lnTo>
                  <a:lnTo>
                    <a:pt x="705" y="1798"/>
                  </a:lnTo>
                  <a:lnTo>
                    <a:pt x="698" y="1797"/>
                  </a:lnTo>
                  <a:lnTo>
                    <a:pt x="689" y="1790"/>
                  </a:lnTo>
                  <a:lnTo>
                    <a:pt x="682" y="1780"/>
                  </a:lnTo>
                  <a:lnTo>
                    <a:pt x="674" y="1747"/>
                  </a:lnTo>
                  <a:lnTo>
                    <a:pt x="677" y="1729"/>
                  </a:lnTo>
                  <a:lnTo>
                    <a:pt x="691" y="1712"/>
                  </a:lnTo>
                  <a:lnTo>
                    <a:pt x="704" y="1696"/>
                  </a:lnTo>
                  <a:lnTo>
                    <a:pt x="696" y="1691"/>
                  </a:lnTo>
                  <a:lnTo>
                    <a:pt x="690" y="1683"/>
                  </a:lnTo>
                  <a:lnTo>
                    <a:pt x="691" y="1666"/>
                  </a:lnTo>
                  <a:lnTo>
                    <a:pt x="697" y="1651"/>
                  </a:lnTo>
                  <a:lnTo>
                    <a:pt x="718" y="1641"/>
                  </a:lnTo>
                  <a:lnTo>
                    <a:pt x="727" y="1622"/>
                  </a:lnTo>
                  <a:lnTo>
                    <a:pt x="733" y="1599"/>
                  </a:lnTo>
                  <a:lnTo>
                    <a:pt x="732" y="1589"/>
                  </a:lnTo>
                  <a:lnTo>
                    <a:pt x="714" y="1587"/>
                  </a:lnTo>
                  <a:lnTo>
                    <a:pt x="705" y="1590"/>
                  </a:lnTo>
                  <a:lnTo>
                    <a:pt x="696" y="1595"/>
                  </a:lnTo>
                  <a:lnTo>
                    <a:pt x="688" y="1594"/>
                  </a:lnTo>
                  <a:lnTo>
                    <a:pt x="670" y="1564"/>
                  </a:lnTo>
                  <a:lnTo>
                    <a:pt x="660" y="1542"/>
                  </a:lnTo>
                  <a:lnTo>
                    <a:pt x="646" y="1499"/>
                  </a:lnTo>
                  <a:lnTo>
                    <a:pt x="647" y="1474"/>
                  </a:lnTo>
                  <a:lnTo>
                    <a:pt x="675" y="1427"/>
                  </a:lnTo>
                  <a:lnTo>
                    <a:pt x="708" y="1399"/>
                  </a:lnTo>
                  <a:lnTo>
                    <a:pt x="743" y="1394"/>
                  </a:lnTo>
                  <a:lnTo>
                    <a:pt x="738" y="1390"/>
                  </a:lnTo>
                  <a:lnTo>
                    <a:pt x="688" y="1381"/>
                  </a:lnTo>
                  <a:lnTo>
                    <a:pt x="671" y="1382"/>
                  </a:lnTo>
                  <a:lnTo>
                    <a:pt x="654" y="1393"/>
                  </a:lnTo>
                  <a:lnTo>
                    <a:pt x="643" y="1395"/>
                  </a:lnTo>
                  <a:lnTo>
                    <a:pt x="634" y="1395"/>
                  </a:lnTo>
                  <a:lnTo>
                    <a:pt x="625" y="1399"/>
                  </a:lnTo>
                  <a:lnTo>
                    <a:pt x="615" y="1407"/>
                  </a:lnTo>
                  <a:lnTo>
                    <a:pt x="606" y="1412"/>
                  </a:lnTo>
                  <a:lnTo>
                    <a:pt x="589" y="1407"/>
                  </a:lnTo>
                  <a:lnTo>
                    <a:pt x="581" y="1407"/>
                  </a:lnTo>
                  <a:lnTo>
                    <a:pt x="576" y="1400"/>
                  </a:lnTo>
                  <a:lnTo>
                    <a:pt x="573" y="1390"/>
                  </a:lnTo>
                  <a:lnTo>
                    <a:pt x="567" y="1387"/>
                  </a:lnTo>
                  <a:lnTo>
                    <a:pt x="559" y="1388"/>
                  </a:lnTo>
                  <a:lnTo>
                    <a:pt x="542" y="1397"/>
                  </a:lnTo>
                  <a:lnTo>
                    <a:pt x="525" y="1402"/>
                  </a:lnTo>
                  <a:lnTo>
                    <a:pt x="509" y="1390"/>
                  </a:lnTo>
                  <a:lnTo>
                    <a:pt x="488" y="1371"/>
                  </a:lnTo>
                  <a:lnTo>
                    <a:pt x="482" y="1375"/>
                  </a:lnTo>
                  <a:lnTo>
                    <a:pt x="474" y="1387"/>
                  </a:lnTo>
                  <a:lnTo>
                    <a:pt x="466" y="1406"/>
                  </a:lnTo>
                  <a:lnTo>
                    <a:pt x="454" y="1386"/>
                  </a:lnTo>
                  <a:lnTo>
                    <a:pt x="444" y="1358"/>
                  </a:lnTo>
                  <a:lnTo>
                    <a:pt x="443" y="1344"/>
                  </a:lnTo>
                  <a:lnTo>
                    <a:pt x="446" y="1327"/>
                  </a:lnTo>
                  <a:lnTo>
                    <a:pt x="455" y="1322"/>
                  </a:lnTo>
                  <a:lnTo>
                    <a:pt x="462" y="1329"/>
                  </a:lnTo>
                  <a:lnTo>
                    <a:pt x="483" y="1293"/>
                  </a:lnTo>
                  <a:lnTo>
                    <a:pt x="520" y="1247"/>
                  </a:lnTo>
                  <a:lnTo>
                    <a:pt x="531" y="1234"/>
                  </a:lnTo>
                  <a:lnTo>
                    <a:pt x="541" y="1215"/>
                  </a:lnTo>
                  <a:lnTo>
                    <a:pt x="544" y="1202"/>
                  </a:lnTo>
                  <a:lnTo>
                    <a:pt x="540" y="1190"/>
                  </a:lnTo>
                  <a:lnTo>
                    <a:pt x="522" y="1161"/>
                  </a:lnTo>
                  <a:lnTo>
                    <a:pt x="527" y="1140"/>
                  </a:lnTo>
                  <a:lnTo>
                    <a:pt x="534" y="1119"/>
                  </a:lnTo>
                  <a:lnTo>
                    <a:pt x="544" y="1106"/>
                  </a:lnTo>
                  <a:lnTo>
                    <a:pt x="547" y="1104"/>
                  </a:lnTo>
                  <a:lnTo>
                    <a:pt x="576" y="1111"/>
                  </a:lnTo>
                  <a:lnTo>
                    <a:pt x="566" y="1102"/>
                  </a:lnTo>
                  <a:lnTo>
                    <a:pt x="547" y="1076"/>
                  </a:lnTo>
                  <a:lnTo>
                    <a:pt x="549" y="1069"/>
                  </a:lnTo>
                  <a:lnTo>
                    <a:pt x="559" y="1051"/>
                  </a:lnTo>
                  <a:lnTo>
                    <a:pt x="556" y="1053"/>
                  </a:lnTo>
                  <a:lnTo>
                    <a:pt x="549" y="1060"/>
                  </a:lnTo>
                  <a:lnTo>
                    <a:pt x="534" y="1079"/>
                  </a:lnTo>
                  <a:lnTo>
                    <a:pt x="528" y="1084"/>
                  </a:lnTo>
                  <a:lnTo>
                    <a:pt x="511" y="1085"/>
                  </a:lnTo>
                  <a:lnTo>
                    <a:pt x="505" y="1094"/>
                  </a:lnTo>
                  <a:lnTo>
                    <a:pt x="502" y="1096"/>
                  </a:lnTo>
                  <a:lnTo>
                    <a:pt x="492" y="1096"/>
                  </a:lnTo>
                  <a:lnTo>
                    <a:pt x="488" y="1105"/>
                  </a:lnTo>
                  <a:lnTo>
                    <a:pt x="487" y="1105"/>
                  </a:lnTo>
                  <a:lnTo>
                    <a:pt x="487" y="1094"/>
                  </a:lnTo>
                  <a:lnTo>
                    <a:pt x="490" y="1077"/>
                  </a:lnTo>
                  <a:lnTo>
                    <a:pt x="497" y="1062"/>
                  </a:lnTo>
                  <a:lnTo>
                    <a:pt x="506" y="1051"/>
                  </a:lnTo>
                  <a:lnTo>
                    <a:pt x="537" y="1027"/>
                  </a:lnTo>
                  <a:lnTo>
                    <a:pt x="523" y="1034"/>
                  </a:lnTo>
                  <a:lnTo>
                    <a:pt x="490" y="1054"/>
                  </a:lnTo>
                  <a:lnTo>
                    <a:pt x="472" y="1068"/>
                  </a:lnTo>
                  <a:lnTo>
                    <a:pt x="468" y="1073"/>
                  </a:lnTo>
                  <a:lnTo>
                    <a:pt x="465" y="1078"/>
                  </a:lnTo>
                  <a:lnTo>
                    <a:pt x="464" y="1084"/>
                  </a:lnTo>
                  <a:lnTo>
                    <a:pt x="463" y="1115"/>
                  </a:lnTo>
                  <a:lnTo>
                    <a:pt x="458" y="1129"/>
                  </a:lnTo>
                  <a:lnTo>
                    <a:pt x="414" y="1216"/>
                  </a:lnTo>
                  <a:lnTo>
                    <a:pt x="407" y="1224"/>
                  </a:lnTo>
                  <a:lnTo>
                    <a:pt x="403" y="1229"/>
                  </a:lnTo>
                  <a:lnTo>
                    <a:pt x="398" y="1229"/>
                  </a:lnTo>
                  <a:lnTo>
                    <a:pt x="387" y="1224"/>
                  </a:lnTo>
                  <a:lnTo>
                    <a:pt x="384" y="1216"/>
                  </a:lnTo>
                  <a:lnTo>
                    <a:pt x="386" y="1209"/>
                  </a:lnTo>
                  <a:lnTo>
                    <a:pt x="390" y="1197"/>
                  </a:lnTo>
                  <a:lnTo>
                    <a:pt x="410" y="1155"/>
                  </a:lnTo>
                  <a:lnTo>
                    <a:pt x="418" y="1144"/>
                  </a:lnTo>
                  <a:lnTo>
                    <a:pt x="426" y="1135"/>
                  </a:lnTo>
                  <a:lnTo>
                    <a:pt x="444" y="1118"/>
                  </a:lnTo>
                  <a:lnTo>
                    <a:pt x="444" y="1117"/>
                  </a:lnTo>
                  <a:lnTo>
                    <a:pt x="435" y="1118"/>
                  </a:lnTo>
                  <a:lnTo>
                    <a:pt x="430" y="1115"/>
                  </a:lnTo>
                  <a:lnTo>
                    <a:pt x="429" y="1111"/>
                  </a:lnTo>
                  <a:lnTo>
                    <a:pt x="444" y="1053"/>
                  </a:lnTo>
                  <a:lnTo>
                    <a:pt x="455" y="1035"/>
                  </a:lnTo>
                  <a:lnTo>
                    <a:pt x="464" y="1008"/>
                  </a:lnTo>
                  <a:lnTo>
                    <a:pt x="477" y="985"/>
                  </a:lnTo>
                  <a:lnTo>
                    <a:pt x="488" y="969"/>
                  </a:lnTo>
                  <a:lnTo>
                    <a:pt x="498" y="947"/>
                  </a:lnTo>
                  <a:lnTo>
                    <a:pt x="509" y="939"/>
                  </a:lnTo>
                  <a:lnTo>
                    <a:pt x="514" y="925"/>
                  </a:lnTo>
                  <a:lnTo>
                    <a:pt x="528" y="910"/>
                  </a:lnTo>
                  <a:lnTo>
                    <a:pt x="539" y="894"/>
                  </a:lnTo>
                  <a:lnTo>
                    <a:pt x="534" y="895"/>
                  </a:lnTo>
                  <a:lnTo>
                    <a:pt x="478" y="929"/>
                  </a:lnTo>
                  <a:lnTo>
                    <a:pt x="464" y="935"/>
                  </a:lnTo>
                  <a:lnTo>
                    <a:pt x="449" y="929"/>
                  </a:lnTo>
                  <a:lnTo>
                    <a:pt x="438" y="921"/>
                  </a:lnTo>
                  <a:lnTo>
                    <a:pt x="430" y="909"/>
                  </a:lnTo>
                  <a:lnTo>
                    <a:pt x="431" y="887"/>
                  </a:lnTo>
                  <a:lnTo>
                    <a:pt x="420" y="884"/>
                  </a:lnTo>
                  <a:lnTo>
                    <a:pt x="410" y="878"/>
                  </a:lnTo>
                  <a:lnTo>
                    <a:pt x="411" y="876"/>
                  </a:lnTo>
                  <a:lnTo>
                    <a:pt x="427" y="868"/>
                  </a:lnTo>
                  <a:lnTo>
                    <a:pt x="448" y="868"/>
                  </a:lnTo>
                  <a:lnTo>
                    <a:pt x="472" y="855"/>
                  </a:lnTo>
                  <a:lnTo>
                    <a:pt x="457" y="838"/>
                  </a:lnTo>
                  <a:lnTo>
                    <a:pt x="460" y="835"/>
                  </a:lnTo>
                  <a:lnTo>
                    <a:pt x="478" y="828"/>
                  </a:lnTo>
                  <a:lnTo>
                    <a:pt x="504" y="799"/>
                  </a:lnTo>
                  <a:lnTo>
                    <a:pt x="515" y="768"/>
                  </a:lnTo>
                  <a:lnTo>
                    <a:pt x="509" y="751"/>
                  </a:lnTo>
                  <a:lnTo>
                    <a:pt x="508" y="739"/>
                  </a:lnTo>
                  <a:lnTo>
                    <a:pt x="494" y="725"/>
                  </a:lnTo>
                  <a:lnTo>
                    <a:pt x="494" y="710"/>
                  </a:lnTo>
                  <a:lnTo>
                    <a:pt x="497" y="703"/>
                  </a:lnTo>
                  <a:lnTo>
                    <a:pt x="505" y="696"/>
                  </a:lnTo>
                  <a:lnTo>
                    <a:pt x="515" y="693"/>
                  </a:lnTo>
                  <a:lnTo>
                    <a:pt x="530" y="691"/>
                  </a:lnTo>
                  <a:lnTo>
                    <a:pt x="519" y="682"/>
                  </a:lnTo>
                  <a:lnTo>
                    <a:pt x="516" y="674"/>
                  </a:lnTo>
                  <a:lnTo>
                    <a:pt x="515" y="662"/>
                  </a:lnTo>
                  <a:lnTo>
                    <a:pt x="516" y="657"/>
                  </a:lnTo>
                  <a:lnTo>
                    <a:pt x="529" y="630"/>
                  </a:lnTo>
                  <a:lnTo>
                    <a:pt x="534" y="620"/>
                  </a:lnTo>
                  <a:lnTo>
                    <a:pt x="546" y="608"/>
                  </a:lnTo>
                  <a:lnTo>
                    <a:pt x="579" y="617"/>
                  </a:lnTo>
                  <a:lnTo>
                    <a:pt x="584" y="611"/>
                  </a:lnTo>
                  <a:lnTo>
                    <a:pt x="588" y="611"/>
                  </a:lnTo>
                  <a:lnTo>
                    <a:pt x="604" y="621"/>
                  </a:lnTo>
                  <a:lnTo>
                    <a:pt x="603" y="615"/>
                  </a:lnTo>
                  <a:lnTo>
                    <a:pt x="582" y="575"/>
                  </a:lnTo>
                  <a:lnTo>
                    <a:pt x="581" y="568"/>
                  </a:lnTo>
                  <a:lnTo>
                    <a:pt x="593" y="552"/>
                  </a:lnTo>
                  <a:lnTo>
                    <a:pt x="596" y="544"/>
                  </a:lnTo>
                  <a:lnTo>
                    <a:pt x="597" y="535"/>
                  </a:lnTo>
                  <a:lnTo>
                    <a:pt x="600" y="529"/>
                  </a:lnTo>
                  <a:lnTo>
                    <a:pt x="609" y="528"/>
                  </a:lnTo>
                  <a:lnTo>
                    <a:pt x="637" y="534"/>
                  </a:lnTo>
                  <a:lnTo>
                    <a:pt x="643" y="533"/>
                  </a:lnTo>
                  <a:lnTo>
                    <a:pt x="642" y="523"/>
                  </a:lnTo>
                  <a:lnTo>
                    <a:pt x="639" y="510"/>
                  </a:lnTo>
                  <a:lnTo>
                    <a:pt x="640" y="500"/>
                  </a:lnTo>
                  <a:lnTo>
                    <a:pt x="643" y="492"/>
                  </a:lnTo>
                  <a:lnTo>
                    <a:pt x="648" y="475"/>
                  </a:lnTo>
                  <a:lnTo>
                    <a:pt x="650" y="468"/>
                  </a:lnTo>
                  <a:lnTo>
                    <a:pt x="659" y="458"/>
                  </a:lnTo>
                  <a:lnTo>
                    <a:pt x="665" y="456"/>
                  </a:lnTo>
                  <a:lnTo>
                    <a:pt x="672" y="456"/>
                  </a:lnTo>
                  <a:lnTo>
                    <a:pt x="685" y="462"/>
                  </a:lnTo>
                  <a:lnTo>
                    <a:pt x="690" y="468"/>
                  </a:lnTo>
                  <a:lnTo>
                    <a:pt x="694" y="479"/>
                  </a:lnTo>
                  <a:lnTo>
                    <a:pt x="699" y="481"/>
                  </a:lnTo>
                  <a:lnTo>
                    <a:pt x="721" y="473"/>
                  </a:lnTo>
                  <a:lnTo>
                    <a:pt x="726" y="471"/>
                  </a:lnTo>
                  <a:lnTo>
                    <a:pt x="731" y="486"/>
                  </a:lnTo>
                  <a:lnTo>
                    <a:pt x="764" y="483"/>
                  </a:lnTo>
                  <a:lnTo>
                    <a:pt x="807" y="486"/>
                  </a:lnTo>
                  <a:lnTo>
                    <a:pt x="833" y="484"/>
                  </a:lnTo>
                  <a:lnTo>
                    <a:pt x="860" y="486"/>
                  </a:lnTo>
                  <a:lnTo>
                    <a:pt x="887" y="483"/>
                  </a:lnTo>
                  <a:lnTo>
                    <a:pt x="912" y="492"/>
                  </a:lnTo>
                  <a:lnTo>
                    <a:pt x="912" y="496"/>
                  </a:lnTo>
                  <a:lnTo>
                    <a:pt x="910" y="502"/>
                  </a:lnTo>
                  <a:lnTo>
                    <a:pt x="900" y="519"/>
                  </a:lnTo>
                  <a:lnTo>
                    <a:pt x="896" y="540"/>
                  </a:lnTo>
                  <a:lnTo>
                    <a:pt x="894" y="545"/>
                  </a:lnTo>
                  <a:lnTo>
                    <a:pt x="890" y="552"/>
                  </a:lnTo>
                  <a:lnTo>
                    <a:pt x="877" y="565"/>
                  </a:lnTo>
                  <a:lnTo>
                    <a:pt x="848" y="579"/>
                  </a:lnTo>
                  <a:lnTo>
                    <a:pt x="791" y="616"/>
                  </a:lnTo>
                  <a:lnTo>
                    <a:pt x="759" y="634"/>
                  </a:lnTo>
                  <a:lnTo>
                    <a:pt x="752" y="644"/>
                  </a:lnTo>
                  <a:lnTo>
                    <a:pt x="748" y="659"/>
                  </a:lnTo>
                  <a:lnTo>
                    <a:pt x="764" y="665"/>
                  </a:lnTo>
                  <a:lnTo>
                    <a:pt x="769" y="671"/>
                  </a:lnTo>
                  <a:lnTo>
                    <a:pt x="764" y="678"/>
                  </a:lnTo>
                  <a:lnTo>
                    <a:pt x="733" y="700"/>
                  </a:lnTo>
                  <a:lnTo>
                    <a:pt x="721" y="722"/>
                  </a:lnTo>
                  <a:lnTo>
                    <a:pt x="740" y="726"/>
                  </a:lnTo>
                  <a:lnTo>
                    <a:pt x="757" y="725"/>
                  </a:lnTo>
                  <a:lnTo>
                    <a:pt x="791" y="716"/>
                  </a:lnTo>
                  <a:lnTo>
                    <a:pt x="823" y="710"/>
                  </a:lnTo>
                  <a:lnTo>
                    <a:pt x="837" y="712"/>
                  </a:lnTo>
                  <a:lnTo>
                    <a:pt x="864" y="726"/>
                  </a:lnTo>
                  <a:lnTo>
                    <a:pt x="869" y="727"/>
                  </a:lnTo>
                  <a:lnTo>
                    <a:pt x="882" y="726"/>
                  </a:lnTo>
                  <a:lnTo>
                    <a:pt x="894" y="727"/>
                  </a:lnTo>
                  <a:lnTo>
                    <a:pt x="974" y="744"/>
                  </a:lnTo>
                  <a:lnTo>
                    <a:pt x="996" y="743"/>
                  </a:lnTo>
                  <a:lnTo>
                    <a:pt x="1010" y="752"/>
                  </a:lnTo>
                  <a:lnTo>
                    <a:pt x="1020" y="769"/>
                  </a:lnTo>
                  <a:lnTo>
                    <a:pt x="1027" y="801"/>
                  </a:lnTo>
                  <a:lnTo>
                    <a:pt x="1026" y="805"/>
                  </a:lnTo>
                  <a:lnTo>
                    <a:pt x="1016" y="818"/>
                  </a:lnTo>
                  <a:lnTo>
                    <a:pt x="1000" y="831"/>
                  </a:lnTo>
                  <a:lnTo>
                    <a:pt x="985" y="853"/>
                  </a:lnTo>
                  <a:lnTo>
                    <a:pt x="979" y="864"/>
                  </a:lnTo>
                  <a:lnTo>
                    <a:pt x="975" y="878"/>
                  </a:lnTo>
                  <a:lnTo>
                    <a:pt x="969" y="889"/>
                  </a:lnTo>
                  <a:lnTo>
                    <a:pt x="935" y="944"/>
                  </a:lnTo>
                  <a:lnTo>
                    <a:pt x="907" y="973"/>
                  </a:lnTo>
                  <a:lnTo>
                    <a:pt x="893" y="994"/>
                  </a:lnTo>
                  <a:lnTo>
                    <a:pt x="877" y="1011"/>
                  </a:lnTo>
                  <a:lnTo>
                    <a:pt x="864" y="1020"/>
                  </a:lnTo>
                  <a:lnTo>
                    <a:pt x="849" y="1026"/>
                  </a:lnTo>
                  <a:lnTo>
                    <a:pt x="810" y="1027"/>
                  </a:lnTo>
                  <a:lnTo>
                    <a:pt x="799" y="1031"/>
                  </a:lnTo>
                  <a:lnTo>
                    <a:pt x="785" y="1038"/>
                  </a:lnTo>
                  <a:lnTo>
                    <a:pt x="772" y="1042"/>
                  </a:lnTo>
                  <a:lnTo>
                    <a:pt x="786" y="1044"/>
                  </a:lnTo>
                  <a:lnTo>
                    <a:pt x="802" y="1040"/>
                  </a:lnTo>
                  <a:lnTo>
                    <a:pt x="831" y="1044"/>
                  </a:lnTo>
                  <a:lnTo>
                    <a:pt x="858" y="1069"/>
                  </a:lnTo>
                  <a:lnTo>
                    <a:pt x="852" y="1084"/>
                  </a:lnTo>
                  <a:lnTo>
                    <a:pt x="837" y="1095"/>
                  </a:lnTo>
                  <a:lnTo>
                    <a:pt x="808" y="1092"/>
                  </a:lnTo>
                  <a:lnTo>
                    <a:pt x="776" y="1114"/>
                  </a:lnTo>
                  <a:lnTo>
                    <a:pt x="761" y="1120"/>
                  </a:lnTo>
                  <a:lnTo>
                    <a:pt x="748" y="1122"/>
                  </a:lnTo>
                  <a:lnTo>
                    <a:pt x="732" y="1118"/>
                  </a:lnTo>
                  <a:lnTo>
                    <a:pt x="705" y="1105"/>
                  </a:lnTo>
                  <a:lnTo>
                    <a:pt x="693" y="1095"/>
                  </a:lnTo>
                  <a:lnTo>
                    <a:pt x="702" y="1110"/>
                  </a:lnTo>
                  <a:lnTo>
                    <a:pt x="714" y="1119"/>
                  </a:lnTo>
                  <a:lnTo>
                    <a:pt x="788" y="1148"/>
                  </a:lnTo>
                  <a:lnTo>
                    <a:pt x="792" y="1148"/>
                  </a:lnTo>
                  <a:lnTo>
                    <a:pt x="819" y="1136"/>
                  </a:lnTo>
                  <a:lnTo>
                    <a:pt x="852" y="1142"/>
                  </a:lnTo>
                  <a:lnTo>
                    <a:pt x="909" y="1182"/>
                  </a:lnTo>
                  <a:lnTo>
                    <a:pt x="923" y="1210"/>
                  </a:lnTo>
                  <a:lnTo>
                    <a:pt x="943" y="1247"/>
                  </a:lnTo>
                  <a:lnTo>
                    <a:pt x="954" y="1262"/>
                  </a:lnTo>
                  <a:lnTo>
                    <a:pt x="963" y="1276"/>
                  </a:lnTo>
                  <a:lnTo>
                    <a:pt x="967" y="1295"/>
                  </a:lnTo>
                  <a:lnTo>
                    <a:pt x="969" y="1355"/>
                  </a:lnTo>
                  <a:lnTo>
                    <a:pt x="974" y="1415"/>
                  </a:lnTo>
                  <a:lnTo>
                    <a:pt x="982" y="1480"/>
                  </a:lnTo>
                  <a:lnTo>
                    <a:pt x="987" y="1499"/>
                  </a:lnTo>
                  <a:lnTo>
                    <a:pt x="996" y="1513"/>
                  </a:lnTo>
                  <a:lnTo>
                    <a:pt x="1049" y="1549"/>
                  </a:lnTo>
                  <a:lnTo>
                    <a:pt x="1060" y="1561"/>
                  </a:lnTo>
                  <a:lnTo>
                    <a:pt x="1078" y="1590"/>
                  </a:lnTo>
                  <a:lnTo>
                    <a:pt x="1095" y="1622"/>
                  </a:lnTo>
                  <a:lnTo>
                    <a:pt x="1111" y="1647"/>
                  </a:lnTo>
                  <a:lnTo>
                    <a:pt x="1130" y="1667"/>
                  </a:lnTo>
                  <a:lnTo>
                    <a:pt x="1119" y="1675"/>
                  </a:lnTo>
                  <a:lnTo>
                    <a:pt x="1110" y="1689"/>
                  </a:lnTo>
                  <a:lnTo>
                    <a:pt x="1112" y="1709"/>
                  </a:lnTo>
                  <a:lnTo>
                    <a:pt x="1118" y="1730"/>
                  </a:lnTo>
                  <a:lnTo>
                    <a:pt x="1131" y="1762"/>
                  </a:lnTo>
                  <a:lnTo>
                    <a:pt x="1142" y="1797"/>
                  </a:lnTo>
                  <a:lnTo>
                    <a:pt x="1137" y="1791"/>
                  </a:lnTo>
                  <a:lnTo>
                    <a:pt x="1131" y="1788"/>
                  </a:lnTo>
                  <a:lnTo>
                    <a:pt x="1122" y="1788"/>
                  </a:lnTo>
                  <a:lnTo>
                    <a:pt x="1116" y="1784"/>
                  </a:lnTo>
                  <a:lnTo>
                    <a:pt x="1102" y="1773"/>
                  </a:lnTo>
                  <a:lnTo>
                    <a:pt x="1089" y="1758"/>
                  </a:lnTo>
                  <a:lnTo>
                    <a:pt x="1061" y="1759"/>
                  </a:lnTo>
                  <a:lnTo>
                    <a:pt x="1046" y="1755"/>
                  </a:lnTo>
                  <a:lnTo>
                    <a:pt x="1033" y="1753"/>
                  </a:lnTo>
                  <a:lnTo>
                    <a:pt x="1057" y="1764"/>
                  </a:lnTo>
                  <a:lnTo>
                    <a:pt x="1085" y="1768"/>
                  </a:lnTo>
                  <a:lnTo>
                    <a:pt x="1138" y="1832"/>
                  </a:lnTo>
                  <a:lnTo>
                    <a:pt x="1155" y="1868"/>
                  </a:lnTo>
                  <a:lnTo>
                    <a:pt x="1162" y="1913"/>
                  </a:lnTo>
                  <a:lnTo>
                    <a:pt x="1151" y="1931"/>
                  </a:lnTo>
                  <a:lnTo>
                    <a:pt x="1136" y="1942"/>
                  </a:lnTo>
                  <a:lnTo>
                    <a:pt x="1121" y="1955"/>
                  </a:lnTo>
                  <a:lnTo>
                    <a:pt x="1108" y="1969"/>
                  </a:lnTo>
                  <a:lnTo>
                    <a:pt x="1139" y="1998"/>
                  </a:lnTo>
                  <a:lnTo>
                    <a:pt x="1146" y="1999"/>
                  </a:lnTo>
                  <a:lnTo>
                    <a:pt x="1154" y="1996"/>
                  </a:lnTo>
                  <a:lnTo>
                    <a:pt x="1163" y="1989"/>
                  </a:lnTo>
                  <a:lnTo>
                    <a:pt x="1178" y="1971"/>
                  </a:lnTo>
                  <a:lnTo>
                    <a:pt x="1186" y="1965"/>
                  </a:lnTo>
                  <a:lnTo>
                    <a:pt x="1207" y="1965"/>
                  </a:lnTo>
                  <a:lnTo>
                    <a:pt x="1226" y="1968"/>
                  </a:lnTo>
                  <a:lnTo>
                    <a:pt x="1243" y="1975"/>
                  </a:lnTo>
                  <a:lnTo>
                    <a:pt x="1260" y="1976"/>
                  </a:lnTo>
                  <a:lnTo>
                    <a:pt x="1290" y="1989"/>
                  </a:lnTo>
                  <a:lnTo>
                    <a:pt x="1306" y="1998"/>
                  </a:lnTo>
                  <a:lnTo>
                    <a:pt x="1342" y="2038"/>
                  </a:lnTo>
                  <a:lnTo>
                    <a:pt x="1349" y="2057"/>
                  </a:lnTo>
                  <a:lnTo>
                    <a:pt x="1350" y="2082"/>
                  </a:lnTo>
                  <a:lnTo>
                    <a:pt x="1348" y="2109"/>
                  </a:lnTo>
                  <a:lnTo>
                    <a:pt x="1338" y="2133"/>
                  </a:lnTo>
                  <a:lnTo>
                    <a:pt x="1328" y="2155"/>
                  </a:lnTo>
                  <a:lnTo>
                    <a:pt x="1320" y="2183"/>
                  </a:lnTo>
                  <a:lnTo>
                    <a:pt x="1315" y="2193"/>
                  </a:lnTo>
                  <a:lnTo>
                    <a:pt x="1308" y="2201"/>
                  </a:lnTo>
                  <a:lnTo>
                    <a:pt x="1285" y="2220"/>
                  </a:lnTo>
                  <a:lnTo>
                    <a:pt x="1269" y="2228"/>
                  </a:lnTo>
                  <a:lnTo>
                    <a:pt x="1263" y="2224"/>
                  </a:lnTo>
                  <a:lnTo>
                    <a:pt x="1256" y="2224"/>
                  </a:lnTo>
                  <a:lnTo>
                    <a:pt x="1254" y="2228"/>
                  </a:lnTo>
                  <a:lnTo>
                    <a:pt x="1260" y="2241"/>
                  </a:lnTo>
                  <a:lnTo>
                    <a:pt x="1259" y="2256"/>
                  </a:lnTo>
                  <a:lnTo>
                    <a:pt x="1244" y="2264"/>
                  </a:lnTo>
                  <a:lnTo>
                    <a:pt x="1230" y="2267"/>
                  </a:lnTo>
                  <a:lnTo>
                    <a:pt x="1209" y="2259"/>
                  </a:lnTo>
                  <a:lnTo>
                    <a:pt x="1176" y="2274"/>
                  </a:lnTo>
                  <a:lnTo>
                    <a:pt x="1196" y="2286"/>
                  </a:lnTo>
                  <a:lnTo>
                    <a:pt x="1199" y="2298"/>
                  </a:lnTo>
                  <a:lnTo>
                    <a:pt x="1192" y="2316"/>
                  </a:lnTo>
                  <a:lnTo>
                    <a:pt x="1177" y="2323"/>
                  </a:lnTo>
                  <a:lnTo>
                    <a:pt x="1160" y="2324"/>
                  </a:lnTo>
                  <a:lnTo>
                    <a:pt x="1144" y="2323"/>
                  </a:lnTo>
                  <a:lnTo>
                    <a:pt x="1130" y="2326"/>
                  </a:lnTo>
                  <a:lnTo>
                    <a:pt x="1117" y="2333"/>
                  </a:lnTo>
                  <a:lnTo>
                    <a:pt x="1133" y="2331"/>
                  </a:lnTo>
                  <a:lnTo>
                    <a:pt x="1144" y="2336"/>
                  </a:lnTo>
                  <a:lnTo>
                    <a:pt x="1148" y="2352"/>
                  </a:lnTo>
                  <a:lnTo>
                    <a:pt x="1154" y="2358"/>
                  </a:lnTo>
                  <a:lnTo>
                    <a:pt x="1185" y="2368"/>
                  </a:lnTo>
                  <a:lnTo>
                    <a:pt x="1204" y="2370"/>
                  </a:lnTo>
                  <a:lnTo>
                    <a:pt x="1241" y="2372"/>
                  </a:lnTo>
                  <a:lnTo>
                    <a:pt x="1260" y="2374"/>
                  </a:lnTo>
                  <a:lnTo>
                    <a:pt x="1266" y="2377"/>
                  </a:lnTo>
                  <a:lnTo>
                    <a:pt x="1264" y="2390"/>
                  </a:lnTo>
                  <a:lnTo>
                    <a:pt x="1259" y="2421"/>
                  </a:lnTo>
                  <a:lnTo>
                    <a:pt x="1252" y="2427"/>
                  </a:lnTo>
                  <a:lnTo>
                    <a:pt x="1199" y="2449"/>
                  </a:lnTo>
                  <a:lnTo>
                    <a:pt x="1187" y="2466"/>
                  </a:lnTo>
                  <a:lnTo>
                    <a:pt x="1182" y="2477"/>
                  </a:lnTo>
                  <a:lnTo>
                    <a:pt x="1153" y="2471"/>
                  </a:lnTo>
                  <a:lnTo>
                    <a:pt x="1138" y="2482"/>
                  </a:lnTo>
                  <a:lnTo>
                    <a:pt x="1113" y="2486"/>
                  </a:lnTo>
                  <a:lnTo>
                    <a:pt x="1094" y="2492"/>
                  </a:lnTo>
                  <a:lnTo>
                    <a:pt x="1075" y="2501"/>
                  </a:lnTo>
                  <a:lnTo>
                    <a:pt x="1060" y="2502"/>
                  </a:lnTo>
                  <a:lnTo>
                    <a:pt x="997" y="2481"/>
                  </a:lnTo>
                  <a:lnTo>
                    <a:pt x="959" y="2476"/>
                  </a:lnTo>
                  <a:lnTo>
                    <a:pt x="906" y="2479"/>
                  </a:lnTo>
                  <a:lnTo>
                    <a:pt x="892" y="2475"/>
                  </a:lnTo>
                  <a:lnTo>
                    <a:pt x="874" y="2462"/>
                  </a:lnTo>
                  <a:lnTo>
                    <a:pt x="854" y="2451"/>
                  </a:lnTo>
                  <a:lnTo>
                    <a:pt x="831" y="2444"/>
                  </a:lnTo>
                  <a:lnTo>
                    <a:pt x="813" y="2432"/>
                  </a:lnTo>
                  <a:lnTo>
                    <a:pt x="822" y="2452"/>
                  </a:lnTo>
                  <a:lnTo>
                    <a:pt x="791" y="2466"/>
                  </a:lnTo>
                  <a:lnTo>
                    <a:pt x="777" y="2468"/>
                  </a:lnTo>
                  <a:lnTo>
                    <a:pt x="764" y="2465"/>
                  </a:lnTo>
                  <a:lnTo>
                    <a:pt x="735" y="2466"/>
                  </a:lnTo>
                  <a:lnTo>
                    <a:pt x="710" y="2459"/>
                  </a:lnTo>
                  <a:lnTo>
                    <a:pt x="712" y="2471"/>
                  </a:lnTo>
                  <a:lnTo>
                    <a:pt x="717" y="2484"/>
                  </a:lnTo>
                  <a:lnTo>
                    <a:pt x="710" y="2488"/>
                  </a:lnTo>
                  <a:lnTo>
                    <a:pt x="705" y="2488"/>
                  </a:lnTo>
                  <a:lnTo>
                    <a:pt x="657" y="2471"/>
                  </a:lnTo>
                  <a:lnTo>
                    <a:pt x="649" y="2473"/>
                  </a:lnTo>
                  <a:lnTo>
                    <a:pt x="642" y="2479"/>
                  </a:lnTo>
                  <a:lnTo>
                    <a:pt x="625" y="2471"/>
                  </a:lnTo>
                  <a:lnTo>
                    <a:pt x="611" y="2456"/>
                  </a:lnTo>
                  <a:lnTo>
                    <a:pt x="593" y="2443"/>
                  </a:lnTo>
                  <a:lnTo>
                    <a:pt x="575" y="2436"/>
                  </a:lnTo>
                  <a:lnTo>
                    <a:pt x="559" y="2435"/>
                  </a:lnTo>
                  <a:lnTo>
                    <a:pt x="492" y="2444"/>
                  </a:lnTo>
                  <a:lnTo>
                    <a:pt x="477" y="2462"/>
                  </a:lnTo>
                  <a:lnTo>
                    <a:pt x="465" y="2491"/>
                  </a:lnTo>
                  <a:lnTo>
                    <a:pt x="450" y="2515"/>
                  </a:lnTo>
                  <a:lnTo>
                    <a:pt x="432" y="2532"/>
                  </a:lnTo>
                  <a:lnTo>
                    <a:pt x="414" y="2532"/>
                  </a:lnTo>
                  <a:lnTo>
                    <a:pt x="399" y="2515"/>
                  </a:lnTo>
                  <a:lnTo>
                    <a:pt x="371" y="2493"/>
                  </a:lnTo>
                  <a:lnTo>
                    <a:pt x="362" y="2481"/>
                  </a:lnTo>
                  <a:lnTo>
                    <a:pt x="360" y="2479"/>
                  </a:lnTo>
                  <a:lnTo>
                    <a:pt x="355" y="2482"/>
                  </a:lnTo>
                  <a:lnTo>
                    <a:pt x="342" y="2484"/>
                  </a:lnTo>
                  <a:lnTo>
                    <a:pt x="329" y="2482"/>
                  </a:lnTo>
                  <a:lnTo>
                    <a:pt x="309" y="2482"/>
                  </a:lnTo>
                  <a:lnTo>
                    <a:pt x="271" y="2487"/>
                  </a:lnTo>
                  <a:lnTo>
                    <a:pt x="255" y="2493"/>
                  </a:lnTo>
                  <a:lnTo>
                    <a:pt x="221" y="2510"/>
                  </a:lnTo>
                  <a:lnTo>
                    <a:pt x="213" y="2516"/>
                  </a:lnTo>
                  <a:lnTo>
                    <a:pt x="197" y="2536"/>
                  </a:lnTo>
                  <a:lnTo>
                    <a:pt x="180" y="2537"/>
                  </a:lnTo>
                  <a:lnTo>
                    <a:pt x="168" y="2519"/>
                  </a:lnTo>
                  <a:lnTo>
                    <a:pt x="152" y="2510"/>
                  </a:lnTo>
                  <a:lnTo>
                    <a:pt x="133" y="2511"/>
                  </a:lnTo>
                  <a:lnTo>
                    <a:pt x="120" y="2517"/>
                  </a:lnTo>
                  <a:lnTo>
                    <a:pt x="116" y="2509"/>
                  </a:lnTo>
                  <a:lnTo>
                    <a:pt x="119" y="2495"/>
                  </a:lnTo>
                  <a:lnTo>
                    <a:pt x="135" y="2483"/>
                  </a:lnTo>
                  <a:lnTo>
                    <a:pt x="174" y="2478"/>
                  </a:lnTo>
                  <a:lnTo>
                    <a:pt x="211" y="2453"/>
                  </a:lnTo>
                  <a:lnTo>
                    <a:pt x="230" y="2437"/>
                  </a:lnTo>
                  <a:lnTo>
                    <a:pt x="238" y="2428"/>
                  </a:lnTo>
                  <a:lnTo>
                    <a:pt x="247" y="2423"/>
                  </a:lnTo>
                  <a:lnTo>
                    <a:pt x="258" y="2423"/>
                  </a:lnTo>
                  <a:lnTo>
                    <a:pt x="266" y="2411"/>
                  </a:lnTo>
                  <a:lnTo>
                    <a:pt x="318" y="2373"/>
                  </a:lnTo>
                  <a:lnTo>
                    <a:pt x="323" y="2362"/>
                  </a:lnTo>
                  <a:lnTo>
                    <a:pt x="329" y="2344"/>
                  </a:lnTo>
                  <a:lnTo>
                    <a:pt x="337" y="2326"/>
                  </a:lnTo>
                  <a:lnTo>
                    <a:pt x="373" y="2320"/>
                  </a:lnTo>
                  <a:lnTo>
                    <a:pt x="398" y="2284"/>
                  </a:lnTo>
                  <a:lnTo>
                    <a:pt x="403" y="2282"/>
                  </a:lnTo>
                  <a:lnTo>
                    <a:pt x="453" y="2284"/>
                  </a:lnTo>
                  <a:lnTo>
                    <a:pt x="489" y="2292"/>
                  </a:lnTo>
                  <a:lnTo>
                    <a:pt x="523" y="2306"/>
                  </a:lnTo>
                  <a:lnTo>
                    <a:pt x="541" y="2310"/>
                  </a:lnTo>
                  <a:lnTo>
                    <a:pt x="559" y="2311"/>
                  </a:lnTo>
                  <a:lnTo>
                    <a:pt x="576" y="2303"/>
                  </a:lnTo>
                  <a:lnTo>
                    <a:pt x="607" y="2269"/>
                  </a:lnTo>
                  <a:lnTo>
                    <a:pt x="624" y="2255"/>
                  </a:lnTo>
                  <a:lnTo>
                    <a:pt x="643" y="2242"/>
                  </a:lnTo>
                  <a:lnTo>
                    <a:pt x="660" y="2227"/>
                  </a:lnTo>
                  <a:lnTo>
                    <a:pt x="690" y="2199"/>
                  </a:lnTo>
                  <a:lnTo>
                    <a:pt x="672" y="2207"/>
                  </a:lnTo>
                  <a:lnTo>
                    <a:pt x="649" y="2222"/>
                  </a:lnTo>
                  <a:close/>
                  <a:moveTo>
                    <a:pt x="500" y="1762"/>
                  </a:moveTo>
                  <a:lnTo>
                    <a:pt x="505" y="1767"/>
                  </a:lnTo>
                  <a:lnTo>
                    <a:pt x="521" y="1770"/>
                  </a:lnTo>
                  <a:lnTo>
                    <a:pt x="514" y="1779"/>
                  </a:lnTo>
                  <a:lnTo>
                    <a:pt x="495" y="1788"/>
                  </a:lnTo>
                  <a:lnTo>
                    <a:pt x="481" y="1796"/>
                  </a:lnTo>
                  <a:lnTo>
                    <a:pt x="465" y="1803"/>
                  </a:lnTo>
                  <a:lnTo>
                    <a:pt x="461" y="1790"/>
                  </a:lnTo>
                  <a:lnTo>
                    <a:pt x="453" y="1789"/>
                  </a:lnTo>
                  <a:lnTo>
                    <a:pt x="445" y="1766"/>
                  </a:lnTo>
                  <a:lnTo>
                    <a:pt x="449" y="1736"/>
                  </a:lnTo>
                  <a:lnTo>
                    <a:pt x="466" y="1730"/>
                  </a:lnTo>
                  <a:lnTo>
                    <a:pt x="488" y="1736"/>
                  </a:lnTo>
                  <a:lnTo>
                    <a:pt x="500" y="1762"/>
                  </a:lnTo>
                  <a:close/>
                  <a:moveTo>
                    <a:pt x="1004" y="357"/>
                  </a:moveTo>
                  <a:lnTo>
                    <a:pt x="990" y="354"/>
                  </a:lnTo>
                  <a:lnTo>
                    <a:pt x="1000" y="342"/>
                  </a:lnTo>
                  <a:lnTo>
                    <a:pt x="1009" y="340"/>
                  </a:lnTo>
                  <a:lnTo>
                    <a:pt x="1025" y="344"/>
                  </a:lnTo>
                  <a:lnTo>
                    <a:pt x="1020" y="350"/>
                  </a:lnTo>
                  <a:lnTo>
                    <a:pt x="1004" y="357"/>
                  </a:lnTo>
                  <a:close/>
                  <a:moveTo>
                    <a:pt x="1246" y="74"/>
                  </a:moveTo>
                  <a:lnTo>
                    <a:pt x="1241" y="76"/>
                  </a:lnTo>
                  <a:lnTo>
                    <a:pt x="1235" y="49"/>
                  </a:lnTo>
                  <a:lnTo>
                    <a:pt x="1248" y="22"/>
                  </a:lnTo>
                  <a:lnTo>
                    <a:pt x="1259" y="25"/>
                  </a:lnTo>
                  <a:lnTo>
                    <a:pt x="1259" y="32"/>
                  </a:lnTo>
                  <a:lnTo>
                    <a:pt x="1256" y="39"/>
                  </a:lnTo>
                  <a:lnTo>
                    <a:pt x="1251" y="39"/>
                  </a:lnTo>
                  <a:lnTo>
                    <a:pt x="1251" y="41"/>
                  </a:lnTo>
                  <a:lnTo>
                    <a:pt x="1249" y="55"/>
                  </a:lnTo>
                  <a:lnTo>
                    <a:pt x="1247" y="69"/>
                  </a:lnTo>
                  <a:lnTo>
                    <a:pt x="1246" y="74"/>
                  </a:lnTo>
                  <a:close/>
                  <a:moveTo>
                    <a:pt x="1214" y="63"/>
                  </a:moveTo>
                  <a:lnTo>
                    <a:pt x="1214" y="81"/>
                  </a:lnTo>
                  <a:lnTo>
                    <a:pt x="1221" y="77"/>
                  </a:lnTo>
                  <a:lnTo>
                    <a:pt x="1228" y="96"/>
                  </a:lnTo>
                  <a:lnTo>
                    <a:pt x="1232" y="96"/>
                  </a:lnTo>
                  <a:lnTo>
                    <a:pt x="1241" y="91"/>
                  </a:lnTo>
                  <a:lnTo>
                    <a:pt x="1237" y="106"/>
                  </a:lnTo>
                  <a:lnTo>
                    <a:pt x="1222" y="148"/>
                  </a:lnTo>
                  <a:lnTo>
                    <a:pt x="1219" y="155"/>
                  </a:lnTo>
                  <a:lnTo>
                    <a:pt x="1214" y="167"/>
                  </a:lnTo>
                  <a:lnTo>
                    <a:pt x="1212" y="169"/>
                  </a:lnTo>
                  <a:lnTo>
                    <a:pt x="1205" y="195"/>
                  </a:lnTo>
                  <a:lnTo>
                    <a:pt x="1198" y="203"/>
                  </a:lnTo>
                  <a:lnTo>
                    <a:pt x="1190" y="223"/>
                  </a:lnTo>
                  <a:lnTo>
                    <a:pt x="1188" y="225"/>
                  </a:lnTo>
                  <a:lnTo>
                    <a:pt x="1182" y="216"/>
                  </a:lnTo>
                  <a:lnTo>
                    <a:pt x="1195" y="185"/>
                  </a:lnTo>
                  <a:lnTo>
                    <a:pt x="1201" y="167"/>
                  </a:lnTo>
                  <a:lnTo>
                    <a:pt x="1201" y="157"/>
                  </a:lnTo>
                  <a:lnTo>
                    <a:pt x="1198" y="148"/>
                  </a:lnTo>
                  <a:lnTo>
                    <a:pt x="1187" y="147"/>
                  </a:lnTo>
                  <a:lnTo>
                    <a:pt x="1178" y="149"/>
                  </a:lnTo>
                  <a:lnTo>
                    <a:pt x="1177" y="143"/>
                  </a:lnTo>
                  <a:lnTo>
                    <a:pt x="1178" y="136"/>
                  </a:lnTo>
                  <a:lnTo>
                    <a:pt x="1176" y="134"/>
                  </a:lnTo>
                  <a:lnTo>
                    <a:pt x="1164" y="132"/>
                  </a:lnTo>
                  <a:lnTo>
                    <a:pt x="1161" y="130"/>
                  </a:lnTo>
                  <a:lnTo>
                    <a:pt x="1160" y="123"/>
                  </a:lnTo>
                  <a:lnTo>
                    <a:pt x="1160" y="118"/>
                  </a:lnTo>
                  <a:lnTo>
                    <a:pt x="1171" y="116"/>
                  </a:lnTo>
                  <a:lnTo>
                    <a:pt x="1181" y="119"/>
                  </a:lnTo>
                  <a:lnTo>
                    <a:pt x="1197" y="111"/>
                  </a:lnTo>
                  <a:lnTo>
                    <a:pt x="1194" y="77"/>
                  </a:lnTo>
                  <a:lnTo>
                    <a:pt x="1182" y="72"/>
                  </a:lnTo>
                  <a:lnTo>
                    <a:pt x="1180" y="68"/>
                  </a:lnTo>
                  <a:lnTo>
                    <a:pt x="1184" y="63"/>
                  </a:lnTo>
                  <a:lnTo>
                    <a:pt x="1190" y="61"/>
                  </a:lnTo>
                  <a:lnTo>
                    <a:pt x="1204" y="46"/>
                  </a:lnTo>
                  <a:lnTo>
                    <a:pt x="1211" y="44"/>
                  </a:lnTo>
                  <a:lnTo>
                    <a:pt x="1218" y="46"/>
                  </a:lnTo>
                  <a:lnTo>
                    <a:pt x="1214" y="63"/>
                  </a:lnTo>
                  <a:close/>
                  <a:moveTo>
                    <a:pt x="1290" y="6"/>
                  </a:moveTo>
                  <a:lnTo>
                    <a:pt x="1289" y="8"/>
                  </a:lnTo>
                  <a:lnTo>
                    <a:pt x="1280" y="28"/>
                  </a:lnTo>
                  <a:lnTo>
                    <a:pt x="1279" y="36"/>
                  </a:lnTo>
                  <a:lnTo>
                    <a:pt x="1269" y="34"/>
                  </a:lnTo>
                  <a:lnTo>
                    <a:pt x="1268" y="31"/>
                  </a:lnTo>
                  <a:lnTo>
                    <a:pt x="1268" y="18"/>
                  </a:lnTo>
                  <a:lnTo>
                    <a:pt x="1271" y="6"/>
                  </a:lnTo>
                  <a:lnTo>
                    <a:pt x="1273" y="4"/>
                  </a:lnTo>
                  <a:lnTo>
                    <a:pt x="1276" y="2"/>
                  </a:lnTo>
                  <a:lnTo>
                    <a:pt x="1279" y="6"/>
                  </a:lnTo>
                  <a:lnTo>
                    <a:pt x="1285" y="0"/>
                  </a:lnTo>
                  <a:lnTo>
                    <a:pt x="1288" y="0"/>
                  </a:lnTo>
                  <a:lnTo>
                    <a:pt x="1290" y="6"/>
                  </a:lnTo>
                  <a:close/>
                  <a:moveTo>
                    <a:pt x="906" y="450"/>
                  </a:moveTo>
                  <a:lnTo>
                    <a:pt x="898" y="452"/>
                  </a:lnTo>
                  <a:lnTo>
                    <a:pt x="891" y="450"/>
                  </a:lnTo>
                  <a:lnTo>
                    <a:pt x="883" y="434"/>
                  </a:lnTo>
                  <a:lnTo>
                    <a:pt x="881" y="423"/>
                  </a:lnTo>
                  <a:lnTo>
                    <a:pt x="882" y="416"/>
                  </a:lnTo>
                  <a:lnTo>
                    <a:pt x="887" y="415"/>
                  </a:lnTo>
                  <a:lnTo>
                    <a:pt x="898" y="420"/>
                  </a:lnTo>
                  <a:lnTo>
                    <a:pt x="901" y="433"/>
                  </a:lnTo>
                  <a:lnTo>
                    <a:pt x="900" y="441"/>
                  </a:lnTo>
                  <a:lnTo>
                    <a:pt x="901" y="444"/>
                  </a:lnTo>
                  <a:lnTo>
                    <a:pt x="907" y="449"/>
                  </a:lnTo>
                  <a:lnTo>
                    <a:pt x="906" y="450"/>
                  </a:lnTo>
                  <a:close/>
                  <a:moveTo>
                    <a:pt x="933" y="468"/>
                  </a:moveTo>
                  <a:lnTo>
                    <a:pt x="932" y="469"/>
                  </a:lnTo>
                  <a:lnTo>
                    <a:pt x="928" y="463"/>
                  </a:lnTo>
                  <a:lnTo>
                    <a:pt x="924" y="445"/>
                  </a:lnTo>
                  <a:lnTo>
                    <a:pt x="936" y="445"/>
                  </a:lnTo>
                  <a:lnTo>
                    <a:pt x="942" y="448"/>
                  </a:lnTo>
                  <a:lnTo>
                    <a:pt x="938" y="454"/>
                  </a:lnTo>
                  <a:lnTo>
                    <a:pt x="933" y="468"/>
                  </a:lnTo>
                  <a:close/>
                  <a:moveTo>
                    <a:pt x="931" y="394"/>
                  </a:moveTo>
                  <a:lnTo>
                    <a:pt x="928" y="400"/>
                  </a:lnTo>
                  <a:lnTo>
                    <a:pt x="937" y="402"/>
                  </a:lnTo>
                  <a:lnTo>
                    <a:pt x="950" y="410"/>
                  </a:lnTo>
                  <a:lnTo>
                    <a:pt x="959" y="412"/>
                  </a:lnTo>
                  <a:lnTo>
                    <a:pt x="965" y="419"/>
                  </a:lnTo>
                  <a:lnTo>
                    <a:pt x="958" y="431"/>
                  </a:lnTo>
                  <a:lnTo>
                    <a:pt x="953" y="434"/>
                  </a:lnTo>
                  <a:lnTo>
                    <a:pt x="949" y="433"/>
                  </a:lnTo>
                  <a:lnTo>
                    <a:pt x="934" y="418"/>
                  </a:lnTo>
                  <a:lnTo>
                    <a:pt x="911" y="419"/>
                  </a:lnTo>
                  <a:lnTo>
                    <a:pt x="908" y="417"/>
                  </a:lnTo>
                  <a:lnTo>
                    <a:pt x="906" y="414"/>
                  </a:lnTo>
                  <a:lnTo>
                    <a:pt x="904" y="409"/>
                  </a:lnTo>
                  <a:lnTo>
                    <a:pt x="907" y="400"/>
                  </a:lnTo>
                  <a:lnTo>
                    <a:pt x="906" y="398"/>
                  </a:lnTo>
                  <a:lnTo>
                    <a:pt x="896" y="404"/>
                  </a:lnTo>
                  <a:lnTo>
                    <a:pt x="893" y="402"/>
                  </a:lnTo>
                  <a:lnTo>
                    <a:pt x="892" y="399"/>
                  </a:lnTo>
                  <a:lnTo>
                    <a:pt x="893" y="391"/>
                  </a:lnTo>
                  <a:lnTo>
                    <a:pt x="895" y="379"/>
                  </a:lnTo>
                  <a:lnTo>
                    <a:pt x="903" y="364"/>
                  </a:lnTo>
                  <a:lnTo>
                    <a:pt x="912" y="362"/>
                  </a:lnTo>
                  <a:lnTo>
                    <a:pt x="924" y="366"/>
                  </a:lnTo>
                  <a:lnTo>
                    <a:pt x="935" y="378"/>
                  </a:lnTo>
                  <a:lnTo>
                    <a:pt x="937" y="384"/>
                  </a:lnTo>
                  <a:lnTo>
                    <a:pt x="936" y="389"/>
                  </a:lnTo>
                  <a:lnTo>
                    <a:pt x="931" y="394"/>
                  </a:lnTo>
                  <a:close/>
                  <a:moveTo>
                    <a:pt x="979" y="364"/>
                  </a:moveTo>
                  <a:lnTo>
                    <a:pt x="967" y="368"/>
                  </a:lnTo>
                  <a:lnTo>
                    <a:pt x="963" y="362"/>
                  </a:lnTo>
                  <a:lnTo>
                    <a:pt x="966" y="347"/>
                  </a:lnTo>
                  <a:lnTo>
                    <a:pt x="954" y="337"/>
                  </a:lnTo>
                  <a:lnTo>
                    <a:pt x="949" y="332"/>
                  </a:lnTo>
                  <a:lnTo>
                    <a:pt x="945" y="323"/>
                  </a:lnTo>
                  <a:lnTo>
                    <a:pt x="948" y="320"/>
                  </a:lnTo>
                  <a:lnTo>
                    <a:pt x="956" y="319"/>
                  </a:lnTo>
                  <a:lnTo>
                    <a:pt x="968" y="336"/>
                  </a:lnTo>
                  <a:lnTo>
                    <a:pt x="971" y="349"/>
                  </a:lnTo>
                  <a:lnTo>
                    <a:pt x="980" y="354"/>
                  </a:lnTo>
                  <a:lnTo>
                    <a:pt x="982" y="356"/>
                  </a:lnTo>
                  <a:lnTo>
                    <a:pt x="979" y="364"/>
                  </a:lnTo>
                  <a:close/>
                  <a:moveTo>
                    <a:pt x="340" y="893"/>
                  </a:moveTo>
                  <a:lnTo>
                    <a:pt x="332" y="893"/>
                  </a:lnTo>
                  <a:lnTo>
                    <a:pt x="332" y="889"/>
                  </a:lnTo>
                  <a:lnTo>
                    <a:pt x="349" y="876"/>
                  </a:lnTo>
                  <a:lnTo>
                    <a:pt x="359" y="875"/>
                  </a:lnTo>
                  <a:lnTo>
                    <a:pt x="361" y="877"/>
                  </a:lnTo>
                  <a:lnTo>
                    <a:pt x="353" y="885"/>
                  </a:lnTo>
                  <a:lnTo>
                    <a:pt x="340" y="893"/>
                  </a:lnTo>
                  <a:close/>
                  <a:moveTo>
                    <a:pt x="480" y="1215"/>
                  </a:moveTo>
                  <a:lnTo>
                    <a:pt x="462" y="1212"/>
                  </a:lnTo>
                  <a:lnTo>
                    <a:pt x="456" y="1209"/>
                  </a:lnTo>
                  <a:lnTo>
                    <a:pt x="450" y="1201"/>
                  </a:lnTo>
                  <a:lnTo>
                    <a:pt x="449" y="1165"/>
                  </a:lnTo>
                  <a:lnTo>
                    <a:pt x="455" y="1154"/>
                  </a:lnTo>
                  <a:lnTo>
                    <a:pt x="460" y="1149"/>
                  </a:lnTo>
                  <a:lnTo>
                    <a:pt x="464" y="1146"/>
                  </a:lnTo>
                  <a:lnTo>
                    <a:pt x="474" y="1146"/>
                  </a:lnTo>
                  <a:lnTo>
                    <a:pt x="482" y="1154"/>
                  </a:lnTo>
                  <a:lnTo>
                    <a:pt x="483" y="1161"/>
                  </a:lnTo>
                  <a:lnTo>
                    <a:pt x="487" y="1185"/>
                  </a:lnTo>
                  <a:lnTo>
                    <a:pt x="483" y="1205"/>
                  </a:lnTo>
                  <a:lnTo>
                    <a:pt x="480" y="1215"/>
                  </a:lnTo>
                  <a:close/>
                  <a:moveTo>
                    <a:pt x="437" y="977"/>
                  </a:moveTo>
                  <a:lnTo>
                    <a:pt x="380" y="978"/>
                  </a:lnTo>
                  <a:lnTo>
                    <a:pt x="362" y="973"/>
                  </a:lnTo>
                  <a:lnTo>
                    <a:pt x="362" y="965"/>
                  </a:lnTo>
                  <a:lnTo>
                    <a:pt x="367" y="962"/>
                  </a:lnTo>
                  <a:lnTo>
                    <a:pt x="384" y="962"/>
                  </a:lnTo>
                  <a:lnTo>
                    <a:pt x="397" y="930"/>
                  </a:lnTo>
                  <a:lnTo>
                    <a:pt x="378" y="910"/>
                  </a:lnTo>
                  <a:lnTo>
                    <a:pt x="378" y="905"/>
                  </a:lnTo>
                  <a:lnTo>
                    <a:pt x="381" y="900"/>
                  </a:lnTo>
                  <a:lnTo>
                    <a:pt x="385" y="896"/>
                  </a:lnTo>
                  <a:lnTo>
                    <a:pt x="399" y="892"/>
                  </a:lnTo>
                  <a:lnTo>
                    <a:pt x="406" y="892"/>
                  </a:lnTo>
                  <a:lnTo>
                    <a:pt x="411" y="894"/>
                  </a:lnTo>
                  <a:lnTo>
                    <a:pt x="419" y="905"/>
                  </a:lnTo>
                  <a:lnTo>
                    <a:pt x="426" y="926"/>
                  </a:lnTo>
                  <a:lnTo>
                    <a:pt x="439" y="933"/>
                  </a:lnTo>
                  <a:lnTo>
                    <a:pt x="447" y="942"/>
                  </a:lnTo>
                  <a:lnTo>
                    <a:pt x="437" y="977"/>
                  </a:lnTo>
                  <a:close/>
                  <a:moveTo>
                    <a:pt x="367" y="1067"/>
                  </a:moveTo>
                  <a:lnTo>
                    <a:pt x="364" y="1099"/>
                  </a:lnTo>
                  <a:lnTo>
                    <a:pt x="364" y="1120"/>
                  </a:lnTo>
                  <a:lnTo>
                    <a:pt x="363" y="1127"/>
                  </a:lnTo>
                  <a:lnTo>
                    <a:pt x="356" y="1135"/>
                  </a:lnTo>
                  <a:lnTo>
                    <a:pt x="331" y="1142"/>
                  </a:lnTo>
                  <a:lnTo>
                    <a:pt x="323" y="1140"/>
                  </a:lnTo>
                  <a:lnTo>
                    <a:pt x="325" y="1137"/>
                  </a:lnTo>
                  <a:lnTo>
                    <a:pt x="332" y="1126"/>
                  </a:lnTo>
                  <a:lnTo>
                    <a:pt x="331" y="1111"/>
                  </a:lnTo>
                  <a:lnTo>
                    <a:pt x="336" y="1101"/>
                  </a:lnTo>
                  <a:lnTo>
                    <a:pt x="335" y="1098"/>
                  </a:lnTo>
                  <a:lnTo>
                    <a:pt x="329" y="1098"/>
                  </a:lnTo>
                  <a:lnTo>
                    <a:pt x="310" y="1112"/>
                  </a:lnTo>
                  <a:lnTo>
                    <a:pt x="304" y="1112"/>
                  </a:lnTo>
                  <a:lnTo>
                    <a:pt x="304" y="1109"/>
                  </a:lnTo>
                  <a:lnTo>
                    <a:pt x="311" y="1096"/>
                  </a:lnTo>
                  <a:lnTo>
                    <a:pt x="314" y="1086"/>
                  </a:lnTo>
                  <a:lnTo>
                    <a:pt x="318" y="1081"/>
                  </a:lnTo>
                  <a:lnTo>
                    <a:pt x="323" y="1077"/>
                  </a:lnTo>
                  <a:lnTo>
                    <a:pt x="329" y="1073"/>
                  </a:lnTo>
                  <a:lnTo>
                    <a:pt x="334" y="1075"/>
                  </a:lnTo>
                  <a:lnTo>
                    <a:pt x="337" y="1079"/>
                  </a:lnTo>
                  <a:lnTo>
                    <a:pt x="353" y="1071"/>
                  </a:lnTo>
                  <a:lnTo>
                    <a:pt x="367" y="1067"/>
                  </a:lnTo>
                  <a:close/>
                  <a:moveTo>
                    <a:pt x="381" y="1101"/>
                  </a:moveTo>
                  <a:lnTo>
                    <a:pt x="378" y="1102"/>
                  </a:lnTo>
                  <a:lnTo>
                    <a:pt x="371" y="1099"/>
                  </a:lnTo>
                  <a:lnTo>
                    <a:pt x="370" y="1095"/>
                  </a:lnTo>
                  <a:lnTo>
                    <a:pt x="370" y="1089"/>
                  </a:lnTo>
                  <a:lnTo>
                    <a:pt x="372" y="1078"/>
                  </a:lnTo>
                  <a:lnTo>
                    <a:pt x="378" y="1071"/>
                  </a:lnTo>
                  <a:lnTo>
                    <a:pt x="398" y="1063"/>
                  </a:lnTo>
                  <a:lnTo>
                    <a:pt x="391" y="1057"/>
                  </a:lnTo>
                  <a:lnTo>
                    <a:pt x="391" y="1054"/>
                  </a:lnTo>
                  <a:lnTo>
                    <a:pt x="398" y="1045"/>
                  </a:lnTo>
                  <a:lnTo>
                    <a:pt x="421" y="1034"/>
                  </a:lnTo>
                  <a:lnTo>
                    <a:pt x="427" y="1032"/>
                  </a:lnTo>
                  <a:lnTo>
                    <a:pt x="431" y="1034"/>
                  </a:lnTo>
                  <a:lnTo>
                    <a:pt x="415" y="1059"/>
                  </a:lnTo>
                  <a:lnTo>
                    <a:pt x="381" y="1101"/>
                  </a:lnTo>
                  <a:close/>
                  <a:moveTo>
                    <a:pt x="498" y="474"/>
                  </a:moveTo>
                  <a:lnTo>
                    <a:pt x="471" y="512"/>
                  </a:lnTo>
                  <a:lnTo>
                    <a:pt x="464" y="512"/>
                  </a:lnTo>
                  <a:lnTo>
                    <a:pt x="456" y="521"/>
                  </a:lnTo>
                  <a:lnTo>
                    <a:pt x="437" y="528"/>
                  </a:lnTo>
                  <a:lnTo>
                    <a:pt x="452" y="533"/>
                  </a:lnTo>
                  <a:lnTo>
                    <a:pt x="455" y="537"/>
                  </a:lnTo>
                  <a:lnTo>
                    <a:pt x="453" y="546"/>
                  </a:lnTo>
                  <a:lnTo>
                    <a:pt x="448" y="550"/>
                  </a:lnTo>
                  <a:lnTo>
                    <a:pt x="424" y="565"/>
                  </a:lnTo>
                  <a:lnTo>
                    <a:pt x="408" y="569"/>
                  </a:lnTo>
                  <a:lnTo>
                    <a:pt x="389" y="586"/>
                  </a:lnTo>
                  <a:lnTo>
                    <a:pt x="382" y="584"/>
                  </a:lnTo>
                  <a:lnTo>
                    <a:pt x="371" y="595"/>
                  </a:lnTo>
                  <a:lnTo>
                    <a:pt x="364" y="600"/>
                  </a:lnTo>
                  <a:lnTo>
                    <a:pt x="361" y="599"/>
                  </a:lnTo>
                  <a:lnTo>
                    <a:pt x="357" y="595"/>
                  </a:lnTo>
                  <a:lnTo>
                    <a:pt x="352" y="580"/>
                  </a:lnTo>
                  <a:lnTo>
                    <a:pt x="371" y="571"/>
                  </a:lnTo>
                  <a:lnTo>
                    <a:pt x="374" y="565"/>
                  </a:lnTo>
                  <a:lnTo>
                    <a:pt x="387" y="560"/>
                  </a:lnTo>
                  <a:lnTo>
                    <a:pt x="387" y="558"/>
                  </a:lnTo>
                  <a:lnTo>
                    <a:pt x="372" y="543"/>
                  </a:lnTo>
                  <a:lnTo>
                    <a:pt x="367" y="535"/>
                  </a:lnTo>
                  <a:lnTo>
                    <a:pt x="369" y="532"/>
                  </a:lnTo>
                  <a:lnTo>
                    <a:pt x="379" y="526"/>
                  </a:lnTo>
                  <a:lnTo>
                    <a:pt x="374" y="524"/>
                  </a:lnTo>
                  <a:lnTo>
                    <a:pt x="373" y="519"/>
                  </a:lnTo>
                  <a:lnTo>
                    <a:pt x="369" y="516"/>
                  </a:lnTo>
                  <a:lnTo>
                    <a:pt x="369" y="511"/>
                  </a:lnTo>
                  <a:lnTo>
                    <a:pt x="370" y="501"/>
                  </a:lnTo>
                  <a:lnTo>
                    <a:pt x="374" y="491"/>
                  </a:lnTo>
                  <a:lnTo>
                    <a:pt x="380" y="487"/>
                  </a:lnTo>
                  <a:lnTo>
                    <a:pt x="384" y="483"/>
                  </a:lnTo>
                  <a:lnTo>
                    <a:pt x="386" y="482"/>
                  </a:lnTo>
                  <a:lnTo>
                    <a:pt x="394" y="486"/>
                  </a:lnTo>
                  <a:lnTo>
                    <a:pt x="399" y="496"/>
                  </a:lnTo>
                  <a:lnTo>
                    <a:pt x="410" y="495"/>
                  </a:lnTo>
                  <a:lnTo>
                    <a:pt x="420" y="500"/>
                  </a:lnTo>
                  <a:lnTo>
                    <a:pt x="421" y="499"/>
                  </a:lnTo>
                  <a:lnTo>
                    <a:pt x="418" y="475"/>
                  </a:lnTo>
                  <a:lnTo>
                    <a:pt x="421" y="471"/>
                  </a:lnTo>
                  <a:lnTo>
                    <a:pt x="427" y="468"/>
                  </a:lnTo>
                  <a:lnTo>
                    <a:pt x="455" y="459"/>
                  </a:lnTo>
                  <a:lnTo>
                    <a:pt x="492" y="441"/>
                  </a:lnTo>
                  <a:lnTo>
                    <a:pt x="500" y="438"/>
                  </a:lnTo>
                  <a:lnTo>
                    <a:pt x="503" y="443"/>
                  </a:lnTo>
                  <a:lnTo>
                    <a:pt x="503" y="457"/>
                  </a:lnTo>
                  <a:lnTo>
                    <a:pt x="498" y="474"/>
                  </a:lnTo>
                  <a:close/>
                  <a:moveTo>
                    <a:pt x="406" y="811"/>
                  </a:moveTo>
                  <a:lnTo>
                    <a:pt x="401" y="813"/>
                  </a:lnTo>
                  <a:lnTo>
                    <a:pt x="396" y="811"/>
                  </a:lnTo>
                  <a:lnTo>
                    <a:pt x="393" y="806"/>
                  </a:lnTo>
                  <a:lnTo>
                    <a:pt x="388" y="793"/>
                  </a:lnTo>
                  <a:lnTo>
                    <a:pt x="405" y="788"/>
                  </a:lnTo>
                  <a:lnTo>
                    <a:pt x="410" y="795"/>
                  </a:lnTo>
                  <a:lnTo>
                    <a:pt x="411" y="801"/>
                  </a:lnTo>
                  <a:lnTo>
                    <a:pt x="410" y="806"/>
                  </a:lnTo>
                  <a:lnTo>
                    <a:pt x="406" y="811"/>
                  </a:lnTo>
                  <a:close/>
                  <a:moveTo>
                    <a:pt x="455" y="684"/>
                  </a:moveTo>
                  <a:lnTo>
                    <a:pt x="452" y="694"/>
                  </a:lnTo>
                  <a:lnTo>
                    <a:pt x="447" y="707"/>
                  </a:lnTo>
                  <a:lnTo>
                    <a:pt x="446" y="721"/>
                  </a:lnTo>
                  <a:lnTo>
                    <a:pt x="445" y="730"/>
                  </a:lnTo>
                  <a:lnTo>
                    <a:pt x="449" y="735"/>
                  </a:lnTo>
                  <a:lnTo>
                    <a:pt x="452" y="739"/>
                  </a:lnTo>
                  <a:lnTo>
                    <a:pt x="475" y="751"/>
                  </a:lnTo>
                  <a:lnTo>
                    <a:pt x="498" y="754"/>
                  </a:lnTo>
                  <a:lnTo>
                    <a:pt x="502" y="759"/>
                  </a:lnTo>
                  <a:lnTo>
                    <a:pt x="502" y="766"/>
                  </a:lnTo>
                  <a:lnTo>
                    <a:pt x="496" y="771"/>
                  </a:lnTo>
                  <a:lnTo>
                    <a:pt x="480" y="781"/>
                  </a:lnTo>
                  <a:lnTo>
                    <a:pt x="460" y="799"/>
                  </a:lnTo>
                  <a:lnTo>
                    <a:pt x="454" y="802"/>
                  </a:lnTo>
                  <a:lnTo>
                    <a:pt x="449" y="801"/>
                  </a:lnTo>
                  <a:lnTo>
                    <a:pt x="446" y="797"/>
                  </a:lnTo>
                  <a:lnTo>
                    <a:pt x="452" y="761"/>
                  </a:lnTo>
                  <a:lnTo>
                    <a:pt x="433" y="762"/>
                  </a:lnTo>
                  <a:lnTo>
                    <a:pt x="420" y="758"/>
                  </a:lnTo>
                  <a:lnTo>
                    <a:pt x="414" y="752"/>
                  </a:lnTo>
                  <a:lnTo>
                    <a:pt x="411" y="742"/>
                  </a:lnTo>
                  <a:lnTo>
                    <a:pt x="405" y="718"/>
                  </a:lnTo>
                  <a:lnTo>
                    <a:pt x="377" y="702"/>
                  </a:lnTo>
                  <a:lnTo>
                    <a:pt x="371" y="688"/>
                  </a:lnTo>
                  <a:lnTo>
                    <a:pt x="371" y="680"/>
                  </a:lnTo>
                  <a:lnTo>
                    <a:pt x="373" y="676"/>
                  </a:lnTo>
                  <a:lnTo>
                    <a:pt x="381" y="669"/>
                  </a:lnTo>
                  <a:lnTo>
                    <a:pt x="388" y="674"/>
                  </a:lnTo>
                  <a:lnTo>
                    <a:pt x="394" y="674"/>
                  </a:lnTo>
                  <a:lnTo>
                    <a:pt x="398" y="670"/>
                  </a:lnTo>
                  <a:lnTo>
                    <a:pt x="398" y="667"/>
                  </a:lnTo>
                  <a:lnTo>
                    <a:pt x="396" y="658"/>
                  </a:lnTo>
                  <a:lnTo>
                    <a:pt x="397" y="655"/>
                  </a:lnTo>
                  <a:lnTo>
                    <a:pt x="430" y="653"/>
                  </a:lnTo>
                  <a:lnTo>
                    <a:pt x="437" y="638"/>
                  </a:lnTo>
                  <a:lnTo>
                    <a:pt x="444" y="638"/>
                  </a:lnTo>
                  <a:lnTo>
                    <a:pt x="449" y="645"/>
                  </a:lnTo>
                  <a:lnTo>
                    <a:pt x="456" y="663"/>
                  </a:lnTo>
                  <a:lnTo>
                    <a:pt x="455" y="684"/>
                  </a:lnTo>
                  <a:close/>
                  <a:moveTo>
                    <a:pt x="328" y="608"/>
                  </a:moveTo>
                  <a:lnTo>
                    <a:pt x="339" y="625"/>
                  </a:lnTo>
                  <a:lnTo>
                    <a:pt x="321" y="645"/>
                  </a:lnTo>
                  <a:lnTo>
                    <a:pt x="304" y="641"/>
                  </a:lnTo>
                  <a:lnTo>
                    <a:pt x="283" y="618"/>
                  </a:lnTo>
                  <a:lnTo>
                    <a:pt x="284" y="615"/>
                  </a:lnTo>
                  <a:lnTo>
                    <a:pt x="287" y="610"/>
                  </a:lnTo>
                  <a:lnTo>
                    <a:pt x="292" y="607"/>
                  </a:lnTo>
                  <a:lnTo>
                    <a:pt x="296" y="607"/>
                  </a:lnTo>
                  <a:lnTo>
                    <a:pt x="302" y="611"/>
                  </a:lnTo>
                  <a:lnTo>
                    <a:pt x="311" y="609"/>
                  </a:lnTo>
                  <a:lnTo>
                    <a:pt x="318" y="612"/>
                  </a:lnTo>
                  <a:lnTo>
                    <a:pt x="328" y="608"/>
                  </a:lnTo>
                  <a:close/>
                  <a:moveTo>
                    <a:pt x="287" y="744"/>
                  </a:moveTo>
                  <a:lnTo>
                    <a:pt x="281" y="744"/>
                  </a:lnTo>
                  <a:lnTo>
                    <a:pt x="275" y="741"/>
                  </a:lnTo>
                  <a:lnTo>
                    <a:pt x="271" y="736"/>
                  </a:lnTo>
                  <a:lnTo>
                    <a:pt x="270" y="720"/>
                  </a:lnTo>
                  <a:lnTo>
                    <a:pt x="271" y="711"/>
                  </a:lnTo>
                  <a:lnTo>
                    <a:pt x="278" y="694"/>
                  </a:lnTo>
                  <a:lnTo>
                    <a:pt x="283" y="675"/>
                  </a:lnTo>
                  <a:lnTo>
                    <a:pt x="297" y="677"/>
                  </a:lnTo>
                  <a:lnTo>
                    <a:pt x="301" y="682"/>
                  </a:lnTo>
                  <a:lnTo>
                    <a:pt x="288" y="742"/>
                  </a:lnTo>
                  <a:lnTo>
                    <a:pt x="287" y="744"/>
                  </a:lnTo>
                  <a:close/>
                  <a:moveTo>
                    <a:pt x="256" y="775"/>
                  </a:moveTo>
                  <a:lnTo>
                    <a:pt x="244" y="775"/>
                  </a:lnTo>
                  <a:lnTo>
                    <a:pt x="239" y="772"/>
                  </a:lnTo>
                  <a:lnTo>
                    <a:pt x="239" y="769"/>
                  </a:lnTo>
                  <a:lnTo>
                    <a:pt x="245" y="761"/>
                  </a:lnTo>
                  <a:lnTo>
                    <a:pt x="254" y="761"/>
                  </a:lnTo>
                  <a:lnTo>
                    <a:pt x="260" y="767"/>
                  </a:lnTo>
                  <a:lnTo>
                    <a:pt x="260" y="771"/>
                  </a:lnTo>
                  <a:lnTo>
                    <a:pt x="256" y="775"/>
                  </a:lnTo>
                  <a:close/>
                  <a:moveTo>
                    <a:pt x="250" y="1513"/>
                  </a:moveTo>
                  <a:lnTo>
                    <a:pt x="238" y="1508"/>
                  </a:lnTo>
                  <a:lnTo>
                    <a:pt x="228" y="1511"/>
                  </a:lnTo>
                  <a:lnTo>
                    <a:pt x="222" y="1513"/>
                  </a:lnTo>
                  <a:lnTo>
                    <a:pt x="217" y="1512"/>
                  </a:lnTo>
                  <a:lnTo>
                    <a:pt x="201" y="1509"/>
                  </a:lnTo>
                  <a:lnTo>
                    <a:pt x="187" y="1505"/>
                  </a:lnTo>
                  <a:lnTo>
                    <a:pt x="186" y="1498"/>
                  </a:lnTo>
                  <a:lnTo>
                    <a:pt x="193" y="1480"/>
                  </a:lnTo>
                  <a:lnTo>
                    <a:pt x="192" y="1474"/>
                  </a:lnTo>
                  <a:lnTo>
                    <a:pt x="178" y="1469"/>
                  </a:lnTo>
                  <a:lnTo>
                    <a:pt x="174" y="1463"/>
                  </a:lnTo>
                  <a:lnTo>
                    <a:pt x="169" y="1447"/>
                  </a:lnTo>
                  <a:lnTo>
                    <a:pt x="169" y="1441"/>
                  </a:lnTo>
                  <a:lnTo>
                    <a:pt x="170" y="1432"/>
                  </a:lnTo>
                  <a:lnTo>
                    <a:pt x="165" y="1419"/>
                  </a:lnTo>
                  <a:lnTo>
                    <a:pt x="157" y="1408"/>
                  </a:lnTo>
                  <a:lnTo>
                    <a:pt x="151" y="1407"/>
                  </a:lnTo>
                  <a:lnTo>
                    <a:pt x="136" y="1418"/>
                  </a:lnTo>
                  <a:lnTo>
                    <a:pt x="123" y="1428"/>
                  </a:lnTo>
                  <a:lnTo>
                    <a:pt x="125" y="1435"/>
                  </a:lnTo>
                  <a:lnTo>
                    <a:pt x="126" y="1445"/>
                  </a:lnTo>
                  <a:lnTo>
                    <a:pt x="119" y="1449"/>
                  </a:lnTo>
                  <a:lnTo>
                    <a:pt x="100" y="1460"/>
                  </a:lnTo>
                  <a:lnTo>
                    <a:pt x="95" y="1464"/>
                  </a:lnTo>
                  <a:lnTo>
                    <a:pt x="91" y="1466"/>
                  </a:lnTo>
                  <a:lnTo>
                    <a:pt x="84" y="1461"/>
                  </a:lnTo>
                  <a:lnTo>
                    <a:pt x="65" y="1456"/>
                  </a:lnTo>
                  <a:lnTo>
                    <a:pt x="57" y="1452"/>
                  </a:lnTo>
                  <a:lnTo>
                    <a:pt x="49" y="1439"/>
                  </a:lnTo>
                  <a:lnTo>
                    <a:pt x="26" y="1425"/>
                  </a:lnTo>
                  <a:lnTo>
                    <a:pt x="26" y="1408"/>
                  </a:lnTo>
                  <a:lnTo>
                    <a:pt x="22" y="1404"/>
                  </a:lnTo>
                  <a:lnTo>
                    <a:pt x="1" y="1369"/>
                  </a:lnTo>
                  <a:lnTo>
                    <a:pt x="0" y="1357"/>
                  </a:lnTo>
                  <a:lnTo>
                    <a:pt x="6" y="1353"/>
                  </a:lnTo>
                  <a:lnTo>
                    <a:pt x="18" y="1347"/>
                  </a:lnTo>
                  <a:lnTo>
                    <a:pt x="57" y="1341"/>
                  </a:lnTo>
                  <a:lnTo>
                    <a:pt x="63" y="1337"/>
                  </a:lnTo>
                  <a:lnTo>
                    <a:pt x="66" y="1332"/>
                  </a:lnTo>
                  <a:lnTo>
                    <a:pt x="57" y="1324"/>
                  </a:lnTo>
                  <a:lnTo>
                    <a:pt x="50" y="1315"/>
                  </a:lnTo>
                  <a:lnTo>
                    <a:pt x="48" y="1311"/>
                  </a:lnTo>
                  <a:lnTo>
                    <a:pt x="48" y="1307"/>
                  </a:lnTo>
                  <a:lnTo>
                    <a:pt x="54" y="1304"/>
                  </a:lnTo>
                  <a:lnTo>
                    <a:pt x="65" y="1306"/>
                  </a:lnTo>
                  <a:lnTo>
                    <a:pt x="73" y="1310"/>
                  </a:lnTo>
                  <a:lnTo>
                    <a:pt x="81" y="1307"/>
                  </a:lnTo>
                  <a:lnTo>
                    <a:pt x="93" y="1306"/>
                  </a:lnTo>
                  <a:lnTo>
                    <a:pt x="102" y="1303"/>
                  </a:lnTo>
                  <a:lnTo>
                    <a:pt x="112" y="1290"/>
                  </a:lnTo>
                  <a:lnTo>
                    <a:pt x="123" y="1280"/>
                  </a:lnTo>
                  <a:lnTo>
                    <a:pt x="125" y="1273"/>
                  </a:lnTo>
                  <a:lnTo>
                    <a:pt x="137" y="1251"/>
                  </a:lnTo>
                  <a:lnTo>
                    <a:pt x="142" y="1246"/>
                  </a:lnTo>
                  <a:lnTo>
                    <a:pt x="168" y="1236"/>
                  </a:lnTo>
                  <a:lnTo>
                    <a:pt x="171" y="1245"/>
                  </a:lnTo>
                  <a:lnTo>
                    <a:pt x="182" y="1249"/>
                  </a:lnTo>
                  <a:lnTo>
                    <a:pt x="193" y="1245"/>
                  </a:lnTo>
                  <a:lnTo>
                    <a:pt x="211" y="1222"/>
                  </a:lnTo>
                  <a:lnTo>
                    <a:pt x="219" y="1223"/>
                  </a:lnTo>
                  <a:lnTo>
                    <a:pt x="228" y="1227"/>
                  </a:lnTo>
                  <a:lnTo>
                    <a:pt x="246" y="1228"/>
                  </a:lnTo>
                  <a:lnTo>
                    <a:pt x="279" y="1223"/>
                  </a:lnTo>
                  <a:lnTo>
                    <a:pt x="293" y="1227"/>
                  </a:lnTo>
                  <a:lnTo>
                    <a:pt x="311" y="1237"/>
                  </a:lnTo>
                  <a:lnTo>
                    <a:pt x="326" y="1240"/>
                  </a:lnTo>
                  <a:lnTo>
                    <a:pt x="335" y="1261"/>
                  </a:lnTo>
                  <a:lnTo>
                    <a:pt x="335" y="1290"/>
                  </a:lnTo>
                  <a:lnTo>
                    <a:pt x="345" y="1322"/>
                  </a:lnTo>
                  <a:lnTo>
                    <a:pt x="361" y="1350"/>
                  </a:lnTo>
                  <a:lnTo>
                    <a:pt x="359" y="1365"/>
                  </a:lnTo>
                  <a:lnTo>
                    <a:pt x="349" y="1372"/>
                  </a:lnTo>
                  <a:lnTo>
                    <a:pt x="330" y="1378"/>
                  </a:lnTo>
                  <a:lnTo>
                    <a:pt x="328" y="1389"/>
                  </a:lnTo>
                  <a:lnTo>
                    <a:pt x="340" y="1386"/>
                  </a:lnTo>
                  <a:lnTo>
                    <a:pt x="349" y="1386"/>
                  </a:lnTo>
                  <a:lnTo>
                    <a:pt x="371" y="1393"/>
                  </a:lnTo>
                  <a:lnTo>
                    <a:pt x="377" y="1405"/>
                  </a:lnTo>
                  <a:lnTo>
                    <a:pt x="378" y="1422"/>
                  </a:lnTo>
                  <a:lnTo>
                    <a:pt x="378" y="1436"/>
                  </a:lnTo>
                  <a:lnTo>
                    <a:pt x="373" y="1449"/>
                  </a:lnTo>
                  <a:lnTo>
                    <a:pt x="368" y="1444"/>
                  </a:lnTo>
                  <a:lnTo>
                    <a:pt x="365" y="1430"/>
                  </a:lnTo>
                  <a:lnTo>
                    <a:pt x="360" y="1422"/>
                  </a:lnTo>
                  <a:lnTo>
                    <a:pt x="353" y="1418"/>
                  </a:lnTo>
                  <a:lnTo>
                    <a:pt x="352" y="1436"/>
                  </a:lnTo>
                  <a:lnTo>
                    <a:pt x="346" y="1460"/>
                  </a:lnTo>
                  <a:lnTo>
                    <a:pt x="348" y="1462"/>
                  </a:lnTo>
                  <a:lnTo>
                    <a:pt x="359" y="1465"/>
                  </a:lnTo>
                  <a:lnTo>
                    <a:pt x="346" y="1487"/>
                  </a:lnTo>
                  <a:lnTo>
                    <a:pt x="330" y="1490"/>
                  </a:lnTo>
                  <a:lnTo>
                    <a:pt x="313" y="1489"/>
                  </a:lnTo>
                  <a:lnTo>
                    <a:pt x="307" y="1497"/>
                  </a:lnTo>
                  <a:lnTo>
                    <a:pt x="302" y="1507"/>
                  </a:lnTo>
                  <a:lnTo>
                    <a:pt x="289" y="1521"/>
                  </a:lnTo>
                  <a:lnTo>
                    <a:pt x="276" y="1528"/>
                  </a:lnTo>
                  <a:lnTo>
                    <a:pt x="262" y="1523"/>
                  </a:lnTo>
                  <a:lnTo>
                    <a:pt x="250" y="1513"/>
                  </a:lnTo>
                  <a:close/>
                  <a:moveTo>
                    <a:pt x="859" y="2491"/>
                  </a:moveTo>
                  <a:lnTo>
                    <a:pt x="844" y="2498"/>
                  </a:lnTo>
                  <a:lnTo>
                    <a:pt x="839" y="2507"/>
                  </a:lnTo>
                  <a:lnTo>
                    <a:pt x="835" y="2510"/>
                  </a:lnTo>
                  <a:lnTo>
                    <a:pt x="826" y="2511"/>
                  </a:lnTo>
                  <a:lnTo>
                    <a:pt x="817" y="2510"/>
                  </a:lnTo>
                  <a:lnTo>
                    <a:pt x="788" y="2485"/>
                  </a:lnTo>
                  <a:lnTo>
                    <a:pt x="781" y="2485"/>
                  </a:lnTo>
                  <a:lnTo>
                    <a:pt x="789" y="2477"/>
                  </a:lnTo>
                  <a:lnTo>
                    <a:pt x="810" y="2473"/>
                  </a:lnTo>
                  <a:lnTo>
                    <a:pt x="824" y="2465"/>
                  </a:lnTo>
                  <a:lnTo>
                    <a:pt x="848" y="2478"/>
                  </a:lnTo>
                  <a:lnTo>
                    <a:pt x="859" y="2491"/>
                  </a:lnTo>
                  <a:close/>
                </a:path>
              </a:pathLst>
            </a:custGeom>
            <a:solidFill>
              <a:srgbClr val="4BACC6"/>
            </a:solidFill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542" name="Freeform 64">
              <a:extLst>
                <a:ext uri="{FF2B5EF4-FFF2-40B4-BE49-F238E27FC236}">
                  <a16:creationId xmlns:a16="http://schemas.microsoft.com/office/drawing/2014/main" id="{39A17DC3-6A06-9ECC-901A-E00B237DAEA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436814" y="2155826"/>
              <a:ext cx="1181101" cy="1368425"/>
            </a:xfrm>
            <a:custGeom>
              <a:avLst/>
              <a:gdLst>
                <a:gd name="T0" fmla="*/ 162 w 744"/>
                <a:gd name="T1" fmla="*/ 226 h 862"/>
                <a:gd name="T2" fmla="*/ 202 w 744"/>
                <a:gd name="T3" fmla="*/ 255 h 862"/>
                <a:gd name="T4" fmla="*/ 613 w 744"/>
                <a:gd name="T5" fmla="*/ 115 h 862"/>
                <a:gd name="T6" fmla="*/ 563 w 744"/>
                <a:gd name="T7" fmla="*/ 145 h 862"/>
                <a:gd name="T8" fmla="*/ 540 w 744"/>
                <a:gd name="T9" fmla="*/ 150 h 862"/>
                <a:gd name="T10" fmla="*/ 508 w 744"/>
                <a:gd name="T11" fmla="*/ 182 h 862"/>
                <a:gd name="T12" fmla="*/ 516 w 744"/>
                <a:gd name="T13" fmla="*/ 243 h 862"/>
                <a:gd name="T14" fmla="*/ 574 w 744"/>
                <a:gd name="T15" fmla="*/ 296 h 862"/>
                <a:gd name="T16" fmla="*/ 616 w 744"/>
                <a:gd name="T17" fmla="*/ 280 h 862"/>
                <a:gd name="T18" fmla="*/ 647 w 744"/>
                <a:gd name="T19" fmla="*/ 243 h 862"/>
                <a:gd name="T20" fmla="*/ 664 w 744"/>
                <a:gd name="T21" fmla="*/ 298 h 862"/>
                <a:gd name="T22" fmla="*/ 677 w 744"/>
                <a:gd name="T23" fmla="*/ 340 h 862"/>
                <a:gd name="T24" fmla="*/ 728 w 744"/>
                <a:gd name="T25" fmla="*/ 343 h 862"/>
                <a:gd name="T26" fmla="*/ 723 w 744"/>
                <a:gd name="T27" fmla="*/ 364 h 862"/>
                <a:gd name="T28" fmla="*/ 719 w 744"/>
                <a:gd name="T29" fmla="*/ 431 h 862"/>
                <a:gd name="T30" fmla="*/ 714 w 744"/>
                <a:gd name="T31" fmla="*/ 521 h 862"/>
                <a:gd name="T32" fmla="*/ 702 w 744"/>
                <a:gd name="T33" fmla="*/ 636 h 862"/>
                <a:gd name="T34" fmla="*/ 653 w 744"/>
                <a:gd name="T35" fmla="*/ 724 h 862"/>
                <a:gd name="T36" fmla="*/ 602 w 744"/>
                <a:gd name="T37" fmla="*/ 799 h 862"/>
                <a:gd name="T38" fmla="*/ 532 w 744"/>
                <a:gd name="T39" fmla="*/ 794 h 862"/>
                <a:gd name="T40" fmla="*/ 483 w 744"/>
                <a:gd name="T41" fmla="*/ 786 h 862"/>
                <a:gd name="T42" fmla="*/ 414 w 744"/>
                <a:gd name="T43" fmla="*/ 808 h 862"/>
                <a:gd name="T44" fmla="*/ 339 w 744"/>
                <a:gd name="T45" fmla="*/ 832 h 862"/>
                <a:gd name="T46" fmla="*/ 291 w 744"/>
                <a:gd name="T47" fmla="*/ 803 h 862"/>
                <a:gd name="T48" fmla="*/ 280 w 744"/>
                <a:gd name="T49" fmla="*/ 846 h 862"/>
                <a:gd name="T50" fmla="*/ 135 w 744"/>
                <a:gd name="T51" fmla="*/ 862 h 862"/>
                <a:gd name="T52" fmla="*/ 68 w 744"/>
                <a:gd name="T53" fmla="*/ 851 h 862"/>
                <a:gd name="T54" fmla="*/ 105 w 744"/>
                <a:gd name="T55" fmla="*/ 806 h 862"/>
                <a:gd name="T56" fmla="*/ 56 w 744"/>
                <a:gd name="T57" fmla="*/ 781 h 862"/>
                <a:gd name="T58" fmla="*/ 36 w 744"/>
                <a:gd name="T59" fmla="*/ 765 h 862"/>
                <a:gd name="T60" fmla="*/ 28 w 744"/>
                <a:gd name="T61" fmla="*/ 709 h 862"/>
                <a:gd name="T62" fmla="*/ 79 w 744"/>
                <a:gd name="T63" fmla="*/ 682 h 862"/>
                <a:gd name="T64" fmla="*/ 52 w 744"/>
                <a:gd name="T65" fmla="*/ 639 h 862"/>
                <a:gd name="T66" fmla="*/ 114 w 744"/>
                <a:gd name="T67" fmla="*/ 663 h 862"/>
                <a:gd name="T68" fmla="*/ 130 w 744"/>
                <a:gd name="T69" fmla="*/ 610 h 862"/>
                <a:gd name="T70" fmla="*/ 287 w 744"/>
                <a:gd name="T71" fmla="*/ 598 h 862"/>
                <a:gd name="T72" fmla="*/ 194 w 744"/>
                <a:gd name="T73" fmla="*/ 589 h 862"/>
                <a:gd name="T74" fmla="*/ 137 w 744"/>
                <a:gd name="T75" fmla="*/ 583 h 862"/>
                <a:gd name="T76" fmla="*/ 212 w 744"/>
                <a:gd name="T77" fmla="*/ 522 h 862"/>
                <a:gd name="T78" fmla="*/ 264 w 744"/>
                <a:gd name="T79" fmla="*/ 475 h 862"/>
                <a:gd name="T80" fmla="*/ 286 w 744"/>
                <a:gd name="T81" fmla="*/ 454 h 862"/>
                <a:gd name="T82" fmla="*/ 210 w 744"/>
                <a:gd name="T83" fmla="*/ 423 h 862"/>
                <a:gd name="T84" fmla="*/ 179 w 744"/>
                <a:gd name="T85" fmla="*/ 402 h 862"/>
                <a:gd name="T86" fmla="*/ 147 w 744"/>
                <a:gd name="T87" fmla="*/ 368 h 862"/>
                <a:gd name="T88" fmla="*/ 162 w 744"/>
                <a:gd name="T89" fmla="*/ 333 h 862"/>
                <a:gd name="T90" fmla="*/ 190 w 744"/>
                <a:gd name="T91" fmla="*/ 317 h 862"/>
                <a:gd name="T92" fmla="*/ 247 w 744"/>
                <a:gd name="T93" fmla="*/ 285 h 862"/>
                <a:gd name="T94" fmla="*/ 221 w 744"/>
                <a:gd name="T95" fmla="*/ 237 h 862"/>
                <a:gd name="T96" fmla="*/ 216 w 744"/>
                <a:gd name="T97" fmla="*/ 188 h 862"/>
                <a:gd name="T98" fmla="*/ 228 w 744"/>
                <a:gd name="T99" fmla="*/ 170 h 862"/>
                <a:gd name="T100" fmla="*/ 334 w 744"/>
                <a:gd name="T101" fmla="*/ 214 h 862"/>
                <a:gd name="T102" fmla="*/ 414 w 744"/>
                <a:gd name="T103" fmla="*/ 230 h 862"/>
                <a:gd name="T104" fmla="*/ 443 w 744"/>
                <a:gd name="T105" fmla="*/ 183 h 862"/>
                <a:gd name="T106" fmla="*/ 504 w 744"/>
                <a:gd name="T107" fmla="*/ 148 h 862"/>
                <a:gd name="T108" fmla="*/ 456 w 744"/>
                <a:gd name="T109" fmla="*/ 99 h 862"/>
                <a:gd name="T110" fmla="*/ 492 w 744"/>
                <a:gd name="T111" fmla="*/ 47 h 862"/>
                <a:gd name="T112" fmla="*/ 556 w 744"/>
                <a:gd name="T113" fmla="*/ 19 h 862"/>
                <a:gd name="T114" fmla="*/ 607 w 744"/>
                <a:gd name="T115" fmla="*/ 15 h 862"/>
                <a:gd name="T116" fmla="*/ 607 w 744"/>
                <a:gd name="T117" fmla="*/ 59 h 862"/>
                <a:gd name="T118" fmla="*/ 619 w 744"/>
                <a:gd name="T119" fmla="*/ 72 h 862"/>
                <a:gd name="T120" fmla="*/ 636 w 744"/>
                <a:gd name="T121" fmla="*/ 16 h 862"/>
                <a:gd name="T122" fmla="*/ 679 w 744"/>
                <a:gd name="T123" fmla="*/ 21 h 862"/>
                <a:gd name="T124" fmla="*/ 658 w 744"/>
                <a:gd name="T125" fmla="*/ 71 h 8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744" h="862">
                  <a:moveTo>
                    <a:pt x="202" y="255"/>
                  </a:moveTo>
                  <a:lnTo>
                    <a:pt x="199" y="260"/>
                  </a:lnTo>
                  <a:lnTo>
                    <a:pt x="191" y="249"/>
                  </a:lnTo>
                  <a:lnTo>
                    <a:pt x="189" y="239"/>
                  </a:lnTo>
                  <a:lnTo>
                    <a:pt x="162" y="226"/>
                  </a:lnTo>
                  <a:lnTo>
                    <a:pt x="177" y="220"/>
                  </a:lnTo>
                  <a:lnTo>
                    <a:pt x="181" y="224"/>
                  </a:lnTo>
                  <a:lnTo>
                    <a:pt x="202" y="231"/>
                  </a:lnTo>
                  <a:lnTo>
                    <a:pt x="206" y="237"/>
                  </a:lnTo>
                  <a:lnTo>
                    <a:pt x="202" y="255"/>
                  </a:lnTo>
                  <a:close/>
                  <a:moveTo>
                    <a:pt x="658" y="71"/>
                  </a:moveTo>
                  <a:lnTo>
                    <a:pt x="632" y="81"/>
                  </a:lnTo>
                  <a:lnTo>
                    <a:pt x="627" y="86"/>
                  </a:lnTo>
                  <a:lnTo>
                    <a:pt x="615" y="108"/>
                  </a:lnTo>
                  <a:lnTo>
                    <a:pt x="613" y="115"/>
                  </a:lnTo>
                  <a:lnTo>
                    <a:pt x="602" y="125"/>
                  </a:lnTo>
                  <a:lnTo>
                    <a:pt x="592" y="138"/>
                  </a:lnTo>
                  <a:lnTo>
                    <a:pt x="583" y="141"/>
                  </a:lnTo>
                  <a:lnTo>
                    <a:pt x="571" y="142"/>
                  </a:lnTo>
                  <a:lnTo>
                    <a:pt x="563" y="145"/>
                  </a:lnTo>
                  <a:lnTo>
                    <a:pt x="555" y="141"/>
                  </a:lnTo>
                  <a:lnTo>
                    <a:pt x="544" y="139"/>
                  </a:lnTo>
                  <a:lnTo>
                    <a:pt x="538" y="142"/>
                  </a:lnTo>
                  <a:lnTo>
                    <a:pt x="538" y="146"/>
                  </a:lnTo>
                  <a:lnTo>
                    <a:pt x="540" y="150"/>
                  </a:lnTo>
                  <a:lnTo>
                    <a:pt x="547" y="159"/>
                  </a:lnTo>
                  <a:lnTo>
                    <a:pt x="556" y="167"/>
                  </a:lnTo>
                  <a:lnTo>
                    <a:pt x="553" y="172"/>
                  </a:lnTo>
                  <a:lnTo>
                    <a:pt x="547" y="176"/>
                  </a:lnTo>
                  <a:lnTo>
                    <a:pt x="508" y="182"/>
                  </a:lnTo>
                  <a:lnTo>
                    <a:pt x="496" y="188"/>
                  </a:lnTo>
                  <a:lnTo>
                    <a:pt x="490" y="192"/>
                  </a:lnTo>
                  <a:lnTo>
                    <a:pt x="491" y="204"/>
                  </a:lnTo>
                  <a:lnTo>
                    <a:pt x="512" y="239"/>
                  </a:lnTo>
                  <a:lnTo>
                    <a:pt x="516" y="243"/>
                  </a:lnTo>
                  <a:lnTo>
                    <a:pt x="516" y="260"/>
                  </a:lnTo>
                  <a:lnTo>
                    <a:pt x="539" y="274"/>
                  </a:lnTo>
                  <a:lnTo>
                    <a:pt x="547" y="287"/>
                  </a:lnTo>
                  <a:lnTo>
                    <a:pt x="555" y="291"/>
                  </a:lnTo>
                  <a:lnTo>
                    <a:pt x="574" y="296"/>
                  </a:lnTo>
                  <a:lnTo>
                    <a:pt x="581" y="301"/>
                  </a:lnTo>
                  <a:lnTo>
                    <a:pt x="585" y="299"/>
                  </a:lnTo>
                  <a:lnTo>
                    <a:pt x="590" y="295"/>
                  </a:lnTo>
                  <a:lnTo>
                    <a:pt x="609" y="284"/>
                  </a:lnTo>
                  <a:lnTo>
                    <a:pt x="616" y="280"/>
                  </a:lnTo>
                  <a:lnTo>
                    <a:pt x="615" y="270"/>
                  </a:lnTo>
                  <a:lnTo>
                    <a:pt x="613" y="263"/>
                  </a:lnTo>
                  <a:lnTo>
                    <a:pt x="626" y="253"/>
                  </a:lnTo>
                  <a:lnTo>
                    <a:pt x="641" y="242"/>
                  </a:lnTo>
                  <a:lnTo>
                    <a:pt x="647" y="243"/>
                  </a:lnTo>
                  <a:lnTo>
                    <a:pt x="655" y="254"/>
                  </a:lnTo>
                  <a:lnTo>
                    <a:pt x="660" y="267"/>
                  </a:lnTo>
                  <a:lnTo>
                    <a:pt x="659" y="276"/>
                  </a:lnTo>
                  <a:lnTo>
                    <a:pt x="659" y="282"/>
                  </a:lnTo>
                  <a:lnTo>
                    <a:pt x="664" y="298"/>
                  </a:lnTo>
                  <a:lnTo>
                    <a:pt x="668" y="304"/>
                  </a:lnTo>
                  <a:lnTo>
                    <a:pt x="682" y="309"/>
                  </a:lnTo>
                  <a:lnTo>
                    <a:pt x="683" y="315"/>
                  </a:lnTo>
                  <a:lnTo>
                    <a:pt x="676" y="333"/>
                  </a:lnTo>
                  <a:lnTo>
                    <a:pt x="677" y="340"/>
                  </a:lnTo>
                  <a:lnTo>
                    <a:pt x="691" y="344"/>
                  </a:lnTo>
                  <a:lnTo>
                    <a:pt x="707" y="347"/>
                  </a:lnTo>
                  <a:lnTo>
                    <a:pt x="712" y="348"/>
                  </a:lnTo>
                  <a:lnTo>
                    <a:pt x="718" y="346"/>
                  </a:lnTo>
                  <a:lnTo>
                    <a:pt x="728" y="343"/>
                  </a:lnTo>
                  <a:lnTo>
                    <a:pt x="740" y="348"/>
                  </a:lnTo>
                  <a:lnTo>
                    <a:pt x="744" y="357"/>
                  </a:lnTo>
                  <a:lnTo>
                    <a:pt x="744" y="367"/>
                  </a:lnTo>
                  <a:lnTo>
                    <a:pt x="733" y="367"/>
                  </a:lnTo>
                  <a:lnTo>
                    <a:pt x="723" y="364"/>
                  </a:lnTo>
                  <a:lnTo>
                    <a:pt x="716" y="368"/>
                  </a:lnTo>
                  <a:lnTo>
                    <a:pt x="712" y="379"/>
                  </a:lnTo>
                  <a:lnTo>
                    <a:pt x="714" y="394"/>
                  </a:lnTo>
                  <a:lnTo>
                    <a:pt x="718" y="406"/>
                  </a:lnTo>
                  <a:lnTo>
                    <a:pt x="719" y="431"/>
                  </a:lnTo>
                  <a:lnTo>
                    <a:pt x="718" y="457"/>
                  </a:lnTo>
                  <a:lnTo>
                    <a:pt x="721" y="474"/>
                  </a:lnTo>
                  <a:lnTo>
                    <a:pt x="719" y="494"/>
                  </a:lnTo>
                  <a:lnTo>
                    <a:pt x="716" y="503"/>
                  </a:lnTo>
                  <a:lnTo>
                    <a:pt x="714" y="521"/>
                  </a:lnTo>
                  <a:lnTo>
                    <a:pt x="709" y="525"/>
                  </a:lnTo>
                  <a:lnTo>
                    <a:pt x="708" y="542"/>
                  </a:lnTo>
                  <a:lnTo>
                    <a:pt x="709" y="577"/>
                  </a:lnTo>
                  <a:lnTo>
                    <a:pt x="709" y="595"/>
                  </a:lnTo>
                  <a:lnTo>
                    <a:pt x="702" y="636"/>
                  </a:lnTo>
                  <a:lnTo>
                    <a:pt x="693" y="650"/>
                  </a:lnTo>
                  <a:lnTo>
                    <a:pt x="681" y="663"/>
                  </a:lnTo>
                  <a:lnTo>
                    <a:pt x="672" y="678"/>
                  </a:lnTo>
                  <a:lnTo>
                    <a:pt x="662" y="695"/>
                  </a:lnTo>
                  <a:lnTo>
                    <a:pt x="653" y="724"/>
                  </a:lnTo>
                  <a:lnTo>
                    <a:pt x="627" y="753"/>
                  </a:lnTo>
                  <a:lnTo>
                    <a:pt x="617" y="760"/>
                  </a:lnTo>
                  <a:lnTo>
                    <a:pt x="606" y="764"/>
                  </a:lnTo>
                  <a:lnTo>
                    <a:pt x="622" y="792"/>
                  </a:lnTo>
                  <a:lnTo>
                    <a:pt x="602" y="799"/>
                  </a:lnTo>
                  <a:lnTo>
                    <a:pt x="583" y="799"/>
                  </a:lnTo>
                  <a:lnTo>
                    <a:pt x="564" y="787"/>
                  </a:lnTo>
                  <a:lnTo>
                    <a:pt x="551" y="785"/>
                  </a:lnTo>
                  <a:lnTo>
                    <a:pt x="538" y="791"/>
                  </a:lnTo>
                  <a:lnTo>
                    <a:pt x="532" y="794"/>
                  </a:lnTo>
                  <a:lnTo>
                    <a:pt x="530" y="791"/>
                  </a:lnTo>
                  <a:lnTo>
                    <a:pt x="526" y="769"/>
                  </a:lnTo>
                  <a:lnTo>
                    <a:pt x="516" y="789"/>
                  </a:lnTo>
                  <a:lnTo>
                    <a:pt x="502" y="792"/>
                  </a:lnTo>
                  <a:lnTo>
                    <a:pt x="483" y="786"/>
                  </a:lnTo>
                  <a:lnTo>
                    <a:pt x="449" y="783"/>
                  </a:lnTo>
                  <a:lnTo>
                    <a:pt x="434" y="786"/>
                  </a:lnTo>
                  <a:lnTo>
                    <a:pt x="428" y="793"/>
                  </a:lnTo>
                  <a:lnTo>
                    <a:pt x="421" y="803"/>
                  </a:lnTo>
                  <a:lnTo>
                    <a:pt x="414" y="808"/>
                  </a:lnTo>
                  <a:lnTo>
                    <a:pt x="407" y="810"/>
                  </a:lnTo>
                  <a:lnTo>
                    <a:pt x="380" y="811"/>
                  </a:lnTo>
                  <a:lnTo>
                    <a:pt x="374" y="812"/>
                  </a:lnTo>
                  <a:lnTo>
                    <a:pt x="357" y="826"/>
                  </a:lnTo>
                  <a:lnTo>
                    <a:pt x="339" y="832"/>
                  </a:lnTo>
                  <a:lnTo>
                    <a:pt x="325" y="832"/>
                  </a:lnTo>
                  <a:lnTo>
                    <a:pt x="316" y="819"/>
                  </a:lnTo>
                  <a:lnTo>
                    <a:pt x="314" y="812"/>
                  </a:lnTo>
                  <a:lnTo>
                    <a:pt x="310" y="808"/>
                  </a:lnTo>
                  <a:lnTo>
                    <a:pt x="291" y="803"/>
                  </a:lnTo>
                  <a:lnTo>
                    <a:pt x="296" y="808"/>
                  </a:lnTo>
                  <a:lnTo>
                    <a:pt x="298" y="816"/>
                  </a:lnTo>
                  <a:lnTo>
                    <a:pt x="296" y="829"/>
                  </a:lnTo>
                  <a:lnTo>
                    <a:pt x="291" y="842"/>
                  </a:lnTo>
                  <a:lnTo>
                    <a:pt x="280" y="846"/>
                  </a:lnTo>
                  <a:lnTo>
                    <a:pt x="270" y="845"/>
                  </a:lnTo>
                  <a:lnTo>
                    <a:pt x="249" y="854"/>
                  </a:lnTo>
                  <a:lnTo>
                    <a:pt x="227" y="852"/>
                  </a:lnTo>
                  <a:lnTo>
                    <a:pt x="212" y="861"/>
                  </a:lnTo>
                  <a:lnTo>
                    <a:pt x="135" y="862"/>
                  </a:lnTo>
                  <a:lnTo>
                    <a:pt x="130" y="862"/>
                  </a:lnTo>
                  <a:lnTo>
                    <a:pt x="122" y="853"/>
                  </a:lnTo>
                  <a:lnTo>
                    <a:pt x="112" y="849"/>
                  </a:lnTo>
                  <a:lnTo>
                    <a:pt x="101" y="848"/>
                  </a:lnTo>
                  <a:lnTo>
                    <a:pt x="68" y="851"/>
                  </a:lnTo>
                  <a:lnTo>
                    <a:pt x="53" y="844"/>
                  </a:lnTo>
                  <a:lnTo>
                    <a:pt x="80" y="820"/>
                  </a:lnTo>
                  <a:lnTo>
                    <a:pt x="109" y="812"/>
                  </a:lnTo>
                  <a:lnTo>
                    <a:pt x="112" y="809"/>
                  </a:lnTo>
                  <a:lnTo>
                    <a:pt x="105" y="806"/>
                  </a:lnTo>
                  <a:lnTo>
                    <a:pt x="55" y="802"/>
                  </a:lnTo>
                  <a:lnTo>
                    <a:pt x="36" y="806"/>
                  </a:lnTo>
                  <a:lnTo>
                    <a:pt x="19" y="803"/>
                  </a:lnTo>
                  <a:lnTo>
                    <a:pt x="30" y="793"/>
                  </a:lnTo>
                  <a:lnTo>
                    <a:pt x="56" y="781"/>
                  </a:lnTo>
                  <a:lnTo>
                    <a:pt x="70" y="775"/>
                  </a:lnTo>
                  <a:lnTo>
                    <a:pt x="78" y="774"/>
                  </a:lnTo>
                  <a:lnTo>
                    <a:pt x="89" y="766"/>
                  </a:lnTo>
                  <a:lnTo>
                    <a:pt x="114" y="760"/>
                  </a:lnTo>
                  <a:lnTo>
                    <a:pt x="36" y="765"/>
                  </a:lnTo>
                  <a:lnTo>
                    <a:pt x="18" y="756"/>
                  </a:lnTo>
                  <a:lnTo>
                    <a:pt x="16" y="748"/>
                  </a:lnTo>
                  <a:lnTo>
                    <a:pt x="0" y="747"/>
                  </a:lnTo>
                  <a:lnTo>
                    <a:pt x="0" y="728"/>
                  </a:lnTo>
                  <a:lnTo>
                    <a:pt x="28" y="709"/>
                  </a:lnTo>
                  <a:lnTo>
                    <a:pt x="44" y="702"/>
                  </a:lnTo>
                  <a:lnTo>
                    <a:pt x="60" y="700"/>
                  </a:lnTo>
                  <a:lnTo>
                    <a:pt x="77" y="695"/>
                  </a:lnTo>
                  <a:lnTo>
                    <a:pt x="86" y="686"/>
                  </a:lnTo>
                  <a:lnTo>
                    <a:pt x="79" y="682"/>
                  </a:lnTo>
                  <a:lnTo>
                    <a:pt x="36" y="672"/>
                  </a:lnTo>
                  <a:lnTo>
                    <a:pt x="16" y="664"/>
                  </a:lnTo>
                  <a:lnTo>
                    <a:pt x="19" y="656"/>
                  </a:lnTo>
                  <a:lnTo>
                    <a:pt x="26" y="648"/>
                  </a:lnTo>
                  <a:lnTo>
                    <a:pt x="52" y="639"/>
                  </a:lnTo>
                  <a:lnTo>
                    <a:pt x="63" y="640"/>
                  </a:lnTo>
                  <a:lnTo>
                    <a:pt x="73" y="643"/>
                  </a:lnTo>
                  <a:lnTo>
                    <a:pt x="83" y="651"/>
                  </a:lnTo>
                  <a:lnTo>
                    <a:pt x="89" y="658"/>
                  </a:lnTo>
                  <a:lnTo>
                    <a:pt x="114" y="663"/>
                  </a:lnTo>
                  <a:lnTo>
                    <a:pt x="106" y="649"/>
                  </a:lnTo>
                  <a:lnTo>
                    <a:pt x="111" y="628"/>
                  </a:lnTo>
                  <a:lnTo>
                    <a:pt x="105" y="619"/>
                  </a:lnTo>
                  <a:lnTo>
                    <a:pt x="118" y="613"/>
                  </a:lnTo>
                  <a:lnTo>
                    <a:pt x="130" y="610"/>
                  </a:lnTo>
                  <a:lnTo>
                    <a:pt x="154" y="597"/>
                  </a:lnTo>
                  <a:lnTo>
                    <a:pt x="162" y="595"/>
                  </a:lnTo>
                  <a:lnTo>
                    <a:pt x="201" y="600"/>
                  </a:lnTo>
                  <a:lnTo>
                    <a:pt x="243" y="601"/>
                  </a:lnTo>
                  <a:lnTo>
                    <a:pt x="287" y="598"/>
                  </a:lnTo>
                  <a:lnTo>
                    <a:pt x="269" y="584"/>
                  </a:lnTo>
                  <a:lnTo>
                    <a:pt x="261" y="572"/>
                  </a:lnTo>
                  <a:lnTo>
                    <a:pt x="240" y="589"/>
                  </a:lnTo>
                  <a:lnTo>
                    <a:pt x="227" y="593"/>
                  </a:lnTo>
                  <a:lnTo>
                    <a:pt x="194" y="589"/>
                  </a:lnTo>
                  <a:lnTo>
                    <a:pt x="185" y="584"/>
                  </a:lnTo>
                  <a:lnTo>
                    <a:pt x="172" y="573"/>
                  </a:lnTo>
                  <a:lnTo>
                    <a:pt x="167" y="574"/>
                  </a:lnTo>
                  <a:lnTo>
                    <a:pt x="161" y="578"/>
                  </a:lnTo>
                  <a:lnTo>
                    <a:pt x="137" y="583"/>
                  </a:lnTo>
                  <a:lnTo>
                    <a:pt x="114" y="578"/>
                  </a:lnTo>
                  <a:lnTo>
                    <a:pt x="146" y="567"/>
                  </a:lnTo>
                  <a:lnTo>
                    <a:pt x="187" y="544"/>
                  </a:lnTo>
                  <a:lnTo>
                    <a:pt x="197" y="536"/>
                  </a:lnTo>
                  <a:lnTo>
                    <a:pt x="212" y="522"/>
                  </a:lnTo>
                  <a:lnTo>
                    <a:pt x="211" y="513"/>
                  </a:lnTo>
                  <a:lnTo>
                    <a:pt x="205" y="507"/>
                  </a:lnTo>
                  <a:lnTo>
                    <a:pt x="239" y="476"/>
                  </a:lnTo>
                  <a:lnTo>
                    <a:pt x="249" y="473"/>
                  </a:lnTo>
                  <a:lnTo>
                    <a:pt x="264" y="475"/>
                  </a:lnTo>
                  <a:lnTo>
                    <a:pt x="277" y="473"/>
                  </a:lnTo>
                  <a:lnTo>
                    <a:pt x="281" y="474"/>
                  </a:lnTo>
                  <a:lnTo>
                    <a:pt x="287" y="473"/>
                  </a:lnTo>
                  <a:lnTo>
                    <a:pt x="299" y="465"/>
                  </a:lnTo>
                  <a:lnTo>
                    <a:pt x="286" y="454"/>
                  </a:lnTo>
                  <a:lnTo>
                    <a:pt x="272" y="446"/>
                  </a:lnTo>
                  <a:lnTo>
                    <a:pt x="223" y="436"/>
                  </a:lnTo>
                  <a:lnTo>
                    <a:pt x="218" y="434"/>
                  </a:lnTo>
                  <a:lnTo>
                    <a:pt x="213" y="430"/>
                  </a:lnTo>
                  <a:lnTo>
                    <a:pt x="210" y="423"/>
                  </a:lnTo>
                  <a:lnTo>
                    <a:pt x="211" y="410"/>
                  </a:lnTo>
                  <a:lnTo>
                    <a:pt x="208" y="407"/>
                  </a:lnTo>
                  <a:lnTo>
                    <a:pt x="197" y="404"/>
                  </a:lnTo>
                  <a:lnTo>
                    <a:pt x="186" y="405"/>
                  </a:lnTo>
                  <a:lnTo>
                    <a:pt x="179" y="402"/>
                  </a:lnTo>
                  <a:lnTo>
                    <a:pt x="173" y="394"/>
                  </a:lnTo>
                  <a:lnTo>
                    <a:pt x="188" y="385"/>
                  </a:lnTo>
                  <a:lnTo>
                    <a:pt x="174" y="379"/>
                  </a:lnTo>
                  <a:lnTo>
                    <a:pt x="159" y="376"/>
                  </a:lnTo>
                  <a:lnTo>
                    <a:pt x="147" y="368"/>
                  </a:lnTo>
                  <a:lnTo>
                    <a:pt x="149" y="360"/>
                  </a:lnTo>
                  <a:lnTo>
                    <a:pt x="157" y="355"/>
                  </a:lnTo>
                  <a:lnTo>
                    <a:pt x="152" y="346"/>
                  </a:lnTo>
                  <a:lnTo>
                    <a:pt x="153" y="335"/>
                  </a:lnTo>
                  <a:lnTo>
                    <a:pt x="162" y="333"/>
                  </a:lnTo>
                  <a:lnTo>
                    <a:pt x="170" y="337"/>
                  </a:lnTo>
                  <a:lnTo>
                    <a:pt x="189" y="334"/>
                  </a:lnTo>
                  <a:lnTo>
                    <a:pt x="213" y="338"/>
                  </a:lnTo>
                  <a:lnTo>
                    <a:pt x="196" y="325"/>
                  </a:lnTo>
                  <a:lnTo>
                    <a:pt x="190" y="317"/>
                  </a:lnTo>
                  <a:lnTo>
                    <a:pt x="191" y="308"/>
                  </a:lnTo>
                  <a:lnTo>
                    <a:pt x="196" y="301"/>
                  </a:lnTo>
                  <a:lnTo>
                    <a:pt x="221" y="295"/>
                  </a:lnTo>
                  <a:lnTo>
                    <a:pt x="247" y="295"/>
                  </a:lnTo>
                  <a:lnTo>
                    <a:pt x="247" y="285"/>
                  </a:lnTo>
                  <a:lnTo>
                    <a:pt x="252" y="277"/>
                  </a:lnTo>
                  <a:lnTo>
                    <a:pt x="229" y="267"/>
                  </a:lnTo>
                  <a:lnTo>
                    <a:pt x="203" y="267"/>
                  </a:lnTo>
                  <a:lnTo>
                    <a:pt x="211" y="250"/>
                  </a:lnTo>
                  <a:lnTo>
                    <a:pt x="221" y="237"/>
                  </a:lnTo>
                  <a:lnTo>
                    <a:pt x="226" y="225"/>
                  </a:lnTo>
                  <a:lnTo>
                    <a:pt x="228" y="214"/>
                  </a:lnTo>
                  <a:lnTo>
                    <a:pt x="215" y="216"/>
                  </a:lnTo>
                  <a:lnTo>
                    <a:pt x="219" y="199"/>
                  </a:lnTo>
                  <a:lnTo>
                    <a:pt x="216" y="188"/>
                  </a:lnTo>
                  <a:lnTo>
                    <a:pt x="198" y="190"/>
                  </a:lnTo>
                  <a:lnTo>
                    <a:pt x="203" y="175"/>
                  </a:lnTo>
                  <a:lnTo>
                    <a:pt x="211" y="167"/>
                  </a:lnTo>
                  <a:lnTo>
                    <a:pt x="220" y="165"/>
                  </a:lnTo>
                  <a:lnTo>
                    <a:pt x="228" y="170"/>
                  </a:lnTo>
                  <a:lnTo>
                    <a:pt x="244" y="174"/>
                  </a:lnTo>
                  <a:lnTo>
                    <a:pt x="261" y="171"/>
                  </a:lnTo>
                  <a:lnTo>
                    <a:pt x="283" y="174"/>
                  </a:lnTo>
                  <a:lnTo>
                    <a:pt x="316" y="187"/>
                  </a:lnTo>
                  <a:lnTo>
                    <a:pt x="334" y="214"/>
                  </a:lnTo>
                  <a:lnTo>
                    <a:pt x="341" y="212"/>
                  </a:lnTo>
                  <a:lnTo>
                    <a:pt x="355" y="201"/>
                  </a:lnTo>
                  <a:lnTo>
                    <a:pt x="359" y="201"/>
                  </a:lnTo>
                  <a:lnTo>
                    <a:pt x="393" y="216"/>
                  </a:lnTo>
                  <a:lnTo>
                    <a:pt x="414" y="230"/>
                  </a:lnTo>
                  <a:lnTo>
                    <a:pt x="421" y="230"/>
                  </a:lnTo>
                  <a:lnTo>
                    <a:pt x="422" y="214"/>
                  </a:lnTo>
                  <a:lnTo>
                    <a:pt x="416" y="201"/>
                  </a:lnTo>
                  <a:lnTo>
                    <a:pt x="430" y="190"/>
                  </a:lnTo>
                  <a:lnTo>
                    <a:pt x="443" y="183"/>
                  </a:lnTo>
                  <a:lnTo>
                    <a:pt x="452" y="181"/>
                  </a:lnTo>
                  <a:lnTo>
                    <a:pt x="472" y="180"/>
                  </a:lnTo>
                  <a:lnTo>
                    <a:pt x="482" y="176"/>
                  </a:lnTo>
                  <a:lnTo>
                    <a:pt x="491" y="161"/>
                  </a:lnTo>
                  <a:lnTo>
                    <a:pt x="504" y="148"/>
                  </a:lnTo>
                  <a:lnTo>
                    <a:pt x="457" y="143"/>
                  </a:lnTo>
                  <a:lnTo>
                    <a:pt x="418" y="115"/>
                  </a:lnTo>
                  <a:lnTo>
                    <a:pt x="429" y="105"/>
                  </a:lnTo>
                  <a:lnTo>
                    <a:pt x="440" y="100"/>
                  </a:lnTo>
                  <a:lnTo>
                    <a:pt x="456" y="99"/>
                  </a:lnTo>
                  <a:lnTo>
                    <a:pt x="459" y="92"/>
                  </a:lnTo>
                  <a:lnTo>
                    <a:pt x="468" y="89"/>
                  </a:lnTo>
                  <a:lnTo>
                    <a:pt x="485" y="79"/>
                  </a:lnTo>
                  <a:lnTo>
                    <a:pt x="485" y="59"/>
                  </a:lnTo>
                  <a:lnTo>
                    <a:pt x="492" y="47"/>
                  </a:lnTo>
                  <a:lnTo>
                    <a:pt x="504" y="40"/>
                  </a:lnTo>
                  <a:lnTo>
                    <a:pt x="509" y="29"/>
                  </a:lnTo>
                  <a:lnTo>
                    <a:pt x="516" y="21"/>
                  </a:lnTo>
                  <a:lnTo>
                    <a:pt x="535" y="22"/>
                  </a:lnTo>
                  <a:lnTo>
                    <a:pt x="556" y="19"/>
                  </a:lnTo>
                  <a:lnTo>
                    <a:pt x="563" y="21"/>
                  </a:lnTo>
                  <a:lnTo>
                    <a:pt x="584" y="24"/>
                  </a:lnTo>
                  <a:lnTo>
                    <a:pt x="591" y="30"/>
                  </a:lnTo>
                  <a:lnTo>
                    <a:pt x="593" y="14"/>
                  </a:lnTo>
                  <a:lnTo>
                    <a:pt x="607" y="15"/>
                  </a:lnTo>
                  <a:lnTo>
                    <a:pt x="610" y="20"/>
                  </a:lnTo>
                  <a:lnTo>
                    <a:pt x="610" y="31"/>
                  </a:lnTo>
                  <a:lnTo>
                    <a:pt x="615" y="39"/>
                  </a:lnTo>
                  <a:lnTo>
                    <a:pt x="614" y="51"/>
                  </a:lnTo>
                  <a:lnTo>
                    <a:pt x="607" y="59"/>
                  </a:lnTo>
                  <a:lnTo>
                    <a:pt x="599" y="65"/>
                  </a:lnTo>
                  <a:lnTo>
                    <a:pt x="602" y="74"/>
                  </a:lnTo>
                  <a:lnTo>
                    <a:pt x="590" y="84"/>
                  </a:lnTo>
                  <a:lnTo>
                    <a:pt x="601" y="82"/>
                  </a:lnTo>
                  <a:lnTo>
                    <a:pt x="619" y="72"/>
                  </a:lnTo>
                  <a:lnTo>
                    <a:pt x="622" y="62"/>
                  </a:lnTo>
                  <a:lnTo>
                    <a:pt x="623" y="48"/>
                  </a:lnTo>
                  <a:lnTo>
                    <a:pt x="622" y="34"/>
                  </a:lnTo>
                  <a:lnTo>
                    <a:pt x="626" y="22"/>
                  </a:lnTo>
                  <a:lnTo>
                    <a:pt x="636" y="16"/>
                  </a:lnTo>
                  <a:lnTo>
                    <a:pt x="659" y="17"/>
                  </a:lnTo>
                  <a:lnTo>
                    <a:pt x="655" y="0"/>
                  </a:lnTo>
                  <a:lnTo>
                    <a:pt x="662" y="0"/>
                  </a:lnTo>
                  <a:lnTo>
                    <a:pt x="670" y="6"/>
                  </a:lnTo>
                  <a:lnTo>
                    <a:pt x="679" y="21"/>
                  </a:lnTo>
                  <a:lnTo>
                    <a:pt x="691" y="33"/>
                  </a:lnTo>
                  <a:lnTo>
                    <a:pt x="702" y="44"/>
                  </a:lnTo>
                  <a:lnTo>
                    <a:pt x="685" y="55"/>
                  </a:lnTo>
                  <a:lnTo>
                    <a:pt x="667" y="61"/>
                  </a:lnTo>
                  <a:lnTo>
                    <a:pt x="658" y="71"/>
                  </a:lnTo>
                  <a:close/>
                </a:path>
              </a:pathLst>
            </a:custGeom>
            <a:grpFill/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</p:grpSp>
      <p:grpSp>
        <p:nvGrpSpPr>
          <p:cNvPr id="553" name="Group 552">
            <a:extLst>
              <a:ext uri="{FF2B5EF4-FFF2-40B4-BE49-F238E27FC236}">
                <a16:creationId xmlns:a16="http://schemas.microsoft.com/office/drawing/2014/main" id="{7279E2FB-FFA6-927D-95C5-33EE6EC2521E}"/>
              </a:ext>
            </a:extLst>
          </p:cNvPr>
          <p:cNvGrpSpPr/>
          <p:nvPr/>
        </p:nvGrpSpPr>
        <p:grpSpPr>
          <a:xfrm>
            <a:off x="-77917" y="771550"/>
            <a:ext cx="8748296" cy="4501848"/>
            <a:chOff x="-180528" y="86126"/>
            <a:chExt cx="10635147" cy="5472816"/>
          </a:xfrm>
        </p:grpSpPr>
        <p:sp>
          <p:nvSpPr>
            <p:cNvPr id="546" name="Block Arc 545">
              <a:extLst>
                <a:ext uri="{FF2B5EF4-FFF2-40B4-BE49-F238E27FC236}">
                  <a16:creationId xmlns:a16="http://schemas.microsoft.com/office/drawing/2014/main" id="{171BA99C-D208-7A53-2603-570EB78A71A7}"/>
                </a:ext>
              </a:extLst>
            </p:cNvPr>
            <p:cNvSpPr/>
            <p:nvPr/>
          </p:nvSpPr>
          <p:spPr>
            <a:xfrm>
              <a:off x="-180528" y="86126"/>
              <a:ext cx="5472816" cy="5472816"/>
            </a:xfrm>
            <a:prstGeom prst="blockArc">
              <a:avLst>
                <a:gd name="adj1" fmla="val 18900000"/>
                <a:gd name="adj2" fmla="val 2700000"/>
                <a:gd name="adj3" fmla="val 395"/>
              </a:avLst>
            </a:prstGeom>
            <a:ln>
              <a:solidFill>
                <a:schemeClr val="bg1">
                  <a:lumMod val="50000"/>
                </a:schemeClr>
              </a:solidFill>
            </a:ln>
          </p:spPr>
          <p:style>
            <a:lnRef idx="2">
              <a:schemeClr val="accent1">
                <a:shade val="60000"/>
                <a:hueOff val="0"/>
                <a:satOff val="0"/>
                <a:lumOff val="0"/>
                <a:alphaOff val="0"/>
              </a:schemeClr>
            </a:lnRef>
            <a:fillRef idx="0">
              <a:schemeClr val="accent1">
                <a:hueOff val="0"/>
                <a:satOff val="0"/>
                <a:lumOff val="0"/>
                <a:alphaOff val="0"/>
              </a:schemeClr>
            </a:fillRef>
            <a:effectRef idx="0">
              <a:schemeClr val="accent1">
                <a:hueOff val="0"/>
                <a:satOff val="0"/>
                <a:lumOff val="0"/>
                <a:alphaOff val="0"/>
              </a:schemeClr>
            </a:effectRef>
            <a:fontRef idx="minor">
              <a:schemeClr val="tx1">
                <a:hueOff val="0"/>
                <a:satOff val="0"/>
                <a:lumOff val="0"/>
                <a:alphaOff val="0"/>
              </a:schemeClr>
            </a:fontRef>
          </p:style>
          <p:txBody>
            <a:bodyPr/>
            <a:lstStyle/>
            <a:p>
              <a:endParaRPr lang="zh-CN" altLang="en-US"/>
            </a:p>
          </p:txBody>
        </p:sp>
        <p:sp>
          <p:nvSpPr>
            <p:cNvPr id="547" name="Rectangle: Diagonal Corners Rounded 546">
              <a:extLst>
                <a:ext uri="{FF2B5EF4-FFF2-40B4-BE49-F238E27FC236}">
                  <a16:creationId xmlns:a16="http://schemas.microsoft.com/office/drawing/2014/main" id="{2836815D-4C99-6739-7A90-25EE2F23F3E3}"/>
                </a:ext>
              </a:extLst>
            </p:cNvPr>
            <p:cNvSpPr/>
            <p:nvPr/>
          </p:nvSpPr>
          <p:spPr>
            <a:xfrm>
              <a:off x="4978786" y="1196933"/>
              <a:ext cx="5475833" cy="812800"/>
            </a:xfrm>
            <a:prstGeom prst="round2DiagRect">
              <a:avLst/>
            </a:prstGeom>
            <a:solidFill>
              <a:schemeClr val="bg1">
                <a:lumMod val="95000"/>
              </a:schemeClr>
            </a:solidFill>
          </p:spPr>
          <p:style>
            <a:lnRef idx="2">
              <a:schemeClr val="lt1">
                <a:hueOff val="0"/>
                <a:satOff val="0"/>
                <a:lumOff val="0"/>
                <a:alphaOff val="0"/>
              </a:schemeClr>
            </a:lnRef>
            <a:fillRef idx="1">
              <a:schemeClr val="accent1">
                <a:hueOff val="0"/>
                <a:satOff val="0"/>
                <a:lumOff val="0"/>
                <a:alphaOff val="0"/>
              </a:schemeClr>
            </a:fillRef>
            <a:effectRef idx="0">
              <a:schemeClr val="accent1">
                <a:hueOff val="0"/>
                <a:satOff val="0"/>
                <a:lumOff val="0"/>
                <a:alphaOff val="0"/>
              </a:schemeClr>
            </a:effectRef>
            <a:fontRef idx="minor">
              <a:schemeClr val="lt1"/>
            </a:fontRef>
          </p:style>
          <p:txBody>
            <a:bodyPr spcFirstLastPara="0" vert="horz" wrap="square" lIns="645160" tIns="106680" rIns="106680" bIns="106680" numCol="1" spcCol="1270" anchor="ctr" anchorCtr="0">
              <a:noAutofit/>
            </a:bodyPr>
            <a:lstStyle/>
            <a:p>
              <a:pPr marL="0" lvl="0" indent="0" algn="l" defTabSz="1866900">
                <a:lnSpc>
                  <a:spcPct val="90000"/>
                </a:lnSpc>
                <a:spcBef>
                  <a:spcPct val="0"/>
                </a:spcBef>
                <a:spcAft>
                  <a:spcPct val="35000"/>
                </a:spcAft>
                <a:buNone/>
              </a:pPr>
              <a:endParaRPr lang="zh-CN" altLang="en-US" sz="4200" kern="1200"/>
            </a:p>
          </p:txBody>
        </p:sp>
        <p:sp>
          <p:nvSpPr>
            <p:cNvPr id="548" name="Oval 547">
              <a:extLst>
                <a:ext uri="{FF2B5EF4-FFF2-40B4-BE49-F238E27FC236}">
                  <a16:creationId xmlns:a16="http://schemas.microsoft.com/office/drawing/2014/main" id="{0B6A1E39-3779-59BA-C8DF-8C9FE06B8851}"/>
                </a:ext>
              </a:extLst>
            </p:cNvPr>
            <p:cNvSpPr/>
            <p:nvPr/>
          </p:nvSpPr>
          <p:spPr>
            <a:xfrm>
              <a:off x="4470786" y="1095333"/>
              <a:ext cx="1016000" cy="1016000"/>
            </a:xfrm>
            <a:prstGeom prst="ellipse">
              <a:avLst/>
            </a:prstGeom>
            <a:ln>
              <a:solidFill>
                <a:schemeClr val="bg1">
                  <a:lumMod val="50000"/>
                </a:schemeClr>
              </a:solidFill>
            </a:ln>
          </p:spPr>
          <p:style>
            <a:lnRef idx="2">
              <a:schemeClr val="accent1">
                <a:hueOff val="0"/>
                <a:satOff val="0"/>
                <a:lumOff val="0"/>
                <a:alphaOff val="0"/>
              </a:schemeClr>
            </a:lnRef>
            <a:fillRef idx="1">
              <a:schemeClr val="lt1">
                <a:hueOff val="0"/>
                <a:satOff val="0"/>
                <a:lumOff val="0"/>
                <a:alphaOff val="0"/>
              </a:schemeClr>
            </a:fillRef>
            <a:effectRef idx="0">
              <a:schemeClr val="lt1">
                <a:hueOff val="0"/>
                <a:satOff val="0"/>
                <a:lumOff val="0"/>
                <a:alphaOff val="0"/>
              </a:schemeClr>
            </a:effectRef>
            <a:fontRef idx="minor">
              <a:schemeClr val="dk1">
                <a:hueOff val="0"/>
                <a:satOff val="0"/>
                <a:lumOff val="0"/>
                <a:alphaOff val="0"/>
              </a:schemeClr>
            </a:fontRef>
          </p:style>
          <p:txBody>
            <a:bodyPr/>
            <a:lstStyle/>
            <a:p>
              <a:endParaRPr lang="zh-CN" altLang="en-US"/>
            </a:p>
          </p:txBody>
        </p:sp>
        <p:sp>
          <p:nvSpPr>
            <p:cNvPr id="549" name="Rectangle: Diagonal Corners Rounded 548">
              <a:extLst>
                <a:ext uri="{FF2B5EF4-FFF2-40B4-BE49-F238E27FC236}">
                  <a16:creationId xmlns:a16="http://schemas.microsoft.com/office/drawing/2014/main" id="{C1AFA7AE-6FD4-9594-B197-A456F5B9EC58}"/>
                </a:ext>
              </a:extLst>
            </p:cNvPr>
            <p:cNvSpPr/>
            <p:nvPr/>
          </p:nvSpPr>
          <p:spPr>
            <a:xfrm>
              <a:off x="5274239" y="2416132"/>
              <a:ext cx="5180380" cy="812800"/>
            </a:xfrm>
            <a:prstGeom prst="round2DiagRect">
              <a:avLst/>
            </a:prstGeom>
            <a:solidFill>
              <a:schemeClr val="bg1">
                <a:lumMod val="95000"/>
              </a:schemeClr>
            </a:solidFill>
          </p:spPr>
          <p:style>
            <a:lnRef idx="2">
              <a:schemeClr val="lt1">
                <a:hueOff val="0"/>
                <a:satOff val="0"/>
                <a:lumOff val="0"/>
                <a:alphaOff val="0"/>
              </a:schemeClr>
            </a:lnRef>
            <a:fillRef idx="1">
              <a:schemeClr val="accent1">
                <a:hueOff val="0"/>
                <a:satOff val="0"/>
                <a:lumOff val="0"/>
                <a:alphaOff val="0"/>
              </a:schemeClr>
            </a:fillRef>
            <a:effectRef idx="0">
              <a:schemeClr val="accent1">
                <a:hueOff val="0"/>
                <a:satOff val="0"/>
                <a:lumOff val="0"/>
                <a:alphaOff val="0"/>
              </a:schemeClr>
            </a:effectRef>
            <a:fontRef idx="minor">
              <a:schemeClr val="lt1"/>
            </a:fontRef>
          </p:style>
          <p:txBody>
            <a:bodyPr spcFirstLastPara="0" vert="horz" wrap="square" lIns="645160" tIns="106680" rIns="106680" bIns="106680" numCol="1" spcCol="1270" anchor="ctr" anchorCtr="0">
              <a:noAutofit/>
            </a:bodyPr>
            <a:lstStyle/>
            <a:p>
              <a:pPr marL="0" lvl="0" indent="0" algn="l" defTabSz="1866900">
                <a:lnSpc>
                  <a:spcPct val="90000"/>
                </a:lnSpc>
                <a:spcBef>
                  <a:spcPct val="0"/>
                </a:spcBef>
                <a:spcAft>
                  <a:spcPct val="35000"/>
                </a:spcAft>
                <a:buNone/>
              </a:pPr>
              <a:endParaRPr lang="zh-CN" altLang="en-US" sz="4200" kern="1200"/>
            </a:p>
          </p:txBody>
        </p:sp>
        <p:sp>
          <p:nvSpPr>
            <p:cNvPr id="550" name="Oval 549">
              <a:extLst>
                <a:ext uri="{FF2B5EF4-FFF2-40B4-BE49-F238E27FC236}">
                  <a16:creationId xmlns:a16="http://schemas.microsoft.com/office/drawing/2014/main" id="{A7A7ACD3-C95E-B898-BCBF-5FD26D874264}"/>
                </a:ext>
              </a:extLst>
            </p:cNvPr>
            <p:cNvSpPr/>
            <p:nvPr/>
          </p:nvSpPr>
          <p:spPr>
            <a:xfrm>
              <a:off x="4766239" y="2314532"/>
              <a:ext cx="1016000" cy="1016000"/>
            </a:xfrm>
            <a:prstGeom prst="ellipse">
              <a:avLst/>
            </a:prstGeom>
            <a:ln>
              <a:solidFill>
                <a:schemeClr val="bg1">
                  <a:lumMod val="50000"/>
                </a:schemeClr>
              </a:solidFill>
            </a:ln>
          </p:spPr>
          <p:style>
            <a:lnRef idx="2">
              <a:schemeClr val="accent1">
                <a:hueOff val="0"/>
                <a:satOff val="0"/>
                <a:lumOff val="0"/>
                <a:alphaOff val="0"/>
              </a:schemeClr>
            </a:lnRef>
            <a:fillRef idx="1">
              <a:schemeClr val="lt1">
                <a:hueOff val="0"/>
                <a:satOff val="0"/>
                <a:lumOff val="0"/>
                <a:alphaOff val="0"/>
              </a:schemeClr>
            </a:fillRef>
            <a:effectRef idx="0">
              <a:schemeClr val="lt1">
                <a:hueOff val="0"/>
                <a:satOff val="0"/>
                <a:lumOff val="0"/>
                <a:alphaOff val="0"/>
              </a:schemeClr>
            </a:effectRef>
            <a:fontRef idx="minor">
              <a:schemeClr val="dk1">
                <a:hueOff val="0"/>
                <a:satOff val="0"/>
                <a:lumOff val="0"/>
                <a:alphaOff val="0"/>
              </a:schemeClr>
            </a:fontRef>
          </p:style>
          <p:txBody>
            <a:bodyPr/>
            <a:lstStyle/>
            <a:p>
              <a:endParaRPr lang="zh-CN" altLang="en-US"/>
            </a:p>
          </p:txBody>
        </p:sp>
        <p:sp>
          <p:nvSpPr>
            <p:cNvPr id="551" name="Rectangle: Diagonal Corners Rounded 550">
              <a:extLst>
                <a:ext uri="{FF2B5EF4-FFF2-40B4-BE49-F238E27FC236}">
                  <a16:creationId xmlns:a16="http://schemas.microsoft.com/office/drawing/2014/main" id="{0D2F96EB-729A-59C2-C585-75E47FCA2AC9}"/>
                </a:ext>
              </a:extLst>
            </p:cNvPr>
            <p:cNvSpPr/>
            <p:nvPr/>
          </p:nvSpPr>
          <p:spPr>
            <a:xfrm>
              <a:off x="4978786" y="3635333"/>
              <a:ext cx="5475833" cy="812800"/>
            </a:xfrm>
            <a:prstGeom prst="round2DiagRect">
              <a:avLst/>
            </a:prstGeom>
            <a:solidFill>
              <a:schemeClr val="bg1">
                <a:lumMod val="95000"/>
              </a:schemeClr>
            </a:solidFill>
          </p:spPr>
          <p:style>
            <a:lnRef idx="2">
              <a:schemeClr val="lt1">
                <a:hueOff val="0"/>
                <a:satOff val="0"/>
                <a:lumOff val="0"/>
                <a:alphaOff val="0"/>
              </a:schemeClr>
            </a:lnRef>
            <a:fillRef idx="1">
              <a:schemeClr val="accent1">
                <a:hueOff val="0"/>
                <a:satOff val="0"/>
                <a:lumOff val="0"/>
                <a:alphaOff val="0"/>
              </a:schemeClr>
            </a:fillRef>
            <a:effectRef idx="0">
              <a:schemeClr val="accent1">
                <a:hueOff val="0"/>
                <a:satOff val="0"/>
                <a:lumOff val="0"/>
                <a:alphaOff val="0"/>
              </a:schemeClr>
            </a:effectRef>
            <a:fontRef idx="minor">
              <a:schemeClr val="lt1"/>
            </a:fontRef>
          </p:style>
          <p:txBody>
            <a:bodyPr spcFirstLastPara="0" vert="horz" wrap="square" lIns="645160" tIns="106680" rIns="106680" bIns="106680" numCol="1" spcCol="1270" anchor="ctr" anchorCtr="0">
              <a:noAutofit/>
            </a:bodyPr>
            <a:lstStyle/>
            <a:p>
              <a:pPr marL="0" lvl="0" indent="0" algn="l" defTabSz="1866900">
                <a:lnSpc>
                  <a:spcPct val="90000"/>
                </a:lnSpc>
                <a:spcBef>
                  <a:spcPct val="0"/>
                </a:spcBef>
                <a:spcAft>
                  <a:spcPct val="35000"/>
                </a:spcAft>
                <a:buNone/>
              </a:pPr>
              <a:endParaRPr lang="zh-CN" altLang="en-US" sz="4200" kern="1200"/>
            </a:p>
          </p:txBody>
        </p:sp>
        <p:sp>
          <p:nvSpPr>
            <p:cNvPr id="552" name="Oval 551">
              <a:extLst>
                <a:ext uri="{FF2B5EF4-FFF2-40B4-BE49-F238E27FC236}">
                  <a16:creationId xmlns:a16="http://schemas.microsoft.com/office/drawing/2014/main" id="{99A6A9B3-C1BE-2038-4143-BA60B6E308FE}"/>
                </a:ext>
              </a:extLst>
            </p:cNvPr>
            <p:cNvSpPr/>
            <p:nvPr/>
          </p:nvSpPr>
          <p:spPr>
            <a:xfrm>
              <a:off x="4470786" y="3533733"/>
              <a:ext cx="1016000" cy="1016000"/>
            </a:xfrm>
            <a:prstGeom prst="ellipse">
              <a:avLst/>
            </a:prstGeom>
            <a:ln>
              <a:solidFill>
                <a:schemeClr val="bg1">
                  <a:lumMod val="50000"/>
                </a:schemeClr>
              </a:solidFill>
            </a:ln>
          </p:spPr>
          <p:style>
            <a:lnRef idx="2">
              <a:schemeClr val="accent1">
                <a:hueOff val="0"/>
                <a:satOff val="0"/>
                <a:lumOff val="0"/>
                <a:alphaOff val="0"/>
              </a:schemeClr>
            </a:lnRef>
            <a:fillRef idx="1">
              <a:schemeClr val="lt1">
                <a:hueOff val="0"/>
                <a:satOff val="0"/>
                <a:lumOff val="0"/>
                <a:alphaOff val="0"/>
              </a:schemeClr>
            </a:fillRef>
            <a:effectRef idx="0">
              <a:schemeClr val="lt1">
                <a:hueOff val="0"/>
                <a:satOff val="0"/>
                <a:lumOff val="0"/>
                <a:alphaOff val="0"/>
              </a:schemeClr>
            </a:effectRef>
            <a:fontRef idx="minor">
              <a:schemeClr val="dk1">
                <a:hueOff val="0"/>
                <a:satOff val="0"/>
                <a:lumOff val="0"/>
                <a:alphaOff val="0"/>
              </a:schemeClr>
            </a:fontRef>
          </p:style>
          <p:txBody>
            <a:bodyPr/>
            <a:lstStyle/>
            <a:p>
              <a:endParaRPr lang="zh-CN" altLang="en-US"/>
            </a:p>
          </p:txBody>
        </p:sp>
      </p:grpSp>
      <p:sp>
        <p:nvSpPr>
          <p:cNvPr id="555" name="Freeform 82">
            <a:extLst>
              <a:ext uri="{FF2B5EF4-FFF2-40B4-BE49-F238E27FC236}">
                <a16:creationId xmlns:a16="http://schemas.microsoft.com/office/drawing/2014/main" id="{CE27055C-38D9-7455-D7C8-1013F45932E2}"/>
              </a:ext>
            </a:extLst>
          </p:cNvPr>
          <p:cNvSpPr>
            <a:spLocks noEditPoints="1"/>
          </p:cNvSpPr>
          <p:nvPr/>
        </p:nvSpPr>
        <p:spPr bwMode="auto">
          <a:xfrm>
            <a:off x="3929994" y="1774442"/>
            <a:ext cx="427499" cy="494637"/>
          </a:xfrm>
          <a:custGeom>
            <a:avLst/>
            <a:gdLst>
              <a:gd name="T0" fmla="*/ 163 w 745"/>
              <a:gd name="T1" fmla="*/ 226 h 862"/>
              <a:gd name="T2" fmla="*/ 202 w 745"/>
              <a:gd name="T3" fmla="*/ 254 h 862"/>
              <a:gd name="T4" fmla="*/ 613 w 745"/>
              <a:gd name="T5" fmla="*/ 114 h 862"/>
              <a:gd name="T6" fmla="*/ 563 w 745"/>
              <a:gd name="T7" fmla="*/ 144 h 862"/>
              <a:gd name="T8" fmla="*/ 541 w 745"/>
              <a:gd name="T9" fmla="*/ 150 h 862"/>
              <a:gd name="T10" fmla="*/ 509 w 745"/>
              <a:gd name="T11" fmla="*/ 181 h 862"/>
              <a:gd name="T12" fmla="*/ 517 w 745"/>
              <a:gd name="T13" fmla="*/ 243 h 862"/>
              <a:gd name="T14" fmla="*/ 575 w 745"/>
              <a:gd name="T15" fmla="*/ 295 h 862"/>
              <a:gd name="T16" fmla="*/ 617 w 745"/>
              <a:gd name="T17" fmla="*/ 279 h 862"/>
              <a:gd name="T18" fmla="*/ 647 w 745"/>
              <a:gd name="T19" fmla="*/ 243 h 862"/>
              <a:gd name="T20" fmla="*/ 665 w 745"/>
              <a:gd name="T21" fmla="*/ 297 h 862"/>
              <a:gd name="T22" fmla="*/ 678 w 745"/>
              <a:gd name="T23" fmla="*/ 339 h 862"/>
              <a:gd name="T24" fmla="*/ 729 w 745"/>
              <a:gd name="T25" fmla="*/ 343 h 862"/>
              <a:gd name="T26" fmla="*/ 723 w 745"/>
              <a:gd name="T27" fmla="*/ 363 h 862"/>
              <a:gd name="T28" fmla="*/ 720 w 745"/>
              <a:gd name="T29" fmla="*/ 430 h 862"/>
              <a:gd name="T30" fmla="*/ 714 w 745"/>
              <a:gd name="T31" fmla="*/ 520 h 862"/>
              <a:gd name="T32" fmla="*/ 703 w 745"/>
              <a:gd name="T33" fmla="*/ 636 h 862"/>
              <a:gd name="T34" fmla="*/ 654 w 745"/>
              <a:gd name="T35" fmla="*/ 723 h 862"/>
              <a:gd name="T36" fmla="*/ 603 w 745"/>
              <a:gd name="T37" fmla="*/ 798 h 862"/>
              <a:gd name="T38" fmla="*/ 534 w 745"/>
              <a:gd name="T39" fmla="*/ 794 h 862"/>
              <a:gd name="T40" fmla="*/ 484 w 745"/>
              <a:gd name="T41" fmla="*/ 786 h 862"/>
              <a:gd name="T42" fmla="*/ 415 w 745"/>
              <a:gd name="T43" fmla="*/ 807 h 862"/>
              <a:gd name="T44" fmla="*/ 340 w 745"/>
              <a:gd name="T45" fmla="*/ 832 h 862"/>
              <a:gd name="T46" fmla="*/ 292 w 745"/>
              <a:gd name="T47" fmla="*/ 803 h 862"/>
              <a:gd name="T48" fmla="*/ 281 w 745"/>
              <a:gd name="T49" fmla="*/ 846 h 862"/>
              <a:gd name="T50" fmla="*/ 135 w 745"/>
              <a:gd name="T51" fmla="*/ 862 h 862"/>
              <a:gd name="T52" fmla="*/ 68 w 745"/>
              <a:gd name="T53" fmla="*/ 850 h 862"/>
              <a:gd name="T54" fmla="*/ 106 w 745"/>
              <a:gd name="T55" fmla="*/ 805 h 862"/>
              <a:gd name="T56" fmla="*/ 57 w 745"/>
              <a:gd name="T57" fmla="*/ 780 h 862"/>
              <a:gd name="T58" fmla="*/ 37 w 745"/>
              <a:gd name="T59" fmla="*/ 764 h 862"/>
              <a:gd name="T60" fmla="*/ 29 w 745"/>
              <a:gd name="T61" fmla="*/ 708 h 862"/>
              <a:gd name="T62" fmla="*/ 80 w 745"/>
              <a:gd name="T63" fmla="*/ 681 h 862"/>
              <a:gd name="T64" fmla="*/ 53 w 745"/>
              <a:gd name="T65" fmla="*/ 638 h 862"/>
              <a:gd name="T66" fmla="*/ 115 w 745"/>
              <a:gd name="T67" fmla="*/ 662 h 862"/>
              <a:gd name="T68" fmla="*/ 131 w 745"/>
              <a:gd name="T69" fmla="*/ 610 h 862"/>
              <a:gd name="T70" fmla="*/ 287 w 745"/>
              <a:gd name="T71" fmla="*/ 597 h 862"/>
              <a:gd name="T72" fmla="*/ 194 w 745"/>
              <a:gd name="T73" fmla="*/ 588 h 862"/>
              <a:gd name="T74" fmla="*/ 138 w 745"/>
              <a:gd name="T75" fmla="*/ 582 h 862"/>
              <a:gd name="T76" fmla="*/ 213 w 745"/>
              <a:gd name="T77" fmla="*/ 521 h 862"/>
              <a:gd name="T78" fmla="*/ 265 w 745"/>
              <a:gd name="T79" fmla="*/ 474 h 862"/>
              <a:gd name="T80" fmla="*/ 287 w 745"/>
              <a:gd name="T81" fmla="*/ 453 h 862"/>
              <a:gd name="T82" fmla="*/ 211 w 745"/>
              <a:gd name="T83" fmla="*/ 422 h 862"/>
              <a:gd name="T84" fmla="*/ 180 w 745"/>
              <a:gd name="T85" fmla="*/ 402 h 862"/>
              <a:gd name="T86" fmla="*/ 148 w 745"/>
              <a:gd name="T87" fmla="*/ 369 h 862"/>
              <a:gd name="T88" fmla="*/ 163 w 745"/>
              <a:gd name="T89" fmla="*/ 333 h 862"/>
              <a:gd name="T90" fmla="*/ 191 w 745"/>
              <a:gd name="T91" fmla="*/ 317 h 862"/>
              <a:gd name="T92" fmla="*/ 248 w 745"/>
              <a:gd name="T93" fmla="*/ 285 h 862"/>
              <a:gd name="T94" fmla="*/ 222 w 745"/>
              <a:gd name="T95" fmla="*/ 236 h 862"/>
              <a:gd name="T96" fmla="*/ 217 w 745"/>
              <a:gd name="T97" fmla="*/ 187 h 862"/>
              <a:gd name="T98" fmla="*/ 228 w 745"/>
              <a:gd name="T99" fmla="*/ 169 h 862"/>
              <a:gd name="T100" fmla="*/ 335 w 745"/>
              <a:gd name="T101" fmla="*/ 213 h 862"/>
              <a:gd name="T102" fmla="*/ 415 w 745"/>
              <a:gd name="T103" fmla="*/ 229 h 862"/>
              <a:gd name="T104" fmla="*/ 444 w 745"/>
              <a:gd name="T105" fmla="*/ 183 h 862"/>
              <a:gd name="T106" fmla="*/ 504 w 745"/>
              <a:gd name="T107" fmla="*/ 147 h 862"/>
              <a:gd name="T108" fmla="*/ 458 w 745"/>
              <a:gd name="T109" fmla="*/ 99 h 862"/>
              <a:gd name="T110" fmla="*/ 493 w 745"/>
              <a:gd name="T111" fmla="*/ 46 h 862"/>
              <a:gd name="T112" fmla="*/ 556 w 745"/>
              <a:gd name="T113" fmla="*/ 18 h 862"/>
              <a:gd name="T114" fmla="*/ 607 w 745"/>
              <a:gd name="T115" fmla="*/ 15 h 862"/>
              <a:gd name="T116" fmla="*/ 607 w 745"/>
              <a:gd name="T117" fmla="*/ 59 h 862"/>
              <a:gd name="T118" fmla="*/ 620 w 745"/>
              <a:gd name="T119" fmla="*/ 71 h 862"/>
              <a:gd name="T120" fmla="*/ 637 w 745"/>
              <a:gd name="T121" fmla="*/ 16 h 862"/>
              <a:gd name="T122" fmla="*/ 680 w 745"/>
              <a:gd name="T123" fmla="*/ 20 h 862"/>
              <a:gd name="T124" fmla="*/ 659 w 745"/>
              <a:gd name="T125" fmla="*/ 70 h 86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  <a:cxn ang="0">
                <a:pos x="T122" y="T123"/>
              </a:cxn>
              <a:cxn ang="0">
                <a:pos x="T124" y="T125"/>
              </a:cxn>
            </a:cxnLst>
            <a:rect l="0" t="0" r="r" b="b"/>
            <a:pathLst>
              <a:path w="745" h="862">
                <a:moveTo>
                  <a:pt x="202" y="254"/>
                </a:moveTo>
                <a:lnTo>
                  <a:pt x="200" y="261"/>
                </a:lnTo>
                <a:lnTo>
                  <a:pt x="192" y="248"/>
                </a:lnTo>
                <a:lnTo>
                  <a:pt x="190" y="238"/>
                </a:lnTo>
                <a:lnTo>
                  <a:pt x="163" y="226"/>
                </a:lnTo>
                <a:lnTo>
                  <a:pt x="177" y="219"/>
                </a:lnTo>
                <a:lnTo>
                  <a:pt x="182" y="223"/>
                </a:lnTo>
                <a:lnTo>
                  <a:pt x="202" y="230"/>
                </a:lnTo>
                <a:lnTo>
                  <a:pt x="207" y="236"/>
                </a:lnTo>
                <a:lnTo>
                  <a:pt x="202" y="254"/>
                </a:lnTo>
                <a:close/>
                <a:moveTo>
                  <a:pt x="659" y="70"/>
                </a:moveTo>
                <a:lnTo>
                  <a:pt x="634" y="80"/>
                </a:lnTo>
                <a:lnTo>
                  <a:pt x="628" y="85"/>
                </a:lnTo>
                <a:lnTo>
                  <a:pt x="617" y="108"/>
                </a:lnTo>
                <a:lnTo>
                  <a:pt x="613" y="114"/>
                </a:lnTo>
                <a:lnTo>
                  <a:pt x="603" y="125"/>
                </a:lnTo>
                <a:lnTo>
                  <a:pt x="593" y="137"/>
                </a:lnTo>
                <a:lnTo>
                  <a:pt x="584" y="141"/>
                </a:lnTo>
                <a:lnTo>
                  <a:pt x="571" y="142"/>
                </a:lnTo>
                <a:lnTo>
                  <a:pt x="563" y="144"/>
                </a:lnTo>
                <a:lnTo>
                  <a:pt x="556" y="141"/>
                </a:lnTo>
                <a:lnTo>
                  <a:pt x="545" y="138"/>
                </a:lnTo>
                <a:lnTo>
                  <a:pt x="539" y="142"/>
                </a:lnTo>
                <a:lnTo>
                  <a:pt x="538" y="145"/>
                </a:lnTo>
                <a:lnTo>
                  <a:pt x="541" y="150"/>
                </a:lnTo>
                <a:lnTo>
                  <a:pt x="547" y="159"/>
                </a:lnTo>
                <a:lnTo>
                  <a:pt x="556" y="167"/>
                </a:lnTo>
                <a:lnTo>
                  <a:pt x="554" y="171"/>
                </a:lnTo>
                <a:lnTo>
                  <a:pt x="547" y="176"/>
                </a:lnTo>
                <a:lnTo>
                  <a:pt x="509" y="181"/>
                </a:lnTo>
                <a:lnTo>
                  <a:pt x="496" y="187"/>
                </a:lnTo>
                <a:lnTo>
                  <a:pt x="491" y="192"/>
                </a:lnTo>
                <a:lnTo>
                  <a:pt x="492" y="203"/>
                </a:lnTo>
                <a:lnTo>
                  <a:pt x="512" y="238"/>
                </a:lnTo>
                <a:lnTo>
                  <a:pt x="517" y="243"/>
                </a:lnTo>
                <a:lnTo>
                  <a:pt x="517" y="260"/>
                </a:lnTo>
                <a:lnTo>
                  <a:pt x="539" y="273"/>
                </a:lnTo>
                <a:lnTo>
                  <a:pt x="547" y="286"/>
                </a:lnTo>
                <a:lnTo>
                  <a:pt x="555" y="290"/>
                </a:lnTo>
                <a:lnTo>
                  <a:pt x="575" y="295"/>
                </a:lnTo>
                <a:lnTo>
                  <a:pt x="581" y="301"/>
                </a:lnTo>
                <a:lnTo>
                  <a:pt x="586" y="298"/>
                </a:lnTo>
                <a:lnTo>
                  <a:pt x="590" y="294"/>
                </a:lnTo>
                <a:lnTo>
                  <a:pt x="610" y="284"/>
                </a:lnTo>
                <a:lnTo>
                  <a:pt x="617" y="279"/>
                </a:lnTo>
                <a:lnTo>
                  <a:pt x="615" y="269"/>
                </a:lnTo>
                <a:lnTo>
                  <a:pt x="613" y="262"/>
                </a:lnTo>
                <a:lnTo>
                  <a:pt x="627" y="252"/>
                </a:lnTo>
                <a:lnTo>
                  <a:pt x="642" y="242"/>
                </a:lnTo>
                <a:lnTo>
                  <a:pt x="647" y="243"/>
                </a:lnTo>
                <a:lnTo>
                  <a:pt x="655" y="253"/>
                </a:lnTo>
                <a:lnTo>
                  <a:pt x="661" y="267"/>
                </a:lnTo>
                <a:lnTo>
                  <a:pt x="660" y="276"/>
                </a:lnTo>
                <a:lnTo>
                  <a:pt x="660" y="281"/>
                </a:lnTo>
                <a:lnTo>
                  <a:pt x="665" y="297"/>
                </a:lnTo>
                <a:lnTo>
                  <a:pt x="669" y="303"/>
                </a:lnTo>
                <a:lnTo>
                  <a:pt x="682" y="309"/>
                </a:lnTo>
                <a:lnTo>
                  <a:pt x="683" y="314"/>
                </a:lnTo>
                <a:lnTo>
                  <a:pt x="677" y="333"/>
                </a:lnTo>
                <a:lnTo>
                  <a:pt x="678" y="339"/>
                </a:lnTo>
                <a:lnTo>
                  <a:pt x="691" y="344"/>
                </a:lnTo>
                <a:lnTo>
                  <a:pt x="707" y="346"/>
                </a:lnTo>
                <a:lnTo>
                  <a:pt x="713" y="347"/>
                </a:lnTo>
                <a:lnTo>
                  <a:pt x="719" y="345"/>
                </a:lnTo>
                <a:lnTo>
                  <a:pt x="729" y="343"/>
                </a:lnTo>
                <a:lnTo>
                  <a:pt x="740" y="347"/>
                </a:lnTo>
                <a:lnTo>
                  <a:pt x="745" y="356"/>
                </a:lnTo>
                <a:lnTo>
                  <a:pt x="745" y="367"/>
                </a:lnTo>
                <a:lnTo>
                  <a:pt x="733" y="367"/>
                </a:lnTo>
                <a:lnTo>
                  <a:pt x="723" y="363"/>
                </a:lnTo>
                <a:lnTo>
                  <a:pt x="716" y="368"/>
                </a:lnTo>
                <a:lnTo>
                  <a:pt x="714" y="378"/>
                </a:lnTo>
                <a:lnTo>
                  <a:pt x="714" y="394"/>
                </a:lnTo>
                <a:lnTo>
                  <a:pt x="719" y="405"/>
                </a:lnTo>
                <a:lnTo>
                  <a:pt x="720" y="430"/>
                </a:lnTo>
                <a:lnTo>
                  <a:pt x="719" y="456"/>
                </a:lnTo>
                <a:lnTo>
                  <a:pt x="723" y="473"/>
                </a:lnTo>
                <a:lnTo>
                  <a:pt x="720" y="494"/>
                </a:lnTo>
                <a:lnTo>
                  <a:pt x="716" y="503"/>
                </a:lnTo>
                <a:lnTo>
                  <a:pt x="714" y="520"/>
                </a:lnTo>
                <a:lnTo>
                  <a:pt x="710" y="524"/>
                </a:lnTo>
                <a:lnTo>
                  <a:pt x="708" y="541"/>
                </a:lnTo>
                <a:lnTo>
                  <a:pt x="710" y="577"/>
                </a:lnTo>
                <a:lnTo>
                  <a:pt x="710" y="595"/>
                </a:lnTo>
                <a:lnTo>
                  <a:pt x="703" y="636"/>
                </a:lnTo>
                <a:lnTo>
                  <a:pt x="694" y="649"/>
                </a:lnTo>
                <a:lnTo>
                  <a:pt x="681" y="662"/>
                </a:lnTo>
                <a:lnTo>
                  <a:pt x="672" y="678"/>
                </a:lnTo>
                <a:lnTo>
                  <a:pt x="663" y="695"/>
                </a:lnTo>
                <a:lnTo>
                  <a:pt x="654" y="723"/>
                </a:lnTo>
                <a:lnTo>
                  <a:pt x="628" y="753"/>
                </a:lnTo>
                <a:lnTo>
                  <a:pt x="618" y="760"/>
                </a:lnTo>
                <a:lnTo>
                  <a:pt x="607" y="763"/>
                </a:lnTo>
                <a:lnTo>
                  <a:pt x="622" y="791"/>
                </a:lnTo>
                <a:lnTo>
                  <a:pt x="603" y="798"/>
                </a:lnTo>
                <a:lnTo>
                  <a:pt x="584" y="798"/>
                </a:lnTo>
                <a:lnTo>
                  <a:pt x="564" y="787"/>
                </a:lnTo>
                <a:lnTo>
                  <a:pt x="552" y="785"/>
                </a:lnTo>
                <a:lnTo>
                  <a:pt x="538" y="790"/>
                </a:lnTo>
                <a:lnTo>
                  <a:pt x="534" y="794"/>
                </a:lnTo>
                <a:lnTo>
                  <a:pt x="530" y="790"/>
                </a:lnTo>
                <a:lnTo>
                  <a:pt x="527" y="769"/>
                </a:lnTo>
                <a:lnTo>
                  <a:pt x="517" y="788"/>
                </a:lnTo>
                <a:lnTo>
                  <a:pt x="504" y="791"/>
                </a:lnTo>
                <a:lnTo>
                  <a:pt x="484" y="786"/>
                </a:lnTo>
                <a:lnTo>
                  <a:pt x="450" y="782"/>
                </a:lnTo>
                <a:lnTo>
                  <a:pt x="435" y="786"/>
                </a:lnTo>
                <a:lnTo>
                  <a:pt x="428" y="792"/>
                </a:lnTo>
                <a:lnTo>
                  <a:pt x="421" y="803"/>
                </a:lnTo>
                <a:lnTo>
                  <a:pt x="415" y="807"/>
                </a:lnTo>
                <a:lnTo>
                  <a:pt x="408" y="810"/>
                </a:lnTo>
                <a:lnTo>
                  <a:pt x="380" y="811"/>
                </a:lnTo>
                <a:lnTo>
                  <a:pt x="375" y="812"/>
                </a:lnTo>
                <a:lnTo>
                  <a:pt x="358" y="825"/>
                </a:lnTo>
                <a:lnTo>
                  <a:pt x="340" y="832"/>
                </a:lnTo>
                <a:lnTo>
                  <a:pt x="326" y="831"/>
                </a:lnTo>
                <a:lnTo>
                  <a:pt x="317" y="819"/>
                </a:lnTo>
                <a:lnTo>
                  <a:pt x="315" y="812"/>
                </a:lnTo>
                <a:lnTo>
                  <a:pt x="310" y="807"/>
                </a:lnTo>
                <a:lnTo>
                  <a:pt x="292" y="803"/>
                </a:lnTo>
                <a:lnTo>
                  <a:pt x="297" y="807"/>
                </a:lnTo>
                <a:lnTo>
                  <a:pt x="299" y="815"/>
                </a:lnTo>
                <a:lnTo>
                  <a:pt x="297" y="829"/>
                </a:lnTo>
                <a:lnTo>
                  <a:pt x="292" y="841"/>
                </a:lnTo>
                <a:lnTo>
                  <a:pt x="281" y="846"/>
                </a:lnTo>
                <a:lnTo>
                  <a:pt x="270" y="845"/>
                </a:lnTo>
                <a:lnTo>
                  <a:pt x="250" y="854"/>
                </a:lnTo>
                <a:lnTo>
                  <a:pt x="227" y="852"/>
                </a:lnTo>
                <a:lnTo>
                  <a:pt x="213" y="861"/>
                </a:lnTo>
                <a:lnTo>
                  <a:pt x="135" y="862"/>
                </a:lnTo>
                <a:lnTo>
                  <a:pt x="131" y="862"/>
                </a:lnTo>
                <a:lnTo>
                  <a:pt x="123" y="854"/>
                </a:lnTo>
                <a:lnTo>
                  <a:pt x="113" y="848"/>
                </a:lnTo>
                <a:lnTo>
                  <a:pt x="101" y="847"/>
                </a:lnTo>
                <a:lnTo>
                  <a:pt x="68" y="850"/>
                </a:lnTo>
                <a:lnTo>
                  <a:pt x="54" y="844"/>
                </a:lnTo>
                <a:lnTo>
                  <a:pt x="81" y="820"/>
                </a:lnTo>
                <a:lnTo>
                  <a:pt x="109" y="812"/>
                </a:lnTo>
                <a:lnTo>
                  <a:pt x="114" y="808"/>
                </a:lnTo>
                <a:lnTo>
                  <a:pt x="106" y="805"/>
                </a:lnTo>
                <a:lnTo>
                  <a:pt x="56" y="802"/>
                </a:lnTo>
                <a:lnTo>
                  <a:pt x="37" y="805"/>
                </a:lnTo>
                <a:lnTo>
                  <a:pt x="20" y="803"/>
                </a:lnTo>
                <a:lnTo>
                  <a:pt x="31" y="792"/>
                </a:lnTo>
                <a:lnTo>
                  <a:pt x="57" y="780"/>
                </a:lnTo>
                <a:lnTo>
                  <a:pt x="71" y="774"/>
                </a:lnTo>
                <a:lnTo>
                  <a:pt x="79" y="773"/>
                </a:lnTo>
                <a:lnTo>
                  <a:pt x="90" y="765"/>
                </a:lnTo>
                <a:lnTo>
                  <a:pt x="115" y="760"/>
                </a:lnTo>
                <a:lnTo>
                  <a:pt x="37" y="764"/>
                </a:lnTo>
                <a:lnTo>
                  <a:pt x="18" y="755"/>
                </a:lnTo>
                <a:lnTo>
                  <a:pt x="16" y="747"/>
                </a:lnTo>
                <a:lnTo>
                  <a:pt x="0" y="746"/>
                </a:lnTo>
                <a:lnTo>
                  <a:pt x="0" y="728"/>
                </a:lnTo>
                <a:lnTo>
                  <a:pt x="29" y="708"/>
                </a:lnTo>
                <a:lnTo>
                  <a:pt x="45" y="702"/>
                </a:lnTo>
                <a:lnTo>
                  <a:pt x="62" y="699"/>
                </a:lnTo>
                <a:lnTo>
                  <a:pt x="77" y="695"/>
                </a:lnTo>
                <a:lnTo>
                  <a:pt x="87" y="687"/>
                </a:lnTo>
                <a:lnTo>
                  <a:pt x="80" y="681"/>
                </a:lnTo>
                <a:lnTo>
                  <a:pt x="37" y="671"/>
                </a:lnTo>
                <a:lnTo>
                  <a:pt x="16" y="663"/>
                </a:lnTo>
                <a:lnTo>
                  <a:pt x="20" y="655"/>
                </a:lnTo>
                <a:lnTo>
                  <a:pt x="26" y="647"/>
                </a:lnTo>
                <a:lnTo>
                  <a:pt x="53" y="638"/>
                </a:lnTo>
                <a:lnTo>
                  <a:pt x="64" y="639"/>
                </a:lnTo>
                <a:lnTo>
                  <a:pt x="74" y="644"/>
                </a:lnTo>
                <a:lnTo>
                  <a:pt x="83" y="651"/>
                </a:lnTo>
                <a:lnTo>
                  <a:pt x="90" y="657"/>
                </a:lnTo>
                <a:lnTo>
                  <a:pt x="115" y="662"/>
                </a:lnTo>
                <a:lnTo>
                  <a:pt x="107" y="648"/>
                </a:lnTo>
                <a:lnTo>
                  <a:pt x="112" y="628"/>
                </a:lnTo>
                <a:lnTo>
                  <a:pt x="106" y="619"/>
                </a:lnTo>
                <a:lnTo>
                  <a:pt x="118" y="612"/>
                </a:lnTo>
                <a:lnTo>
                  <a:pt x="131" y="610"/>
                </a:lnTo>
                <a:lnTo>
                  <a:pt x="155" y="596"/>
                </a:lnTo>
                <a:lnTo>
                  <a:pt x="163" y="595"/>
                </a:lnTo>
                <a:lnTo>
                  <a:pt x="201" y="599"/>
                </a:lnTo>
                <a:lnTo>
                  <a:pt x="243" y="601"/>
                </a:lnTo>
                <a:lnTo>
                  <a:pt x="287" y="597"/>
                </a:lnTo>
                <a:lnTo>
                  <a:pt x="269" y="584"/>
                </a:lnTo>
                <a:lnTo>
                  <a:pt x="261" y="571"/>
                </a:lnTo>
                <a:lnTo>
                  <a:pt x="241" y="588"/>
                </a:lnTo>
                <a:lnTo>
                  <a:pt x="227" y="593"/>
                </a:lnTo>
                <a:lnTo>
                  <a:pt x="194" y="588"/>
                </a:lnTo>
                <a:lnTo>
                  <a:pt x="185" y="584"/>
                </a:lnTo>
                <a:lnTo>
                  <a:pt x="173" y="572"/>
                </a:lnTo>
                <a:lnTo>
                  <a:pt x="167" y="574"/>
                </a:lnTo>
                <a:lnTo>
                  <a:pt x="161" y="578"/>
                </a:lnTo>
                <a:lnTo>
                  <a:pt x="138" y="582"/>
                </a:lnTo>
                <a:lnTo>
                  <a:pt x="115" y="579"/>
                </a:lnTo>
                <a:lnTo>
                  <a:pt x="147" y="566"/>
                </a:lnTo>
                <a:lnTo>
                  <a:pt x="188" y="544"/>
                </a:lnTo>
                <a:lnTo>
                  <a:pt x="198" y="536"/>
                </a:lnTo>
                <a:lnTo>
                  <a:pt x="213" y="521"/>
                </a:lnTo>
                <a:lnTo>
                  <a:pt x="211" y="512"/>
                </a:lnTo>
                <a:lnTo>
                  <a:pt x="207" y="506"/>
                </a:lnTo>
                <a:lnTo>
                  <a:pt x="240" y="476"/>
                </a:lnTo>
                <a:lnTo>
                  <a:pt x="250" y="472"/>
                </a:lnTo>
                <a:lnTo>
                  <a:pt x="265" y="474"/>
                </a:lnTo>
                <a:lnTo>
                  <a:pt x="277" y="472"/>
                </a:lnTo>
                <a:lnTo>
                  <a:pt x="283" y="473"/>
                </a:lnTo>
                <a:lnTo>
                  <a:pt x="287" y="472"/>
                </a:lnTo>
                <a:lnTo>
                  <a:pt x="300" y="464"/>
                </a:lnTo>
                <a:lnTo>
                  <a:pt x="287" y="453"/>
                </a:lnTo>
                <a:lnTo>
                  <a:pt x="273" y="445"/>
                </a:lnTo>
                <a:lnTo>
                  <a:pt x="224" y="436"/>
                </a:lnTo>
                <a:lnTo>
                  <a:pt x="218" y="434"/>
                </a:lnTo>
                <a:lnTo>
                  <a:pt x="214" y="429"/>
                </a:lnTo>
                <a:lnTo>
                  <a:pt x="211" y="422"/>
                </a:lnTo>
                <a:lnTo>
                  <a:pt x="211" y="410"/>
                </a:lnTo>
                <a:lnTo>
                  <a:pt x="209" y="406"/>
                </a:lnTo>
                <a:lnTo>
                  <a:pt x="198" y="403"/>
                </a:lnTo>
                <a:lnTo>
                  <a:pt x="186" y="404"/>
                </a:lnTo>
                <a:lnTo>
                  <a:pt x="180" y="402"/>
                </a:lnTo>
                <a:lnTo>
                  <a:pt x="174" y="394"/>
                </a:lnTo>
                <a:lnTo>
                  <a:pt x="189" y="385"/>
                </a:lnTo>
                <a:lnTo>
                  <a:pt x="175" y="378"/>
                </a:lnTo>
                <a:lnTo>
                  <a:pt x="159" y="376"/>
                </a:lnTo>
                <a:lnTo>
                  <a:pt x="148" y="369"/>
                </a:lnTo>
                <a:lnTo>
                  <a:pt x="150" y="360"/>
                </a:lnTo>
                <a:lnTo>
                  <a:pt x="158" y="354"/>
                </a:lnTo>
                <a:lnTo>
                  <a:pt x="152" y="345"/>
                </a:lnTo>
                <a:lnTo>
                  <a:pt x="154" y="335"/>
                </a:lnTo>
                <a:lnTo>
                  <a:pt x="163" y="333"/>
                </a:lnTo>
                <a:lnTo>
                  <a:pt x="171" y="336"/>
                </a:lnTo>
                <a:lnTo>
                  <a:pt x="190" y="334"/>
                </a:lnTo>
                <a:lnTo>
                  <a:pt x="214" y="337"/>
                </a:lnTo>
                <a:lnTo>
                  <a:pt x="197" y="325"/>
                </a:lnTo>
                <a:lnTo>
                  <a:pt x="191" y="317"/>
                </a:lnTo>
                <a:lnTo>
                  <a:pt x="193" y="308"/>
                </a:lnTo>
                <a:lnTo>
                  <a:pt x="197" y="301"/>
                </a:lnTo>
                <a:lnTo>
                  <a:pt x="223" y="294"/>
                </a:lnTo>
                <a:lnTo>
                  <a:pt x="248" y="294"/>
                </a:lnTo>
                <a:lnTo>
                  <a:pt x="248" y="285"/>
                </a:lnTo>
                <a:lnTo>
                  <a:pt x="252" y="277"/>
                </a:lnTo>
                <a:lnTo>
                  <a:pt x="230" y="267"/>
                </a:lnTo>
                <a:lnTo>
                  <a:pt x="205" y="267"/>
                </a:lnTo>
                <a:lnTo>
                  <a:pt x="211" y="250"/>
                </a:lnTo>
                <a:lnTo>
                  <a:pt x="222" y="236"/>
                </a:lnTo>
                <a:lnTo>
                  <a:pt x="226" y="225"/>
                </a:lnTo>
                <a:lnTo>
                  <a:pt x="228" y="213"/>
                </a:lnTo>
                <a:lnTo>
                  <a:pt x="216" y="216"/>
                </a:lnTo>
                <a:lnTo>
                  <a:pt x="219" y="198"/>
                </a:lnTo>
                <a:lnTo>
                  <a:pt x="217" y="187"/>
                </a:lnTo>
                <a:lnTo>
                  <a:pt x="199" y="189"/>
                </a:lnTo>
                <a:lnTo>
                  <a:pt x="203" y="176"/>
                </a:lnTo>
                <a:lnTo>
                  <a:pt x="211" y="167"/>
                </a:lnTo>
                <a:lnTo>
                  <a:pt x="220" y="164"/>
                </a:lnTo>
                <a:lnTo>
                  <a:pt x="228" y="169"/>
                </a:lnTo>
                <a:lnTo>
                  <a:pt x="244" y="174"/>
                </a:lnTo>
                <a:lnTo>
                  <a:pt x="261" y="170"/>
                </a:lnTo>
                <a:lnTo>
                  <a:pt x="284" y="174"/>
                </a:lnTo>
                <a:lnTo>
                  <a:pt x="317" y="186"/>
                </a:lnTo>
                <a:lnTo>
                  <a:pt x="335" y="213"/>
                </a:lnTo>
                <a:lnTo>
                  <a:pt x="342" y="212"/>
                </a:lnTo>
                <a:lnTo>
                  <a:pt x="356" y="201"/>
                </a:lnTo>
                <a:lnTo>
                  <a:pt x="360" y="201"/>
                </a:lnTo>
                <a:lnTo>
                  <a:pt x="394" y="216"/>
                </a:lnTo>
                <a:lnTo>
                  <a:pt x="415" y="229"/>
                </a:lnTo>
                <a:lnTo>
                  <a:pt x="421" y="229"/>
                </a:lnTo>
                <a:lnTo>
                  <a:pt x="422" y="213"/>
                </a:lnTo>
                <a:lnTo>
                  <a:pt x="417" y="201"/>
                </a:lnTo>
                <a:lnTo>
                  <a:pt x="430" y="189"/>
                </a:lnTo>
                <a:lnTo>
                  <a:pt x="444" y="183"/>
                </a:lnTo>
                <a:lnTo>
                  <a:pt x="453" y="180"/>
                </a:lnTo>
                <a:lnTo>
                  <a:pt x="474" y="179"/>
                </a:lnTo>
                <a:lnTo>
                  <a:pt x="483" y="176"/>
                </a:lnTo>
                <a:lnTo>
                  <a:pt x="492" y="160"/>
                </a:lnTo>
                <a:lnTo>
                  <a:pt x="504" y="147"/>
                </a:lnTo>
                <a:lnTo>
                  <a:pt x="458" y="143"/>
                </a:lnTo>
                <a:lnTo>
                  <a:pt x="419" y="114"/>
                </a:lnTo>
                <a:lnTo>
                  <a:pt x="429" y="104"/>
                </a:lnTo>
                <a:lnTo>
                  <a:pt x="441" y="100"/>
                </a:lnTo>
                <a:lnTo>
                  <a:pt x="458" y="99"/>
                </a:lnTo>
                <a:lnTo>
                  <a:pt x="460" y="92"/>
                </a:lnTo>
                <a:lnTo>
                  <a:pt x="470" y="88"/>
                </a:lnTo>
                <a:lnTo>
                  <a:pt x="486" y="78"/>
                </a:lnTo>
                <a:lnTo>
                  <a:pt x="486" y="59"/>
                </a:lnTo>
                <a:lnTo>
                  <a:pt x="493" y="46"/>
                </a:lnTo>
                <a:lnTo>
                  <a:pt x="504" y="39"/>
                </a:lnTo>
                <a:lnTo>
                  <a:pt x="510" y="28"/>
                </a:lnTo>
                <a:lnTo>
                  <a:pt x="517" y="20"/>
                </a:lnTo>
                <a:lnTo>
                  <a:pt x="536" y="21"/>
                </a:lnTo>
                <a:lnTo>
                  <a:pt x="556" y="18"/>
                </a:lnTo>
                <a:lnTo>
                  <a:pt x="563" y="20"/>
                </a:lnTo>
                <a:lnTo>
                  <a:pt x="585" y="24"/>
                </a:lnTo>
                <a:lnTo>
                  <a:pt x="592" y="29"/>
                </a:lnTo>
                <a:lnTo>
                  <a:pt x="594" y="13"/>
                </a:lnTo>
                <a:lnTo>
                  <a:pt x="607" y="15"/>
                </a:lnTo>
                <a:lnTo>
                  <a:pt x="612" y="19"/>
                </a:lnTo>
                <a:lnTo>
                  <a:pt x="611" y="30"/>
                </a:lnTo>
                <a:lnTo>
                  <a:pt x="615" y="38"/>
                </a:lnTo>
                <a:lnTo>
                  <a:pt x="614" y="51"/>
                </a:lnTo>
                <a:lnTo>
                  <a:pt x="607" y="59"/>
                </a:lnTo>
                <a:lnTo>
                  <a:pt x="600" y="64"/>
                </a:lnTo>
                <a:lnTo>
                  <a:pt x="603" y="74"/>
                </a:lnTo>
                <a:lnTo>
                  <a:pt x="590" y="84"/>
                </a:lnTo>
                <a:lnTo>
                  <a:pt x="602" y="82"/>
                </a:lnTo>
                <a:lnTo>
                  <a:pt x="620" y="71"/>
                </a:lnTo>
                <a:lnTo>
                  <a:pt x="622" y="61"/>
                </a:lnTo>
                <a:lnTo>
                  <a:pt x="623" y="47"/>
                </a:lnTo>
                <a:lnTo>
                  <a:pt x="622" y="35"/>
                </a:lnTo>
                <a:lnTo>
                  <a:pt x="627" y="21"/>
                </a:lnTo>
                <a:lnTo>
                  <a:pt x="637" y="16"/>
                </a:lnTo>
                <a:lnTo>
                  <a:pt x="660" y="17"/>
                </a:lnTo>
                <a:lnTo>
                  <a:pt x="655" y="0"/>
                </a:lnTo>
                <a:lnTo>
                  <a:pt x="663" y="1"/>
                </a:lnTo>
                <a:lnTo>
                  <a:pt x="671" y="5"/>
                </a:lnTo>
                <a:lnTo>
                  <a:pt x="680" y="20"/>
                </a:lnTo>
                <a:lnTo>
                  <a:pt x="691" y="33"/>
                </a:lnTo>
                <a:lnTo>
                  <a:pt x="703" y="43"/>
                </a:lnTo>
                <a:lnTo>
                  <a:pt x="686" y="54"/>
                </a:lnTo>
                <a:lnTo>
                  <a:pt x="668" y="60"/>
                </a:lnTo>
                <a:lnTo>
                  <a:pt x="659" y="70"/>
                </a:lnTo>
                <a:close/>
              </a:path>
            </a:pathLst>
          </a:custGeom>
          <a:solidFill>
            <a:schemeClr val="bg1">
              <a:lumMod val="65000"/>
            </a:schemeClr>
          </a:solidFill>
          <a:ln w="3175">
            <a:solidFill>
              <a:schemeClr val="bg1"/>
            </a:solidFill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pPr defTabSz="914400"/>
            <a:endParaRPr lang="zh-CN" altLang="en-US"/>
          </a:p>
        </p:txBody>
      </p:sp>
      <p:sp>
        <p:nvSpPr>
          <p:cNvPr id="557" name="Freeform 58">
            <a:extLst>
              <a:ext uri="{FF2B5EF4-FFF2-40B4-BE49-F238E27FC236}">
                <a16:creationId xmlns:a16="http://schemas.microsoft.com/office/drawing/2014/main" id="{6145E368-CF3A-AFB1-9DFA-58D8A0638C29}"/>
              </a:ext>
            </a:extLst>
          </p:cNvPr>
          <p:cNvSpPr>
            <a:spLocks noEditPoints="1"/>
          </p:cNvSpPr>
          <p:nvPr/>
        </p:nvSpPr>
        <p:spPr bwMode="auto">
          <a:xfrm>
            <a:off x="4224833" y="2643188"/>
            <a:ext cx="368502" cy="692510"/>
          </a:xfrm>
          <a:custGeom>
            <a:avLst/>
            <a:gdLst>
              <a:gd name="T0" fmla="*/ 408 w 1350"/>
              <a:gd name="T1" fmla="*/ 2160 h 2537"/>
              <a:gd name="T2" fmla="*/ 418 w 1350"/>
              <a:gd name="T3" fmla="*/ 2032 h 2537"/>
              <a:gd name="T4" fmla="*/ 437 w 1350"/>
              <a:gd name="T5" fmla="*/ 1866 h 2537"/>
              <a:gd name="T6" fmla="*/ 629 w 1350"/>
              <a:gd name="T7" fmla="*/ 1780 h 2537"/>
              <a:gd name="T8" fmla="*/ 690 w 1350"/>
              <a:gd name="T9" fmla="*/ 1683 h 2537"/>
              <a:gd name="T10" fmla="*/ 708 w 1350"/>
              <a:gd name="T11" fmla="*/ 1399 h 2537"/>
              <a:gd name="T12" fmla="*/ 559 w 1350"/>
              <a:gd name="T13" fmla="*/ 1388 h 2537"/>
              <a:gd name="T14" fmla="*/ 531 w 1350"/>
              <a:gd name="T15" fmla="*/ 1234 h 2537"/>
              <a:gd name="T16" fmla="*/ 534 w 1350"/>
              <a:gd name="T17" fmla="*/ 1079 h 2537"/>
              <a:gd name="T18" fmla="*/ 468 w 1350"/>
              <a:gd name="T19" fmla="*/ 1073 h 2537"/>
              <a:gd name="T20" fmla="*/ 444 w 1350"/>
              <a:gd name="T21" fmla="*/ 1118 h 2537"/>
              <a:gd name="T22" fmla="*/ 478 w 1350"/>
              <a:gd name="T23" fmla="*/ 929 h 2537"/>
              <a:gd name="T24" fmla="*/ 515 w 1350"/>
              <a:gd name="T25" fmla="*/ 768 h 2537"/>
              <a:gd name="T26" fmla="*/ 579 w 1350"/>
              <a:gd name="T27" fmla="*/ 617 h 2537"/>
              <a:gd name="T28" fmla="*/ 640 w 1350"/>
              <a:gd name="T29" fmla="*/ 500 h 2537"/>
              <a:gd name="T30" fmla="*/ 833 w 1350"/>
              <a:gd name="T31" fmla="*/ 484 h 2537"/>
              <a:gd name="T32" fmla="*/ 764 w 1350"/>
              <a:gd name="T33" fmla="*/ 665 h 2537"/>
              <a:gd name="T34" fmla="*/ 1010 w 1350"/>
              <a:gd name="T35" fmla="*/ 752 h 2537"/>
              <a:gd name="T36" fmla="*/ 810 w 1350"/>
              <a:gd name="T37" fmla="*/ 1027 h 2537"/>
              <a:gd name="T38" fmla="*/ 693 w 1350"/>
              <a:gd name="T39" fmla="*/ 1095 h 2537"/>
              <a:gd name="T40" fmla="*/ 987 w 1350"/>
              <a:gd name="T41" fmla="*/ 1499 h 2537"/>
              <a:gd name="T42" fmla="*/ 1122 w 1350"/>
              <a:gd name="T43" fmla="*/ 1788 h 2537"/>
              <a:gd name="T44" fmla="*/ 1139 w 1350"/>
              <a:gd name="T45" fmla="*/ 1998 h 2537"/>
              <a:gd name="T46" fmla="*/ 1338 w 1350"/>
              <a:gd name="T47" fmla="*/ 2133 h 2537"/>
              <a:gd name="T48" fmla="*/ 1196 w 1350"/>
              <a:gd name="T49" fmla="*/ 2286 h 2537"/>
              <a:gd name="T50" fmla="*/ 1266 w 1350"/>
              <a:gd name="T51" fmla="*/ 2377 h 2537"/>
              <a:gd name="T52" fmla="*/ 892 w 1350"/>
              <a:gd name="T53" fmla="*/ 2475 h 2537"/>
              <a:gd name="T54" fmla="*/ 649 w 1350"/>
              <a:gd name="T55" fmla="*/ 2473 h 2537"/>
              <a:gd name="T56" fmla="*/ 360 w 1350"/>
              <a:gd name="T57" fmla="*/ 2479 h 2537"/>
              <a:gd name="T58" fmla="*/ 119 w 1350"/>
              <a:gd name="T59" fmla="*/ 2495 h 2537"/>
              <a:gd name="T60" fmla="*/ 453 w 1350"/>
              <a:gd name="T61" fmla="*/ 2284 h 2537"/>
              <a:gd name="T62" fmla="*/ 514 w 1350"/>
              <a:gd name="T63" fmla="*/ 1779 h 2537"/>
              <a:gd name="T64" fmla="*/ 1020 w 1350"/>
              <a:gd name="T65" fmla="*/ 350 h 2537"/>
              <a:gd name="T66" fmla="*/ 1221 w 1350"/>
              <a:gd name="T67" fmla="*/ 77 h 2537"/>
              <a:gd name="T68" fmla="*/ 1201 w 1350"/>
              <a:gd name="T69" fmla="*/ 157 h 2537"/>
              <a:gd name="T70" fmla="*/ 1180 w 1350"/>
              <a:gd name="T71" fmla="*/ 68 h 2537"/>
              <a:gd name="T72" fmla="*/ 1276 w 1350"/>
              <a:gd name="T73" fmla="*/ 2 h 2537"/>
              <a:gd name="T74" fmla="*/ 907 w 1350"/>
              <a:gd name="T75" fmla="*/ 449 h 2537"/>
              <a:gd name="T76" fmla="*/ 958 w 1350"/>
              <a:gd name="T77" fmla="*/ 431 h 2537"/>
              <a:gd name="T78" fmla="*/ 912 w 1350"/>
              <a:gd name="T79" fmla="*/ 362 h 2537"/>
              <a:gd name="T80" fmla="*/ 971 w 1350"/>
              <a:gd name="T81" fmla="*/ 349 h 2537"/>
              <a:gd name="T82" fmla="*/ 449 w 1350"/>
              <a:gd name="T83" fmla="*/ 1165 h 2537"/>
              <a:gd name="T84" fmla="*/ 397 w 1350"/>
              <a:gd name="T85" fmla="*/ 930 h 2537"/>
              <a:gd name="T86" fmla="*/ 363 w 1350"/>
              <a:gd name="T87" fmla="*/ 1127 h 2537"/>
              <a:gd name="T88" fmla="*/ 323 w 1350"/>
              <a:gd name="T89" fmla="*/ 1077 h 2537"/>
              <a:gd name="T90" fmla="*/ 398 w 1350"/>
              <a:gd name="T91" fmla="*/ 1045 h 2537"/>
              <a:gd name="T92" fmla="*/ 408 w 1350"/>
              <a:gd name="T93" fmla="*/ 569 h 2537"/>
              <a:gd name="T94" fmla="*/ 374 w 1350"/>
              <a:gd name="T95" fmla="*/ 524 h 2537"/>
              <a:gd name="T96" fmla="*/ 427 w 1350"/>
              <a:gd name="T97" fmla="*/ 468 h 2537"/>
              <a:gd name="T98" fmla="*/ 406 w 1350"/>
              <a:gd name="T99" fmla="*/ 811 h 2537"/>
              <a:gd name="T100" fmla="*/ 449 w 1350"/>
              <a:gd name="T101" fmla="*/ 801 h 2537"/>
              <a:gd name="T102" fmla="*/ 398 w 1350"/>
              <a:gd name="T103" fmla="*/ 667 h 2537"/>
              <a:gd name="T104" fmla="*/ 292 w 1350"/>
              <a:gd name="T105" fmla="*/ 607 h 2537"/>
              <a:gd name="T106" fmla="*/ 288 w 1350"/>
              <a:gd name="T107" fmla="*/ 742 h 2537"/>
              <a:gd name="T108" fmla="*/ 201 w 1350"/>
              <a:gd name="T109" fmla="*/ 1509 h 2537"/>
              <a:gd name="T110" fmla="*/ 126 w 1350"/>
              <a:gd name="T111" fmla="*/ 1445 h 2537"/>
              <a:gd name="T112" fmla="*/ 57 w 1350"/>
              <a:gd name="T113" fmla="*/ 1341 h 2537"/>
              <a:gd name="T114" fmla="*/ 137 w 1350"/>
              <a:gd name="T115" fmla="*/ 1251 h 2537"/>
              <a:gd name="T116" fmla="*/ 345 w 1350"/>
              <a:gd name="T117" fmla="*/ 1322 h 2537"/>
              <a:gd name="T118" fmla="*/ 353 w 1350"/>
              <a:gd name="T119" fmla="*/ 1418 h 2537"/>
              <a:gd name="T120" fmla="*/ 839 w 1350"/>
              <a:gd name="T121" fmla="*/ 2507 h 2537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</a:cxnLst>
            <a:rect l="0" t="0" r="r" b="b"/>
            <a:pathLst>
              <a:path w="1350" h="2537">
                <a:moveTo>
                  <a:pt x="649" y="2222"/>
                </a:moveTo>
                <a:lnTo>
                  <a:pt x="637" y="2230"/>
                </a:lnTo>
                <a:lnTo>
                  <a:pt x="599" y="2233"/>
                </a:lnTo>
                <a:lnTo>
                  <a:pt x="581" y="2241"/>
                </a:lnTo>
                <a:lnTo>
                  <a:pt x="549" y="2260"/>
                </a:lnTo>
                <a:lnTo>
                  <a:pt x="544" y="2261"/>
                </a:lnTo>
                <a:lnTo>
                  <a:pt x="504" y="2248"/>
                </a:lnTo>
                <a:lnTo>
                  <a:pt x="480" y="2211"/>
                </a:lnTo>
                <a:lnTo>
                  <a:pt x="463" y="2194"/>
                </a:lnTo>
                <a:lnTo>
                  <a:pt x="455" y="2192"/>
                </a:lnTo>
                <a:lnTo>
                  <a:pt x="446" y="2193"/>
                </a:lnTo>
                <a:lnTo>
                  <a:pt x="427" y="2194"/>
                </a:lnTo>
                <a:lnTo>
                  <a:pt x="410" y="2190"/>
                </a:lnTo>
                <a:lnTo>
                  <a:pt x="421" y="2177"/>
                </a:lnTo>
                <a:lnTo>
                  <a:pt x="436" y="2172"/>
                </a:lnTo>
                <a:lnTo>
                  <a:pt x="408" y="2160"/>
                </a:lnTo>
                <a:lnTo>
                  <a:pt x="402" y="2155"/>
                </a:lnTo>
                <a:lnTo>
                  <a:pt x="395" y="2143"/>
                </a:lnTo>
                <a:lnTo>
                  <a:pt x="373" y="2138"/>
                </a:lnTo>
                <a:lnTo>
                  <a:pt x="362" y="2138"/>
                </a:lnTo>
                <a:lnTo>
                  <a:pt x="342" y="2147"/>
                </a:lnTo>
                <a:lnTo>
                  <a:pt x="311" y="2156"/>
                </a:lnTo>
                <a:lnTo>
                  <a:pt x="281" y="2128"/>
                </a:lnTo>
                <a:lnTo>
                  <a:pt x="277" y="2119"/>
                </a:lnTo>
                <a:lnTo>
                  <a:pt x="280" y="2102"/>
                </a:lnTo>
                <a:lnTo>
                  <a:pt x="278" y="2089"/>
                </a:lnTo>
                <a:lnTo>
                  <a:pt x="270" y="2082"/>
                </a:lnTo>
                <a:lnTo>
                  <a:pt x="285" y="2067"/>
                </a:lnTo>
                <a:lnTo>
                  <a:pt x="302" y="2059"/>
                </a:lnTo>
                <a:lnTo>
                  <a:pt x="336" y="2055"/>
                </a:lnTo>
                <a:lnTo>
                  <a:pt x="388" y="2038"/>
                </a:lnTo>
                <a:lnTo>
                  <a:pt x="418" y="2032"/>
                </a:lnTo>
                <a:lnTo>
                  <a:pt x="446" y="2017"/>
                </a:lnTo>
                <a:lnTo>
                  <a:pt x="458" y="2007"/>
                </a:lnTo>
                <a:lnTo>
                  <a:pt x="470" y="1992"/>
                </a:lnTo>
                <a:lnTo>
                  <a:pt x="480" y="1973"/>
                </a:lnTo>
                <a:lnTo>
                  <a:pt x="494" y="1959"/>
                </a:lnTo>
                <a:lnTo>
                  <a:pt x="485" y="1954"/>
                </a:lnTo>
                <a:lnTo>
                  <a:pt x="482" y="1940"/>
                </a:lnTo>
                <a:lnTo>
                  <a:pt x="487" y="1927"/>
                </a:lnTo>
                <a:lnTo>
                  <a:pt x="494" y="1917"/>
                </a:lnTo>
                <a:lnTo>
                  <a:pt x="491" y="1902"/>
                </a:lnTo>
                <a:lnTo>
                  <a:pt x="487" y="1887"/>
                </a:lnTo>
                <a:lnTo>
                  <a:pt x="490" y="1876"/>
                </a:lnTo>
                <a:lnTo>
                  <a:pt x="495" y="1864"/>
                </a:lnTo>
                <a:lnTo>
                  <a:pt x="475" y="1862"/>
                </a:lnTo>
                <a:lnTo>
                  <a:pt x="456" y="1862"/>
                </a:lnTo>
                <a:lnTo>
                  <a:pt x="437" y="1866"/>
                </a:lnTo>
                <a:lnTo>
                  <a:pt x="419" y="1874"/>
                </a:lnTo>
                <a:lnTo>
                  <a:pt x="403" y="1874"/>
                </a:lnTo>
                <a:lnTo>
                  <a:pt x="405" y="1864"/>
                </a:lnTo>
                <a:lnTo>
                  <a:pt x="414" y="1854"/>
                </a:lnTo>
                <a:lnTo>
                  <a:pt x="433" y="1841"/>
                </a:lnTo>
                <a:lnTo>
                  <a:pt x="454" y="1831"/>
                </a:lnTo>
                <a:lnTo>
                  <a:pt x="463" y="1822"/>
                </a:lnTo>
                <a:lnTo>
                  <a:pt x="470" y="1812"/>
                </a:lnTo>
                <a:lnTo>
                  <a:pt x="481" y="1804"/>
                </a:lnTo>
                <a:lnTo>
                  <a:pt x="507" y="1790"/>
                </a:lnTo>
                <a:lnTo>
                  <a:pt x="556" y="1778"/>
                </a:lnTo>
                <a:lnTo>
                  <a:pt x="563" y="1778"/>
                </a:lnTo>
                <a:lnTo>
                  <a:pt x="579" y="1783"/>
                </a:lnTo>
                <a:lnTo>
                  <a:pt x="597" y="1783"/>
                </a:lnTo>
                <a:lnTo>
                  <a:pt x="613" y="1779"/>
                </a:lnTo>
                <a:lnTo>
                  <a:pt x="629" y="1780"/>
                </a:lnTo>
                <a:lnTo>
                  <a:pt x="657" y="1808"/>
                </a:lnTo>
                <a:lnTo>
                  <a:pt x="654" y="1773"/>
                </a:lnTo>
                <a:lnTo>
                  <a:pt x="670" y="1767"/>
                </a:lnTo>
                <a:lnTo>
                  <a:pt x="685" y="1801"/>
                </a:lnTo>
                <a:lnTo>
                  <a:pt x="693" y="1806"/>
                </a:lnTo>
                <a:lnTo>
                  <a:pt x="710" y="1805"/>
                </a:lnTo>
                <a:lnTo>
                  <a:pt x="705" y="1798"/>
                </a:lnTo>
                <a:lnTo>
                  <a:pt x="698" y="1797"/>
                </a:lnTo>
                <a:lnTo>
                  <a:pt x="689" y="1790"/>
                </a:lnTo>
                <a:lnTo>
                  <a:pt x="682" y="1780"/>
                </a:lnTo>
                <a:lnTo>
                  <a:pt x="674" y="1747"/>
                </a:lnTo>
                <a:lnTo>
                  <a:pt x="677" y="1729"/>
                </a:lnTo>
                <a:lnTo>
                  <a:pt x="691" y="1712"/>
                </a:lnTo>
                <a:lnTo>
                  <a:pt x="704" y="1696"/>
                </a:lnTo>
                <a:lnTo>
                  <a:pt x="696" y="1691"/>
                </a:lnTo>
                <a:lnTo>
                  <a:pt x="690" y="1683"/>
                </a:lnTo>
                <a:lnTo>
                  <a:pt x="691" y="1666"/>
                </a:lnTo>
                <a:lnTo>
                  <a:pt x="697" y="1651"/>
                </a:lnTo>
                <a:lnTo>
                  <a:pt x="718" y="1641"/>
                </a:lnTo>
                <a:lnTo>
                  <a:pt x="727" y="1622"/>
                </a:lnTo>
                <a:lnTo>
                  <a:pt x="733" y="1599"/>
                </a:lnTo>
                <a:lnTo>
                  <a:pt x="732" y="1589"/>
                </a:lnTo>
                <a:lnTo>
                  <a:pt x="714" y="1587"/>
                </a:lnTo>
                <a:lnTo>
                  <a:pt x="705" y="1590"/>
                </a:lnTo>
                <a:lnTo>
                  <a:pt x="696" y="1595"/>
                </a:lnTo>
                <a:lnTo>
                  <a:pt x="688" y="1594"/>
                </a:lnTo>
                <a:lnTo>
                  <a:pt x="670" y="1564"/>
                </a:lnTo>
                <a:lnTo>
                  <a:pt x="660" y="1542"/>
                </a:lnTo>
                <a:lnTo>
                  <a:pt x="646" y="1499"/>
                </a:lnTo>
                <a:lnTo>
                  <a:pt x="647" y="1474"/>
                </a:lnTo>
                <a:lnTo>
                  <a:pt x="675" y="1427"/>
                </a:lnTo>
                <a:lnTo>
                  <a:pt x="708" y="1399"/>
                </a:lnTo>
                <a:lnTo>
                  <a:pt x="743" y="1394"/>
                </a:lnTo>
                <a:lnTo>
                  <a:pt x="738" y="1390"/>
                </a:lnTo>
                <a:lnTo>
                  <a:pt x="688" y="1381"/>
                </a:lnTo>
                <a:lnTo>
                  <a:pt x="671" y="1382"/>
                </a:lnTo>
                <a:lnTo>
                  <a:pt x="654" y="1393"/>
                </a:lnTo>
                <a:lnTo>
                  <a:pt x="643" y="1395"/>
                </a:lnTo>
                <a:lnTo>
                  <a:pt x="634" y="1395"/>
                </a:lnTo>
                <a:lnTo>
                  <a:pt x="625" y="1399"/>
                </a:lnTo>
                <a:lnTo>
                  <a:pt x="615" y="1407"/>
                </a:lnTo>
                <a:lnTo>
                  <a:pt x="606" y="1412"/>
                </a:lnTo>
                <a:lnTo>
                  <a:pt x="589" y="1407"/>
                </a:lnTo>
                <a:lnTo>
                  <a:pt x="581" y="1407"/>
                </a:lnTo>
                <a:lnTo>
                  <a:pt x="576" y="1400"/>
                </a:lnTo>
                <a:lnTo>
                  <a:pt x="573" y="1390"/>
                </a:lnTo>
                <a:lnTo>
                  <a:pt x="567" y="1387"/>
                </a:lnTo>
                <a:lnTo>
                  <a:pt x="559" y="1388"/>
                </a:lnTo>
                <a:lnTo>
                  <a:pt x="542" y="1397"/>
                </a:lnTo>
                <a:lnTo>
                  <a:pt x="525" y="1402"/>
                </a:lnTo>
                <a:lnTo>
                  <a:pt x="509" y="1390"/>
                </a:lnTo>
                <a:lnTo>
                  <a:pt x="488" y="1371"/>
                </a:lnTo>
                <a:lnTo>
                  <a:pt x="482" y="1375"/>
                </a:lnTo>
                <a:lnTo>
                  <a:pt x="474" y="1387"/>
                </a:lnTo>
                <a:lnTo>
                  <a:pt x="466" y="1406"/>
                </a:lnTo>
                <a:lnTo>
                  <a:pt x="454" y="1386"/>
                </a:lnTo>
                <a:lnTo>
                  <a:pt x="444" y="1358"/>
                </a:lnTo>
                <a:lnTo>
                  <a:pt x="443" y="1344"/>
                </a:lnTo>
                <a:lnTo>
                  <a:pt x="446" y="1327"/>
                </a:lnTo>
                <a:lnTo>
                  <a:pt x="455" y="1322"/>
                </a:lnTo>
                <a:lnTo>
                  <a:pt x="462" y="1329"/>
                </a:lnTo>
                <a:lnTo>
                  <a:pt x="483" y="1293"/>
                </a:lnTo>
                <a:lnTo>
                  <a:pt x="520" y="1247"/>
                </a:lnTo>
                <a:lnTo>
                  <a:pt x="531" y="1234"/>
                </a:lnTo>
                <a:lnTo>
                  <a:pt x="541" y="1215"/>
                </a:lnTo>
                <a:lnTo>
                  <a:pt x="544" y="1202"/>
                </a:lnTo>
                <a:lnTo>
                  <a:pt x="540" y="1190"/>
                </a:lnTo>
                <a:lnTo>
                  <a:pt x="522" y="1161"/>
                </a:lnTo>
                <a:lnTo>
                  <a:pt x="527" y="1140"/>
                </a:lnTo>
                <a:lnTo>
                  <a:pt x="534" y="1119"/>
                </a:lnTo>
                <a:lnTo>
                  <a:pt x="544" y="1106"/>
                </a:lnTo>
                <a:lnTo>
                  <a:pt x="547" y="1104"/>
                </a:lnTo>
                <a:lnTo>
                  <a:pt x="576" y="1111"/>
                </a:lnTo>
                <a:lnTo>
                  <a:pt x="566" y="1102"/>
                </a:lnTo>
                <a:lnTo>
                  <a:pt x="547" y="1076"/>
                </a:lnTo>
                <a:lnTo>
                  <a:pt x="549" y="1069"/>
                </a:lnTo>
                <a:lnTo>
                  <a:pt x="559" y="1051"/>
                </a:lnTo>
                <a:lnTo>
                  <a:pt x="556" y="1053"/>
                </a:lnTo>
                <a:lnTo>
                  <a:pt x="549" y="1060"/>
                </a:lnTo>
                <a:lnTo>
                  <a:pt x="534" y="1079"/>
                </a:lnTo>
                <a:lnTo>
                  <a:pt x="528" y="1084"/>
                </a:lnTo>
                <a:lnTo>
                  <a:pt x="511" y="1085"/>
                </a:lnTo>
                <a:lnTo>
                  <a:pt x="505" y="1094"/>
                </a:lnTo>
                <a:lnTo>
                  <a:pt x="502" y="1096"/>
                </a:lnTo>
                <a:lnTo>
                  <a:pt x="492" y="1096"/>
                </a:lnTo>
                <a:lnTo>
                  <a:pt x="488" y="1105"/>
                </a:lnTo>
                <a:lnTo>
                  <a:pt x="487" y="1105"/>
                </a:lnTo>
                <a:lnTo>
                  <a:pt x="487" y="1094"/>
                </a:lnTo>
                <a:lnTo>
                  <a:pt x="490" y="1077"/>
                </a:lnTo>
                <a:lnTo>
                  <a:pt x="497" y="1062"/>
                </a:lnTo>
                <a:lnTo>
                  <a:pt x="506" y="1051"/>
                </a:lnTo>
                <a:lnTo>
                  <a:pt x="537" y="1027"/>
                </a:lnTo>
                <a:lnTo>
                  <a:pt x="523" y="1034"/>
                </a:lnTo>
                <a:lnTo>
                  <a:pt x="490" y="1054"/>
                </a:lnTo>
                <a:lnTo>
                  <a:pt x="472" y="1068"/>
                </a:lnTo>
                <a:lnTo>
                  <a:pt x="468" y="1073"/>
                </a:lnTo>
                <a:lnTo>
                  <a:pt x="465" y="1078"/>
                </a:lnTo>
                <a:lnTo>
                  <a:pt x="464" y="1084"/>
                </a:lnTo>
                <a:lnTo>
                  <a:pt x="463" y="1115"/>
                </a:lnTo>
                <a:lnTo>
                  <a:pt x="458" y="1129"/>
                </a:lnTo>
                <a:lnTo>
                  <a:pt x="414" y="1216"/>
                </a:lnTo>
                <a:lnTo>
                  <a:pt x="407" y="1224"/>
                </a:lnTo>
                <a:lnTo>
                  <a:pt x="403" y="1229"/>
                </a:lnTo>
                <a:lnTo>
                  <a:pt x="398" y="1229"/>
                </a:lnTo>
                <a:lnTo>
                  <a:pt x="387" y="1224"/>
                </a:lnTo>
                <a:lnTo>
                  <a:pt x="384" y="1216"/>
                </a:lnTo>
                <a:lnTo>
                  <a:pt x="386" y="1209"/>
                </a:lnTo>
                <a:lnTo>
                  <a:pt x="390" y="1197"/>
                </a:lnTo>
                <a:lnTo>
                  <a:pt x="410" y="1155"/>
                </a:lnTo>
                <a:lnTo>
                  <a:pt x="418" y="1144"/>
                </a:lnTo>
                <a:lnTo>
                  <a:pt x="426" y="1135"/>
                </a:lnTo>
                <a:lnTo>
                  <a:pt x="444" y="1118"/>
                </a:lnTo>
                <a:lnTo>
                  <a:pt x="444" y="1117"/>
                </a:lnTo>
                <a:lnTo>
                  <a:pt x="435" y="1118"/>
                </a:lnTo>
                <a:lnTo>
                  <a:pt x="430" y="1115"/>
                </a:lnTo>
                <a:lnTo>
                  <a:pt x="429" y="1111"/>
                </a:lnTo>
                <a:lnTo>
                  <a:pt x="444" y="1053"/>
                </a:lnTo>
                <a:lnTo>
                  <a:pt x="455" y="1035"/>
                </a:lnTo>
                <a:lnTo>
                  <a:pt x="464" y="1008"/>
                </a:lnTo>
                <a:lnTo>
                  <a:pt x="477" y="985"/>
                </a:lnTo>
                <a:lnTo>
                  <a:pt x="488" y="969"/>
                </a:lnTo>
                <a:lnTo>
                  <a:pt x="498" y="947"/>
                </a:lnTo>
                <a:lnTo>
                  <a:pt x="509" y="939"/>
                </a:lnTo>
                <a:lnTo>
                  <a:pt x="514" y="925"/>
                </a:lnTo>
                <a:lnTo>
                  <a:pt x="528" y="910"/>
                </a:lnTo>
                <a:lnTo>
                  <a:pt x="539" y="894"/>
                </a:lnTo>
                <a:lnTo>
                  <a:pt x="534" y="895"/>
                </a:lnTo>
                <a:lnTo>
                  <a:pt x="478" y="929"/>
                </a:lnTo>
                <a:lnTo>
                  <a:pt x="464" y="935"/>
                </a:lnTo>
                <a:lnTo>
                  <a:pt x="449" y="929"/>
                </a:lnTo>
                <a:lnTo>
                  <a:pt x="438" y="921"/>
                </a:lnTo>
                <a:lnTo>
                  <a:pt x="430" y="909"/>
                </a:lnTo>
                <a:lnTo>
                  <a:pt x="431" y="887"/>
                </a:lnTo>
                <a:lnTo>
                  <a:pt x="420" y="884"/>
                </a:lnTo>
                <a:lnTo>
                  <a:pt x="410" y="878"/>
                </a:lnTo>
                <a:lnTo>
                  <a:pt x="411" y="876"/>
                </a:lnTo>
                <a:lnTo>
                  <a:pt x="427" y="868"/>
                </a:lnTo>
                <a:lnTo>
                  <a:pt x="448" y="868"/>
                </a:lnTo>
                <a:lnTo>
                  <a:pt x="472" y="855"/>
                </a:lnTo>
                <a:lnTo>
                  <a:pt x="457" y="838"/>
                </a:lnTo>
                <a:lnTo>
                  <a:pt x="460" y="835"/>
                </a:lnTo>
                <a:lnTo>
                  <a:pt x="478" y="828"/>
                </a:lnTo>
                <a:lnTo>
                  <a:pt x="504" y="799"/>
                </a:lnTo>
                <a:lnTo>
                  <a:pt x="515" y="768"/>
                </a:lnTo>
                <a:lnTo>
                  <a:pt x="509" y="751"/>
                </a:lnTo>
                <a:lnTo>
                  <a:pt x="508" y="739"/>
                </a:lnTo>
                <a:lnTo>
                  <a:pt x="494" y="725"/>
                </a:lnTo>
                <a:lnTo>
                  <a:pt x="494" y="710"/>
                </a:lnTo>
                <a:lnTo>
                  <a:pt x="497" y="703"/>
                </a:lnTo>
                <a:lnTo>
                  <a:pt x="505" y="696"/>
                </a:lnTo>
                <a:lnTo>
                  <a:pt x="515" y="693"/>
                </a:lnTo>
                <a:lnTo>
                  <a:pt x="530" y="691"/>
                </a:lnTo>
                <a:lnTo>
                  <a:pt x="519" y="682"/>
                </a:lnTo>
                <a:lnTo>
                  <a:pt x="516" y="674"/>
                </a:lnTo>
                <a:lnTo>
                  <a:pt x="515" y="662"/>
                </a:lnTo>
                <a:lnTo>
                  <a:pt x="516" y="657"/>
                </a:lnTo>
                <a:lnTo>
                  <a:pt x="529" y="630"/>
                </a:lnTo>
                <a:lnTo>
                  <a:pt x="534" y="620"/>
                </a:lnTo>
                <a:lnTo>
                  <a:pt x="546" y="608"/>
                </a:lnTo>
                <a:lnTo>
                  <a:pt x="579" y="617"/>
                </a:lnTo>
                <a:lnTo>
                  <a:pt x="584" y="611"/>
                </a:lnTo>
                <a:lnTo>
                  <a:pt x="588" y="611"/>
                </a:lnTo>
                <a:lnTo>
                  <a:pt x="604" y="621"/>
                </a:lnTo>
                <a:lnTo>
                  <a:pt x="603" y="615"/>
                </a:lnTo>
                <a:lnTo>
                  <a:pt x="582" y="575"/>
                </a:lnTo>
                <a:lnTo>
                  <a:pt x="581" y="568"/>
                </a:lnTo>
                <a:lnTo>
                  <a:pt x="593" y="552"/>
                </a:lnTo>
                <a:lnTo>
                  <a:pt x="596" y="544"/>
                </a:lnTo>
                <a:lnTo>
                  <a:pt x="597" y="535"/>
                </a:lnTo>
                <a:lnTo>
                  <a:pt x="600" y="529"/>
                </a:lnTo>
                <a:lnTo>
                  <a:pt x="609" y="528"/>
                </a:lnTo>
                <a:lnTo>
                  <a:pt x="637" y="534"/>
                </a:lnTo>
                <a:lnTo>
                  <a:pt x="643" y="533"/>
                </a:lnTo>
                <a:lnTo>
                  <a:pt x="642" y="523"/>
                </a:lnTo>
                <a:lnTo>
                  <a:pt x="639" y="510"/>
                </a:lnTo>
                <a:lnTo>
                  <a:pt x="640" y="500"/>
                </a:lnTo>
                <a:lnTo>
                  <a:pt x="643" y="492"/>
                </a:lnTo>
                <a:lnTo>
                  <a:pt x="648" y="475"/>
                </a:lnTo>
                <a:lnTo>
                  <a:pt x="650" y="468"/>
                </a:lnTo>
                <a:lnTo>
                  <a:pt x="659" y="458"/>
                </a:lnTo>
                <a:lnTo>
                  <a:pt x="665" y="456"/>
                </a:lnTo>
                <a:lnTo>
                  <a:pt x="672" y="456"/>
                </a:lnTo>
                <a:lnTo>
                  <a:pt x="685" y="462"/>
                </a:lnTo>
                <a:lnTo>
                  <a:pt x="690" y="468"/>
                </a:lnTo>
                <a:lnTo>
                  <a:pt x="694" y="479"/>
                </a:lnTo>
                <a:lnTo>
                  <a:pt x="699" y="481"/>
                </a:lnTo>
                <a:lnTo>
                  <a:pt x="721" y="473"/>
                </a:lnTo>
                <a:lnTo>
                  <a:pt x="726" y="471"/>
                </a:lnTo>
                <a:lnTo>
                  <a:pt x="731" y="486"/>
                </a:lnTo>
                <a:lnTo>
                  <a:pt x="764" y="483"/>
                </a:lnTo>
                <a:lnTo>
                  <a:pt x="807" y="486"/>
                </a:lnTo>
                <a:lnTo>
                  <a:pt x="833" y="484"/>
                </a:lnTo>
                <a:lnTo>
                  <a:pt x="860" y="486"/>
                </a:lnTo>
                <a:lnTo>
                  <a:pt x="887" y="483"/>
                </a:lnTo>
                <a:lnTo>
                  <a:pt x="912" y="492"/>
                </a:lnTo>
                <a:lnTo>
                  <a:pt x="912" y="496"/>
                </a:lnTo>
                <a:lnTo>
                  <a:pt x="910" y="502"/>
                </a:lnTo>
                <a:lnTo>
                  <a:pt x="900" y="519"/>
                </a:lnTo>
                <a:lnTo>
                  <a:pt x="896" y="540"/>
                </a:lnTo>
                <a:lnTo>
                  <a:pt x="894" y="545"/>
                </a:lnTo>
                <a:lnTo>
                  <a:pt x="890" y="552"/>
                </a:lnTo>
                <a:lnTo>
                  <a:pt x="877" y="565"/>
                </a:lnTo>
                <a:lnTo>
                  <a:pt x="848" y="579"/>
                </a:lnTo>
                <a:lnTo>
                  <a:pt x="791" y="616"/>
                </a:lnTo>
                <a:lnTo>
                  <a:pt x="759" y="634"/>
                </a:lnTo>
                <a:lnTo>
                  <a:pt x="752" y="644"/>
                </a:lnTo>
                <a:lnTo>
                  <a:pt x="748" y="659"/>
                </a:lnTo>
                <a:lnTo>
                  <a:pt x="764" y="665"/>
                </a:lnTo>
                <a:lnTo>
                  <a:pt x="769" y="671"/>
                </a:lnTo>
                <a:lnTo>
                  <a:pt x="764" y="678"/>
                </a:lnTo>
                <a:lnTo>
                  <a:pt x="733" y="700"/>
                </a:lnTo>
                <a:lnTo>
                  <a:pt x="721" y="722"/>
                </a:lnTo>
                <a:lnTo>
                  <a:pt x="740" y="726"/>
                </a:lnTo>
                <a:lnTo>
                  <a:pt x="757" y="725"/>
                </a:lnTo>
                <a:lnTo>
                  <a:pt x="791" y="716"/>
                </a:lnTo>
                <a:lnTo>
                  <a:pt x="823" y="710"/>
                </a:lnTo>
                <a:lnTo>
                  <a:pt x="837" y="712"/>
                </a:lnTo>
                <a:lnTo>
                  <a:pt x="864" y="726"/>
                </a:lnTo>
                <a:lnTo>
                  <a:pt x="869" y="727"/>
                </a:lnTo>
                <a:lnTo>
                  <a:pt x="882" y="726"/>
                </a:lnTo>
                <a:lnTo>
                  <a:pt x="894" y="727"/>
                </a:lnTo>
                <a:lnTo>
                  <a:pt x="974" y="744"/>
                </a:lnTo>
                <a:lnTo>
                  <a:pt x="996" y="743"/>
                </a:lnTo>
                <a:lnTo>
                  <a:pt x="1010" y="752"/>
                </a:lnTo>
                <a:lnTo>
                  <a:pt x="1020" y="769"/>
                </a:lnTo>
                <a:lnTo>
                  <a:pt x="1027" y="801"/>
                </a:lnTo>
                <a:lnTo>
                  <a:pt x="1026" y="805"/>
                </a:lnTo>
                <a:lnTo>
                  <a:pt x="1016" y="818"/>
                </a:lnTo>
                <a:lnTo>
                  <a:pt x="1000" y="831"/>
                </a:lnTo>
                <a:lnTo>
                  <a:pt x="985" y="853"/>
                </a:lnTo>
                <a:lnTo>
                  <a:pt x="979" y="864"/>
                </a:lnTo>
                <a:lnTo>
                  <a:pt x="975" y="878"/>
                </a:lnTo>
                <a:lnTo>
                  <a:pt x="969" y="889"/>
                </a:lnTo>
                <a:lnTo>
                  <a:pt x="935" y="944"/>
                </a:lnTo>
                <a:lnTo>
                  <a:pt x="907" y="973"/>
                </a:lnTo>
                <a:lnTo>
                  <a:pt x="893" y="994"/>
                </a:lnTo>
                <a:lnTo>
                  <a:pt x="877" y="1011"/>
                </a:lnTo>
                <a:lnTo>
                  <a:pt x="864" y="1020"/>
                </a:lnTo>
                <a:lnTo>
                  <a:pt x="849" y="1026"/>
                </a:lnTo>
                <a:lnTo>
                  <a:pt x="810" y="1027"/>
                </a:lnTo>
                <a:lnTo>
                  <a:pt x="799" y="1031"/>
                </a:lnTo>
                <a:lnTo>
                  <a:pt x="785" y="1038"/>
                </a:lnTo>
                <a:lnTo>
                  <a:pt x="772" y="1042"/>
                </a:lnTo>
                <a:lnTo>
                  <a:pt x="786" y="1044"/>
                </a:lnTo>
                <a:lnTo>
                  <a:pt x="802" y="1040"/>
                </a:lnTo>
                <a:lnTo>
                  <a:pt x="831" y="1044"/>
                </a:lnTo>
                <a:lnTo>
                  <a:pt x="858" y="1069"/>
                </a:lnTo>
                <a:lnTo>
                  <a:pt x="852" y="1084"/>
                </a:lnTo>
                <a:lnTo>
                  <a:pt x="837" y="1095"/>
                </a:lnTo>
                <a:lnTo>
                  <a:pt x="808" y="1092"/>
                </a:lnTo>
                <a:lnTo>
                  <a:pt x="776" y="1114"/>
                </a:lnTo>
                <a:lnTo>
                  <a:pt x="761" y="1120"/>
                </a:lnTo>
                <a:lnTo>
                  <a:pt x="748" y="1122"/>
                </a:lnTo>
                <a:lnTo>
                  <a:pt x="732" y="1118"/>
                </a:lnTo>
                <a:lnTo>
                  <a:pt x="705" y="1105"/>
                </a:lnTo>
                <a:lnTo>
                  <a:pt x="693" y="1095"/>
                </a:lnTo>
                <a:lnTo>
                  <a:pt x="702" y="1110"/>
                </a:lnTo>
                <a:lnTo>
                  <a:pt x="714" y="1119"/>
                </a:lnTo>
                <a:lnTo>
                  <a:pt x="788" y="1148"/>
                </a:lnTo>
                <a:lnTo>
                  <a:pt x="792" y="1148"/>
                </a:lnTo>
                <a:lnTo>
                  <a:pt x="819" y="1136"/>
                </a:lnTo>
                <a:lnTo>
                  <a:pt x="852" y="1142"/>
                </a:lnTo>
                <a:lnTo>
                  <a:pt x="909" y="1182"/>
                </a:lnTo>
                <a:lnTo>
                  <a:pt x="923" y="1210"/>
                </a:lnTo>
                <a:lnTo>
                  <a:pt x="943" y="1247"/>
                </a:lnTo>
                <a:lnTo>
                  <a:pt x="954" y="1262"/>
                </a:lnTo>
                <a:lnTo>
                  <a:pt x="963" y="1276"/>
                </a:lnTo>
                <a:lnTo>
                  <a:pt x="967" y="1295"/>
                </a:lnTo>
                <a:lnTo>
                  <a:pt x="969" y="1355"/>
                </a:lnTo>
                <a:lnTo>
                  <a:pt x="974" y="1415"/>
                </a:lnTo>
                <a:lnTo>
                  <a:pt x="982" y="1480"/>
                </a:lnTo>
                <a:lnTo>
                  <a:pt x="987" y="1499"/>
                </a:lnTo>
                <a:lnTo>
                  <a:pt x="996" y="1513"/>
                </a:lnTo>
                <a:lnTo>
                  <a:pt x="1049" y="1549"/>
                </a:lnTo>
                <a:lnTo>
                  <a:pt x="1060" y="1561"/>
                </a:lnTo>
                <a:lnTo>
                  <a:pt x="1078" y="1590"/>
                </a:lnTo>
                <a:lnTo>
                  <a:pt x="1095" y="1622"/>
                </a:lnTo>
                <a:lnTo>
                  <a:pt x="1111" y="1647"/>
                </a:lnTo>
                <a:lnTo>
                  <a:pt x="1130" y="1667"/>
                </a:lnTo>
                <a:lnTo>
                  <a:pt x="1119" y="1675"/>
                </a:lnTo>
                <a:lnTo>
                  <a:pt x="1110" y="1689"/>
                </a:lnTo>
                <a:lnTo>
                  <a:pt x="1112" y="1709"/>
                </a:lnTo>
                <a:lnTo>
                  <a:pt x="1118" y="1730"/>
                </a:lnTo>
                <a:lnTo>
                  <a:pt x="1131" y="1762"/>
                </a:lnTo>
                <a:lnTo>
                  <a:pt x="1142" y="1797"/>
                </a:lnTo>
                <a:lnTo>
                  <a:pt x="1137" y="1791"/>
                </a:lnTo>
                <a:lnTo>
                  <a:pt x="1131" y="1788"/>
                </a:lnTo>
                <a:lnTo>
                  <a:pt x="1122" y="1788"/>
                </a:lnTo>
                <a:lnTo>
                  <a:pt x="1116" y="1784"/>
                </a:lnTo>
                <a:lnTo>
                  <a:pt x="1102" y="1773"/>
                </a:lnTo>
                <a:lnTo>
                  <a:pt x="1089" y="1758"/>
                </a:lnTo>
                <a:lnTo>
                  <a:pt x="1061" y="1759"/>
                </a:lnTo>
                <a:lnTo>
                  <a:pt x="1046" y="1755"/>
                </a:lnTo>
                <a:lnTo>
                  <a:pt x="1033" y="1753"/>
                </a:lnTo>
                <a:lnTo>
                  <a:pt x="1057" y="1764"/>
                </a:lnTo>
                <a:lnTo>
                  <a:pt x="1085" y="1768"/>
                </a:lnTo>
                <a:lnTo>
                  <a:pt x="1138" y="1832"/>
                </a:lnTo>
                <a:lnTo>
                  <a:pt x="1155" y="1868"/>
                </a:lnTo>
                <a:lnTo>
                  <a:pt x="1162" y="1913"/>
                </a:lnTo>
                <a:lnTo>
                  <a:pt x="1151" y="1931"/>
                </a:lnTo>
                <a:lnTo>
                  <a:pt x="1136" y="1942"/>
                </a:lnTo>
                <a:lnTo>
                  <a:pt x="1121" y="1955"/>
                </a:lnTo>
                <a:lnTo>
                  <a:pt x="1108" y="1969"/>
                </a:lnTo>
                <a:lnTo>
                  <a:pt x="1139" y="1998"/>
                </a:lnTo>
                <a:lnTo>
                  <a:pt x="1146" y="1999"/>
                </a:lnTo>
                <a:lnTo>
                  <a:pt x="1154" y="1996"/>
                </a:lnTo>
                <a:lnTo>
                  <a:pt x="1163" y="1989"/>
                </a:lnTo>
                <a:lnTo>
                  <a:pt x="1178" y="1971"/>
                </a:lnTo>
                <a:lnTo>
                  <a:pt x="1186" y="1965"/>
                </a:lnTo>
                <a:lnTo>
                  <a:pt x="1207" y="1965"/>
                </a:lnTo>
                <a:lnTo>
                  <a:pt x="1226" y="1968"/>
                </a:lnTo>
                <a:lnTo>
                  <a:pt x="1243" y="1975"/>
                </a:lnTo>
                <a:lnTo>
                  <a:pt x="1260" y="1976"/>
                </a:lnTo>
                <a:lnTo>
                  <a:pt x="1290" y="1989"/>
                </a:lnTo>
                <a:lnTo>
                  <a:pt x="1306" y="1998"/>
                </a:lnTo>
                <a:lnTo>
                  <a:pt x="1342" y="2038"/>
                </a:lnTo>
                <a:lnTo>
                  <a:pt x="1349" y="2057"/>
                </a:lnTo>
                <a:lnTo>
                  <a:pt x="1350" y="2082"/>
                </a:lnTo>
                <a:lnTo>
                  <a:pt x="1348" y="2109"/>
                </a:lnTo>
                <a:lnTo>
                  <a:pt x="1338" y="2133"/>
                </a:lnTo>
                <a:lnTo>
                  <a:pt x="1328" y="2155"/>
                </a:lnTo>
                <a:lnTo>
                  <a:pt x="1320" y="2183"/>
                </a:lnTo>
                <a:lnTo>
                  <a:pt x="1315" y="2193"/>
                </a:lnTo>
                <a:lnTo>
                  <a:pt x="1308" y="2201"/>
                </a:lnTo>
                <a:lnTo>
                  <a:pt x="1285" y="2220"/>
                </a:lnTo>
                <a:lnTo>
                  <a:pt x="1269" y="2228"/>
                </a:lnTo>
                <a:lnTo>
                  <a:pt x="1263" y="2224"/>
                </a:lnTo>
                <a:lnTo>
                  <a:pt x="1256" y="2224"/>
                </a:lnTo>
                <a:lnTo>
                  <a:pt x="1254" y="2228"/>
                </a:lnTo>
                <a:lnTo>
                  <a:pt x="1260" y="2241"/>
                </a:lnTo>
                <a:lnTo>
                  <a:pt x="1259" y="2256"/>
                </a:lnTo>
                <a:lnTo>
                  <a:pt x="1244" y="2264"/>
                </a:lnTo>
                <a:lnTo>
                  <a:pt x="1230" y="2267"/>
                </a:lnTo>
                <a:lnTo>
                  <a:pt x="1209" y="2259"/>
                </a:lnTo>
                <a:lnTo>
                  <a:pt x="1176" y="2274"/>
                </a:lnTo>
                <a:lnTo>
                  <a:pt x="1196" y="2286"/>
                </a:lnTo>
                <a:lnTo>
                  <a:pt x="1199" y="2298"/>
                </a:lnTo>
                <a:lnTo>
                  <a:pt x="1192" y="2316"/>
                </a:lnTo>
                <a:lnTo>
                  <a:pt x="1177" y="2323"/>
                </a:lnTo>
                <a:lnTo>
                  <a:pt x="1160" y="2324"/>
                </a:lnTo>
                <a:lnTo>
                  <a:pt x="1144" y="2323"/>
                </a:lnTo>
                <a:lnTo>
                  <a:pt x="1130" y="2326"/>
                </a:lnTo>
                <a:lnTo>
                  <a:pt x="1117" y="2333"/>
                </a:lnTo>
                <a:lnTo>
                  <a:pt x="1133" y="2331"/>
                </a:lnTo>
                <a:lnTo>
                  <a:pt x="1144" y="2336"/>
                </a:lnTo>
                <a:lnTo>
                  <a:pt x="1148" y="2352"/>
                </a:lnTo>
                <a:lnTo>
                  <a:pt x="1154" y="2358"/>
                </a:lnTo>
                <a:lnTo>
                  <a:pt x="1185" y="2368"/>
                </a:lnTo>
                <a:lnTo>
                  <a:pt x="1204" y="2370"/>
                </a:lnTo>
                <a:lnTo>
                  <a:pt x="1241" y="2372"/>
                </a:lnTo>
                <a:lnTo>
                  <a:pt x="1260" y="2374"/>
                </a:lnTo>
                <a:lnTo>
                  <a:pt x="1266" y="2377"/>
                </a:lnTo>
                <a:lnTo>
                  <a:pt x="1264" y="2390"/>
                </a:lnTo>
                <a:lnTo>
                  <a:pt x="1259" y="2421"/>
                </a:lnTo>
                <a:lnTo>
                  <a:pt x="1252" y="2427"/>
                </a:lnTo>
                <a:lnTo>
                  <a:pt x="1199" y="2449"/>
                </a:lnTo>
                <a:lnTo>
                  <a:pt x="1187" y="2466"/>
                </a:lnTo>
                <a:lnTo>
                  <a:pt x="1182" y="2477"/>
                </a:lnTo>
                <a:lnTo>
                  <a:pt x="1153" y="2471"/>
                </a:lnTo>
                <a:lnTo>
                  <a:pt x="1138" y="2482"/>
                </a:lnTo>
                <a:lnTo>
                  <a:pt x="1113" y="2486"/>
                </a:lnTo>
                <a:lnTo>
                  <a:pt x="1094" y="2492"/>
                </a:lnTo>
                <a:lnTo>
                  <a:pt x="1075" y="2501"/>
                </a:lnTo>
                <a:lnTo>
                  <a:pt x="1060" y="2502"/>
                </a:lnTo>
                <a:lnTo>
                  <a:pt x="997" y="2481"/>
                </a:lnTo>
                <a:lnTo>
                  <a:pt x="959" y="2476"/>
                </a:lnTo>
                <a:lnTo>
                  <a:pt x="906" y="2479"/>
                </a:lnTo>
                <a:lnTo>
                  <a:pt x="892" y="2475"/>
                </a:lnTo>
                <a:lnTo>
                  <a:pt x="874" y="2462"/>
                </a:lnTo>
                <a:lnTo>
                  <a:pt x="854" y="2451"/>
                </a:lnTo>
                <a:lnTo>
                  <a:pt x="831" y="2444"/>
                </a:lnTo>
                <a:lnTo>
                  <a:pt x="813" y="2432"/>
                </a:lnTo>
                <a:lnTo>
                  <a:pt x="822" y="2452"/>
                </a:lnTo>
                <a:lnTo>
                  <a:pt x="791" y="2466"/>
                </a:lnTo>
                <a:lnTo>
                  <a:pt x="777" y="2468"/>
                </a:lnTo>
                <a:lnTo>
                  <a:pt x="764" y="2465"/>
                </a:lnTo>
                <a:lnTo>
                  <a:pt x="735" y="2466"/>
                </a:lnTo>
                <a:lnTo>
                  <a:pt x="710" y="2459"/>
                </a:lnTo>
                <a:lnTo>
                  <a:pt x="712" y="2471"/>
                </a:lnTo>
                <a:lnTo>
                  <a:pt x="717" y="2484"/>
                </a:lnTo>
                <a:lnTo>
                  <a:pt x="710" y="2488"/>
                </a:lnTo>
                <a:lnTo>
                  <a:pt x="705" y="2488"/>
                </a:lnTo>
                <a:lnTo>
                  <a:pt x="657" y="2471"/>
                </a:lnTo>
                <a:lnTo>
                  <a:pt x="649" y="2473"/>
                </a:lnTo>
                <a:lnTo>
                  <a:pt x="642" y="2479"/>
                </a:lnTo>
                <a:lnTo>
                  <a:pt x="625" y="2471"/>
                </a:lnTo>
                <a:lnTo>
                  <a:pt x="611" y="2456"/>
                </a:lnTo>
                <a:lnTo>
                  <a:pt x="593" y="2443"/>
                </a:lnTo>
                <a:lnTo>
                  <a:pt x="575" y="2436"/>
                </a:lnTo>
                <a:lnTo>
                  <a:pt x="559" y="2435"/>
                </a:lnTo>
                <a:lnTo>
                  <a:pt x="492" y="2444"/>
                </a:lnTo>
                <a:lnTo>
                  <a:pt x="477" y="2462"/>
                </a:lnTo>
                <a:lnTo>
                  <a:pt x="465" y="2491"/>
                </a:lnTo>
                <a:lnTo>
                  <a:pt x="450" y="2515"/>
                </a:lnTo>
                <a:lnTo>
                  <a:pt x="432" y="2532"/>
                </a:lnTo>
                <a:lnTo>
                  <a:pt x="414" y="2532"/>
                </a:lnTo>
                <a:lnTo>
                  <a:pt x="399" y="2515"/>
                </a:lnTo>
                <a:lnTo>
                  <a:pt x="371" y="2493"/>
                </a:lnTo>
                <a:lnTo>
                  <a:pt x="362" y="2481"/>
                </a:lnTo>
                <a:lnTo>
                  <a:pt x="360" y="2479"/>
                </a:lnTo>
                <a:lnTo>
                  <a:pt x="355" y="2482"/>
                </a:lnTo>
                <a:lnTo>
                  <a:pt x="342" y="2484"/>
                </a:lnTo>
                <a:lnTo>
                  <a:pt x="329" y="2482"/>
                </a:lnTo>
                <a:lnTo>
                  <a:pt x="309" y="2482"/>
                </a:lnTo>
                <a:lnTo>
                  <a:pt x="271" y="2487"/>
                </a:lnTo>
                <a:lnTo>
                  <a:pt x="255" y="2493"/>
                </a:lnTo>
                <a:lnTo>
                  <a:pt x="221" y="2510"/>
                </a:lnTo>
                <a:lnTo>
                  <a:pt x="213" y="2516"/>
                </a:lnTo>
                <a:lnTo>
                  <a:pt x="197" y="2536"/>
                </a:lnTo>
                <a:lnTo>
                  <a:pt x="180" y="2537"/>
                </a:lnTo>
                <a:lnTo>
                  <a:pt x="168" y="2519"/>
                </a:lnTo>
                <a:lnTo>
                  <a:pt x="152" y="2510"/>
                </a:lnTo>
                <a:lnTo>
                  <a:pt x="133" y="2511"/>
                </a:lnTo>
                <a:lnTo>
                  <a:pt x="120" y="2517"/>
                </a:lnTo>
                <a:lnTo>
                  <a:pt x="116" y="2509"/>
                </a:lnTo>
                <a:lnTo>
                  <a:pt x="119" y="2495"/>
                </a:lnTo>
                <a:lnTo>
                  <a:pt x="135" y="2483"/>
                </a:lnTo>
                <a:lnTo>
                  <a:pt x="174" y="2478"/>
                </a:lnTo>
                <a:lnTo>
                  <a:pt x="211" y="2453"/>
                </a:lnTo>
                <a:lnTo>
                  <a:pt x="230" y="2437"/>
                </a:lnTo>
                <a:lnTo>
                  <a:pt x="238" y="2428"/>
                </a:lnTo>
                <a:lnTo>
                  <a:pt x="247" y="2423"/>
                </a:lnTo>
                <a:lnTo>
                  <a:pt x="258" y="2423"/>
                </a:lnTo>
                <a:lnTo>
                  <a:pt x="266" y="2411"/>
                </a:lnTo>
                <a:lnTo>
                  <a:pt x="318" y="2373"/>
                </a:lnTo>
                <a:lnTo>
                  <a:pt x="323" y="2362"/>
                </a:lnTo>
                <a:lnTo>
                  <a:pt x="329" y="2344"/>
                </a:lnTo>
                <a:lnTo>
                  <a:pt x="337" y="2326"/>
                </a:lnTo>
                <a:lnTo>
                  <a:pt x="373" y="2320"/>
                </a:lnTo>
                <a:lnTo>
                  <a:pt x="398" y="2284"/>
                </a:lnTo>
                <a:lnTo>
                  <a:pt x="403" y="2282"/>
                </a:lnTo>
                <a:lnTo>
                  <a:pt x="453" y="2284"/>
                </a:lnTo>
                <a:lnTo>
                  <a:pt x="489" y="2292"/>
                </a:lnTo>
                <a:lnTo>
                  <a:pt x="523" y="2306"/>
                </a:lnTo>
                <a:lnTo>
                  <a:pt x="541" y="2310"/>
                </a:lnTo>
                <a:lnTo>
                  <a:pt x="559" y="2311"/>
                </a:lnTo>
                <a:lnTo>
                  <a:pt x="576" y="2303"/>
                </a:lnTo>
                <a:lnTo>
                  <a:pt x="607" y="2269"/>
                </a:lnTo>
                <a:lnTo>
                  <a:pt x="624" y="2255"/>
                </a:lnTo>
                <a:lnTo>
                  <a:pt x="643" y="2242"/>
                </a:lnTo>
                <a:lnTo>
                  <a:pt x="660" y="2227"/>
                </a:lnTo>
                <a:lnTo>
                  <a:pt x="690" y="2199"/>
                </a:lnTo>
                <a:lnTo>
                  <a:pt x="672" y="2207"/>
                </a:lnTo>
                <a:lnTo>
                  <a:pt x="649" y="2222"/>
                </a:lnTo>
                <a:close/>
                <a:moveTo>
                  <a:pt x="500" y="1762"/>
                </a:moveTo>
                <a:lnTo>
                  <a:pt x="505" y="1767"/>
                </a:lnTo>
                <a:lnTo>
                  <a:pt x="521" y="1770"/>
                </a:lnTo>
                <a:lnTo>
                  <a:pt x="514" y="1779"/>
                </a:lnTo>
                <a:lnTo>
                  <a:pt x="495" y="1788"/>
                </a:lnTo>
                <a:lnTo>
                  <a:pt x="481" y="1796"/>
                </a:lnTo>
                <a:lnTo>
                  <a:pt x="465" y="1803"/>
                </a:lnTo>
                <a:lnTo>
                  <a:pt x="461" y="1790"/>
                </a:lnTo>
                <a:lnTo>
                  <a:pt x="453" y="1789"/>
                </a:lnTo>
                <a:lnTo>
                  <a:pt x="445" y="1766"/>
                </a:lnTo>
                <a:lnTo>
                  <a:pt x="449" y="1736"/>
                </a:lnTo>
                <a:lnTo>
                  <a:pt x="466" y="1730"/>
                </a:lnTo>
                <a:lnTo>
                  <a:pt x="488" y="1736"/>
                </a:lnTo>
                <a:lnTo>
                  <a:pt x="500" y="1762"/>
                </a:lnTo>
                <a:close/>
                <a:moveTo>
                  <a:pt x="1004" y="357"/>
                </a:moveTo>
                <a:lnTo>
                  <a:pt x="990" y="354"/>
                </a:lnTo>
                <a:lnTo>
                  <a:pt x="1000" y="342"/>
                </a:lnTo>
                <a:lnTo>
                  <a:pt x="1009" y="340"/>
                </a:lnTo>
                <a:lnTo>
                  <a:pt x="1025" y="344"/>
                </a:lnTo>
                <a:lnTo>
                  <a:pt x="1020" y="350"/>
                </a:lnTo>
                <a:lnTo>
                  <a:pt x="1004" y="357"/>
                </a:lnTo>
                <a:close/>
                <a:moveTo>
                  <a:pt x="1246" y="74"/>
                </a:moveTo>
                <a:lnTo>
                  <a:pt x="1241" y="76"/>
                </a:lnTo>
                <a:lnTo>
                  <a:pt x="1235" y="49"/>
                </a:lnTo>
                <a:lnTo>
                  <a:pt x="1248" y="22"/>
                </a:lnTo>
                <a:lnTo>
                  <a:pt x="1259" y="25"/>
                </a:lnTo>
                <a:lnTo>
                  <a:pt x="1259" y="32"/>
                </a:lnTo>
                <a:lnTo>
                  <a:pt x="1256" y="39"/>
                </a:lnTo>
                <a:lnTo>
                  <a:pt x="1251" y="39"/>
                </a:lnTo>
                <a:lnTo>
                  <a:pt x="1251" y="41"/>
                </a:lnTo>
                <a:lnTo>
                  <a:pt x="1249" y="55"/>
                </a:lnTo>
                <a:lnTo>
                  <a:pt x="1247" y="69"/>
                </a:lnTo>
                <a:lnTo>
                  <a:pt x="1246" y="74"/>
                </a:lnTo>
                <a:close/>
                <a:moveTo>
                  <a:pt x="1214" y="63"/>
                </a:moveTo>
                <a:lnTo>
                  <a:pt x="1214" y="81"/>
                </a:lnTo>
                <a:lnTo>
                  <a:pt x="1221" y="77"/>
                </a:lnTo>
                <a:lnTo>
                  <a:pt x="1228" y="96"/>
                </a:lnTo>
                <a:lnTo>
                  <a:pt x="1232" y="96"/>
                </a:lnTo>
                <a:lnTo>
                  <a:pt x="1241" y="91"/>
                </a:lnTo>
                <a:lnTo>
                  <a:pt x="1237" y="106"/>
                </a:lnTo>
                <a:lnTo>
                  <a:pt x="1222" y="148"/>
                </a:lnTo>
                <a:lnTo>
                  <a:pt x="1219" y="155"/>
                </a:lnTo>
                <a:lnTo>
                  <a:pt x="1214" y="167"/>
                </a:lnTo>
                <a:lnTo>
                  <a:pt x="1212" y="169"/>
                </a:lnTo>
                <a:lnTo>
                  <a:pt x="1205" y="195"/>
                </a:lnTo>
                <a:lnTo>
                  <a:pt x="1198" y="203"/>
                </a:lnTo>
                <a:lnTo>
                  <a:pt x="1190" y="223"/>
                </a:lnTo>
                <a:lnTo>
                  <a:pt x="1188" y="225"/>
                </a:lnTo>
                <a:lnTo>
                  <a:pt x="1182" y="216"/>
                </a:lnTo>
                <a:lnTo>
                  <a:pt x="1195" y="185"/>
                </a:lnTo>
                <a:lnTo>
                  <a:pt x="1201" y="167"/>
                </a:lnTo>
                <a:lnTo>
                  <a:pt x="1201" y="157"/>
                </a:lnTo>
                <a:lnTo>
                  <a:pt x="1198" y="148"/>
                </a:lnTo>
                <a:lnTo>
                  <a:pt x="1187" y="147"/>
                </a:lnTo>
                <a:lnTo>
                  <a:pt x="1178" y="149"/>
                </a:lnTo>
                <a:lnTo>
                  <a:pt x="1177" y="143"/>
                </a:lnTo>
                <a:lnTo>
                  <a:pt x="1178" y="136"/>
                </a:lnTo>
                <a:lnTo>
                  <a:pt x="1176" y="134"/>
                </a:lnTo>
                <a:lnTo>
                  <a:pt x="1164" y="132"/>
                </a:lnTo>
                <a:lnTo>
                  <a:pt x="1161" y="130"/>
                </a:lnTo>
                <a:lnTo>
                  <a:pt x="1160" y="123"/>
                </a:lnTo>
                <a:lnTo>
                  <a:pt x="1160" y="118"/>
                </a:lnTo>
                <a:lnTo>
                  <a:pt x="1171" y="116"/>
                </a:lnTo>
                <a:lnTo>
                  <a:pt x="1181" y="119"/>
                </a:lnTo>
                <a:lnTo>
                  <a:pt x="1197" y="111"/>
                </a:lnTo>
                <a:lnTo>
                  <a:pt x="1194" y="77"/>
                </a:lnTo>
                <a:lnTo>
                  <a:pt x="1182" y="72"/>
                </a:lnTo>
                <a:lnTo>
                  <a:pt x="1180" y="68"/>
                </a:lnTo>
                <a:lnTo>
                  <a:pt x="1184" y="63"/>
                </a:lnTo>
                <a:lnTo>
                  <a:pt x="1190" y="61"/>
                </a:lnTo>
                <a:lnTo>
                  <a:pt x="1204" y="46"/>
                </a:lnTo>
                <a:lnTo>
                  <a:pt x="1211" y="44"/>
                </a:lnTo>
                <a:lnTo>
                  <a:pt x="1218" y="46"/>
                </a:lnTo>
                <a:lnTo>
                  <a:pt x="1214" y="63"/>
                </a:lnTo>
                <a:close/>
                <a:moveTo>
                  <a:pt x="1290" y="6"/>
                </a:moveTo>
                <a:lnTo>
                  <a:pt x="1289" y="8"/>
                </a:lnTo>
                <a:lnTo>
                  <a:pt x="1280" y="28"/>
                </a:lnTo>
                <a:lnTo>
                  <a:pt x="1279" y="36"/>
                </a:lnTo>
                <a:lnTo>
                  <a:pt x="1269" y="34"/>
                </a:lnTo>
                <a:lnTo>
                  <a:pt x="1268" y="31"/>
                </a:lnTo>
                <a:lnTo>
                  <a:pt x="1268" y="18"/>
                </a:lnTo>
                <a:lnTo>
                  <a:pt x="1271" y="6"/>
                </a:lnTo>
                <a:lnTo>
                  <a:pt x="1273" y="4"/>
                </a:lnTo>
                <a:lnTo>
                  <a:pt x="1276" y="2"/>
                </a:lnTo>
                <a:lnTo>
                  <a:pt x="1279" y="6"/>
                </a:lnTo>
                <a:lnTo>
                  <a:pt x="1285" y="0"/>
                </a:lnTo>
                <a:lnTo>
                  <a:pt x="1288" y="0"/>
                </a:lnTo>
                <a:lnTo>
                  <a:pt x="1290" y="6"/>
                </a:lnTo>
                <a:close/>
                <a:moveTo>
                  <a:pt x="906" y="450"/>
                </a:moveTo>
                <a:lnTo>
                  <a:pt x="898" y="452"/>
                </a:lnTo>
                <a:lnTo>
                  <a:pt x="891" y="450"/>
                </a:lnTo>
                <a:lnTo>
                  <a:pt x="883" y="434"/>
                </a:lnTo>
                <a:lnTo>
                  <a:pt x="881" y="423"/>
                </a:lnTo>
                <a:lnTo>
                  <a:pt x="882" y="416"/>
                </a:lnTo>
                <a:lnTo>
                  <a:pt x="887" y="415"/>
                </a:lnTo>
                <a:lnTo>
                  <a:pt x="898" y="420"/>
                </a:lnTo>
                <a:lnTo>
                  <a:pt x="901" y="433"/>
                </a:lnTo>
                <a:lnTo>
                  <a:pt x="900" y="441"/>
                </a:lnTo>
                <a:lnTo>
                  <a:pt x="901" y="444"/>
                </a:lnTo>
                <a:lnTo>
                  <a:pt x="907" y="449"/>
                </a:lnTo>
                <a:lnTo>
                  <a:pt x="906" y="450"/>
                </a:lnTo>
                <a:close/>
                <a:moveTo>
                  <a:pt x="933" y="468"/>
                </a:moveTo>
                <a:lnTo>
                  <a:pt x="932" y="469"/>
                </a:lnTo>
                <a:lnTo>
                  <a:pt x="928" y="463"/>
                </a:lnTo>
                <a:lnTo>
                  <a:pt x="924" y="445"/>
                </a:lnTo>
                <a:lnTo>
                  <a:pt x="936" y="445"/>
                </a:lnTo>
                <a:lnTo>
                  <a:pt x="942" y="448"/>
                </a:lnTo>
                <a:lnTo>
                  <a:pt x="938" y="454"/>
                </a:lnTo>
                <a:lnTo>
                  <a:pt x="933" y="468"/>
                </a:lnTo>
                <a:close/>
                <a:moveTo>
                  <a:pt x="931" y="394"/>
                </a:moveTo>
                <a:lnTo>
                  <a:pt x="928" y="400"/>
                </a:lnTo>
                <a:lnTo>
                  <a:pt x="937" y="402"/>
                </a:lnTo>
                <a:lnTo>
                  <a:pt x="950" y="410"/>
                </a:lnTo>
                <a:lnTo>
                  <a:pt x="959" y="412"/>
                </a:lnTo>
                <a:lnTo>
                  <a:pt x="965" y="419"/>
                </a:lnTo>
                <a:lnTo>
                  <a:pt x="958" y="431"/>
                </a:lnTo>
                <a:lnTo>
                  <a:pt x="953" y="434"/>
                </a:lnTo>
                <a:lnTo>
                  <a:pt x="949" y="433"/>
                </a:lnTo>
                <a:lnTo>
                  <a:pt x="934" y="418"/>
                </a:lnTo>
                <a:lnTo>
                  <a:pt x="911" y="419"/>
                </a:lnTo>
                <a:lnTo>
                  <a:pt x="908" y="417"/>
                </a:lnTo>
                <a:lnTo>
                  <a:pt x="906" y="414"/>
                </a:lnTo>
                <a:lnTo>
                  <a:pt x="904" y="409"/>
                </a:lnTo>
                <a:lnTo>
                  <a:pt x="907" y="400"/>
                </a:lnTo>
                <a:lnTo>
                  <a:pt x="906" y="398"/>
                </a:lnTo>
                <a:lnTo>
                  <a:pt x="896" y="404"/>
                </a:lnTo>
                <a:lnTo>
                  <a:pt x="893" y="402"/>
                </a:lnTo>
                <a:lnTo>
                  <a:pt x="892" y="399"/>
                </a:lnTo>
                <a:lnTo>
                  <a:pt x="893" y="391"/>
                </a:lnTo>
                <a:lnTo>
                  <a:pt x="895" y="379"/>
                </a:lnTo>
                <a:lnTo>
                  <a:pt x="903" y="364"/>
                </a:lnTo>
                <a:lnTo>
                  <a:pt x="912" y="362"/>
                </a:lnTo>
                <a:lnTo>
                  <a:pt x="924" y="366"/>
                </a:lnTo>
                <a:lnTo>
                  <a:pt x="935" y="378"/>
                </a:lnTo>
                <a:lnTo>
                  <a:pt x="937" y="384"/>
                </a:lnTo>
                <a:lnTo>
                  <a:pt x="936" y="389"/>
                </a:lnTo>
                <a:lnTo>
                  <a:pt x="931" y="394"/>
                </a:lnTo>
                <a:close/>
                <a:moveTo>
                  <a:pt x="979" y="364"/>
                </a:moveTo>
                <a:lnTo>
                  <a:pt x="967" y="368"/>
                </a:lnTo>
                <a:lnTo>
                  <a:pt x="963" y="362"/>
                </a:lnTo>
                <a:lnTo>
                  <a:pt x="966" y="347"/>
                </a:lnTo>
                <a:lnTo>
                  <a:pt x="954" y="337"/>
                </a:lnTo>
                <a:lnTo>
                  <a:pt x="949" y="332"/>
                </a:lnTo>
                <a:lnTo>
                  <a:pt x="945" y="323"/>
                </a:lnTo>
                <a:lnTo>
                  <a:pt x="948" y="320"/>
                </a:lnTo>
                <a:lnTo>
                  <a:pt x="956" y="319"/>
                </a:lnTo>
                <a:lnTo>
                  <a:pt x="968" y="336"/>
                </a:lnTo>
                <a:lnTo>
                  <a:pt x="971" y="349"/>
                </a:lnTo>
                <a:lnTo>
                  <a:pt x="980" y="354"/>
                </a:lnTo>
                <a:lnTo>
                  <a:pt x="982" y="356"/>
                </a:lnTo>
                <a:lnTo>
                  <a:pt x="979" y="364"/>
                </a:lnTo>
                <a:close/>
                <a:moveTo>
                  <a:pt x="340" y="893"/>
                </a:moveTo>
                <a:lnTo>
                  <a:pt x="332" y="893"/>
                </a:lnTo>
                <a:lnTo>
                  <a:pt x="332" y="889"/>
                </a:lnTo>
                <a:lnTo>
                  <a:pt x="349" y="876"/>
                </a:lnTo>
                <a:lnTo>
                  <a:pt x="359" y="875"/>
                </a:lnTo>
                <a:lnTo>
                  <a:pt x="361" y="877"/>
                </a:lnTo>
                <a:lnTo>
                  <a:pt x="353" y="885"/>
                </a:lnTo>
                <a:lnTo>
                  <a:pt x="340" y="893"/>
                </a:lnTo>
                <a:close/>
                <a:moveTo>
                  <a:pt x="480" y="1215"/>
                </a:moveTo>
                <a:lnTo>
                  <a:pt x="462" y="1212"/>
                </a:lnTo>
                <a:lnTo>
                  <a:pt x="456" y="1209"/>
                </a:lnTo>
                <a:lnTo>
                  <a:pt x="450" y="1201"/>
                </a:lnTo>
                <a:lnTo>
                  <a:pt x="449" y="1165"/>
                </a:lnTo>
                <a:lnTo>
                  <a:pt x="455" y="1154"/>
                </a:lnTo>
                <a:lnTo>
                  <a:pt x="460" y="1149"/>
                </a:lnTo>
                <a:lnTo>
                  <a:pt x="464" y="1146"/>
                </a:lnTo>
                <a:lnTo>
                  <a:pt x="474" y="1146"/>
                </a:lnTo>
                <a:lnTo>
                  <a:pt x="482" y="1154"/>
                </a:lnTo>
                <a:lnTo>
                  <a:pt x="483" y="1161"/>
                </a:lnTo>
                <a:lnTo>
                  <a:pt x="487" y="1185"/>
                </a:lnTo>
                <a:lnTo>
                  <a:pt x="483" y="1205"/>
                </a:lnTo>
                <a:lnTo>
                  <a:pt x="480" y="1215"/>
                </a:lnTo>
                <a:close/>
                <a:moveTo>
                  <a:pt x="437" y="977"/>
                </a:moveTo>
                <a:lnTo>
                  <a:pt x="380" y="978"/>
                </a:lnTo>
                <a:lnTo>
                  <a:pt x="362" y="973"/>
                </a:lnTo>
                <a:lnTo>
                  <a:pt x="362" y="965"/>
                </a:lnTo>
                <a:lnTo>
                  <a:pt x="367" y="962"/>
                </a:lnTo>
                <a:lnTo>
                  <a:pt x="384" y="962"/>
                </a:lnTo>
                <a:lnTo>
                  <a:pt x="397" y="930"/>
                </a:lnTo>
                <a:lnTo>
                  <a:pt x="378" y="910"/>
                </a:lnTo>
                <a:lnTo>
                  <a:pt x="378" y="905"/>
                </a:lnTo>
                <a:lnTo>
                  <a:pt x="381" y="900"/>
                </a:lnTo>
                <a:lnTo>
                  <a:pt x="385" y="896"/>
                </a:lnTo>
                <a:lnTo>
                  <a:pt x="399" y="892"/>
                </a:lnTo>
                <a:lnTo>
                  <a:pt x="406" y="892"/>
                </a:lnTo>
                <a:lnTo>
                  <a:pt x="411" y="894"/>
                </a:lnTo>
                <a:lnTo>
                  <a:pt x="419" y="905"/>
                </a:lnTo>
                <a:lnTo>
                  <a:pt x="426" y="926"/>
                </a:lnTo>
                <a:lnTo>
                  <a:pt x="439" y="933"/>
                </a:lnTo>
                <a:lnTo>
                  <a:pt x="447" y="942"/>
                </a:lnTo>
                <a:lnTo>
                  <a:pt x="437" y="977"/>
                </a:lnTo>
                <a:close/>
                <a:moveTo>
                  <a:pt x="367" y="1067"/>
                </a:moveTo>
                <a:lnTo>
                  <a:pt x="364" y="1099"/>
                </a:lnTo>
                <a:lnTo>
                  <a:pt x="364" y="1120"/>
                </a:lnTo>
                <a:lnTo>
                  <a:pt x="363" y="1127"/>
                </a:lnTo>
                <a:lnTo>
                  <a:pt x="356" y="1135"/>
                </a:lnTo>
                <a:lnTo>
                  <a:pt x="331" y="1142"/>
                </a:lnTo>
                <a:lnTo>
                  <a:pt x="323" y="1140"/>
                </a:lnTo>
                <a:lnTo>
                  <a:pt x="325" y="1137"/>
                </a:lnTo>
                <a:lnTo>
                  <a:pt x="332" y="1126"/>
                </a:lnTo>
                <a:lnTo>
                  <a:pt x="331" y="1111"/>
                </a:lnTo>
                <a:lnTo>
                  <a:pt x="336" y="1101"/>
                </a:lnTo>
                <a:lnTo>
                  <a:pt x="335" y="1098"/>
                </a:lnTo>
                <a:lnTo>
                  <a:pt x="329" y="1098"/>
                </a:lnTo>
                <a:lnTo>
                  <a:pt x="310" y="1112"/>
                </a:lnTo>
                <a:lnTo>
                  <a:pt x="304" y="1112"/>
                </a:lnTo>
                <a:lnTo>
                  <a:pt x="304" y="1109"/>
                </a:lnTo>
                <a:lnTo>
                  <a:pt x="311" y="1096"/>
                </a:lnTo>
                <a:lnTo>
                  <a:pt x="314" y="1086"/>
                </a:lnTo>
                <a:lnTo>
                  <a:pt x="318" y="1081"/>
                </a:lnTo>
                <a:lnTo>
                  <a:pt x="323" y="1077"/>
                </a:lnTo>
                <a:lnTo>
                  <a:pt x="329" y="1073"/>
                </a:lnTo>
                <a:lnTo>
                  <a:pt x="334" y="1075"/>
                </a:lnTo>
                <a:lnTo>
                  <a:pt x="337" y="1079"/>
                </a:lnTo>
                <a:lnTo>
                  <a:pt x="353" y="1071"/>
                </a:lnTo>
                <a:lnTo>
                  <a:pt x="367" y="1067"/>
                </a:lnTo>
                <a:close/>
                <a:moveTo>
                  <a:pt x="381" y="1101"/>
                </a:moveTo>
                <a:lnTo>
                  <a:pt x="378" y="1102"/>
                </a:lnTo>
                <a:lnTo>
                  <a:pt x="371" y="1099"/>
                </a:lnTo>
                <a:lnTo>
                  <a:pt x="370" y="1095"/>
                </a:lnTo>
                <a:lnTo>
                  <a:pt x="370" y="1089"/>
                </a:lnTo>
                <a:lnTo>
                  <a:pt x="372" y="1078"/>
                </a:lnTo>
                <a:lnTo>
                  <a:pt x="378" y="1071"/>
                </a:lnTo>
                <a:lnTo>
                  <a:pt x="398" y="1063"/>
                </a:lnTo>
                <a:lnTo>
                  <a:pt x="391" y="1057"/>
                </a:lnTo>
                <a:lnTo>
                  <a:pt x="391" y="1054"/>
                </a:lnTo>
                <a:lnTo>
                  <a:pt x="398" y="1045"/>
                </a:lnTo>
                <a:lnTo>
                  <a:pt x="421" y="1034"/>
                </a:lnTo>
                <a:lnTo>
                  <a:pt x="427" y="1032"/>
                </a:lnTo>
                <a:lnTo>
                  <a:pt x="431" y="1034"/>
                </a:lnTo>
                <a:lnTo>
                  <a:pt x="415" y="1059"/>
                </a:lnTo>
                <a:lnTo>
                  <a:pt x="381" y="1101"/>
                </a:lnTo>
                <a:close/>
                <a:moveTo>
                  <a:pt x="498" y="474"/>
                </a:moveTo>
                <a:lnTo>
                  <a:pt x="471" y="512"/>
                </a:lnTo>
                <a:lnTo>
                  <a:pt x="464" y="512"/>
                </a:lnTo>
                <a:lnTo>
                  <a:pt x="456" y="521"/>
                </a:lnTo>
                <a:lnTo>
                  <a:pt x="437" y="528"/>
                </a:lnTo>
                <a:lnTo>
                  <a:pt x="452" y="533"/>
                </a:lnTo>
                <a:lnTo>
                  <a:pt x="455" y="537"/>
                </a:lnTo>
                <a:lnTo>
                  <a:pt x="453" y="546"/>
                </a:lnTo>
                <a:lnTo>
                  <a:pt x="448" y="550"/>
                </a:lnTo>
                <a:lnTo>
                  <a:pt x="424" y="565"/>
                </a:lnTo>
                <a:lnTo>
                  <a:pt x="408" y="569"/>
                </a:lnTo>
                <a:lnTo>
                  <a:pt x="389" y="586"/>
                </a:lnTo>
                <a:lnTo>
                  <a:pt x="382" y="584"/>
                </a:lnTo>
                <a:lnTo>
                  <a:pt x="371" y="595"/>
                </a:lnTo>
                <a:lnTo>
                  <a:pt x="364" y="600"/>
                </a:lnTo>
                <a:lnTo>
                  <a:pt x="361" y="599"/>
                </a:lnTo>
                <a:lnTo>
                  <a:pt x="357" y="595"/>
                </a:lnTo>
                <a:lnTo>
                  <a:pt x="352" y="580"/>
                </a:lnTo>
                <a:lnTo>
                  <a:pt x="371" y="571"/>
                </a:lnTo>
                <a:lnTo>
                  <a:pt x="374" y="565"/>
                </a:lnTo>
                <a:lnTo>
                  <a:pt x="387" y="560"/>
                </a:lnTo>
                <a:lnTo>
                  <a:pt x="387" y="558"/>
                </a:lnTo>
                <a:lnTo>
                  <a:pt x="372" y="543"/>
                </a:lnTo>
                <a:lnTo>
                  <a:pt x="367" y="535"/>
                </a:lnTo>
                <a:lnTo>
                  <a:pt x="369" y="532"/>
                </a:lnTo>
                <a:lnTo>
                  <a:pt x="379" y="526"/>
                </a:lnTo>
                <a:lnTo>
                  <a:pt x="374" y="524"/>
                </a:lnTo>
                <a:lnTo>
                  <a:pt x="373" y="519"/>
                </a:lnTo>
                <a:lnTo>
                  <a:pt x="369" y="516"/>
                </a:lnTo>
                <a:lnTo>
                  <a:pt x="369" y="511"/>
                </a:lnTo>
                <a:lnTo>
                  <a:pt x="370" y="501"/>
                </a:lnTo>
                <a:lnTo>
                  <a:pt x="374" y="491"/>
                </a:lnTo>
                <a:lnTo>
                  <a:pt x="380" y="487"/>
                </a:lnTo>
                <a:lnTo>
                  <a:pt x="384" y="483"/>
                </a:lnTo>
                <a:lnTo>
                  <a:pt x="386" y="482"/>
                </a:lnTo>
                <a:lnTo>
                  <a:pt x="394" y="486"/>
                </a:lnTo>
                <a:lnTo>
                  <a:pt x="399" y="496"/>
                </a:lnTo>
                <a:lnTo>
                  <a:pt x="410" y="495"/>
                </a:lnTo>
                <a:lnTo>
                  <a:pt x="420" y="500"/>
                </a:lnTo>
                <a:lnTo>
                  <a:pt x="421" y="499"/>
                </a:lnTo>
                <a:lnTo>
                  <a:pt x="418" y="475"/>
                </a:lnTo>
                <a:lnTo>
                  <a:pt x="421" y="471"/>
                </a:lnTo>
                <a:lnTo>
                  <a:pt x="427" y="468"/>
                </a:lnTo>
                <a:lnTo>
                  <a:pt x="455" y="459"/>
                </a:lnTo>
                <a:lnTo>
                  <a:pt x="492" y="441"/>
                </a:lnTo>
                <a:lnTo>
                  <a:pt x="500" y="438"/>
                </a:lnTo>
                <a:lnTo>
                  <a:pt x="503" y="443"/>
                </a:lnTo>
                <a:lnTo>
                  <a:pt x="503" y="457"/>
                </a:lnTo>
                <a:lnTo>
                  <a:pt x="498" y="474"/>
                </a:lnTo>
                <a:close/>
                <a:moveTo>
                  <a:pt x="406" y="811"/>
                </a:moveTo>
                <a:lnTo>
                  <a:pt x="401" y="813"/>
                </a:lnTo>
                <a:lnTo>
                  <a:pt x="396" y="811"/>
                </a:lnTo>
                <a:lnTo>
                  <a:pt x="393" y="806"/>
                </a:lnTo>
                <a:lnTo>
                  <a:pt x="388" y="793"/>
                </a:lnTo>
                <a:lnTo>
                  <a:pt x="405" y="788"/>
                </a:lnTo>
                <a:lnTo>
                  <a:pt x="410" y="795"/>
                </a:lnTo>
                <a:lnTo>
                  <a:pt x="411" y="801"/>
                </a:lnTo>
                <a:lnTo>
                  <a:pt x="410" y="806"/>
                </a:lnTo>
                <a:lnTo>
                  <a:pt x="406" y="811"/>
                </a:lnTo>
                <a:close/>
                <a:moveTo>
                  <a:pt x="455" y="684"/>
                </a:moveTo>
                <a:lnTo>
                  <a:pt x="452" y="694"/>
                </a:lnTo>
                <a:lnTo>
                  <a:pt x="447" y="707"/>
                </a:lnTo>
                <a:lnTo>
                  <a:pt x="446" y="721"/>
                </a:lnTo>
                <a:lnTo>
                  <a:pt x="445" y="730"/>
                </a:lnTo>
                <a:lnTo>
                  <a:pt x="449" y="735"/>
                </a:lnTo>
                <a:lnTo>
                  <a:pt x="452" y="739"/>
                </a:lnTo>
                <a:lnTo>
                  <a:pt x="475" y="751"/>
                </a:lnTo>
                <a:lnTo>
                  <a:pt x="498" y="754"/>
                </a:lnTo>
                <a:lnTo>
                  <a:pt x="502" y="759"/>
                </a:lnTo>
                <a:lnTo>
                  <a:pt x="502" y="766"/>
                </a:lnTo>
                <a:lnTo>
                  <a:pt x="496" y="771"/>
                </a:lnTo>
                <a:lnTo>
                  <a:pt x="480" y="781"/>
                </a:lnTo>
                <a:lnTo>
                  <a:pt x="460" y="799"/>
                </a:lnTo>
                <a:lnTo>
                  <a:pt x="454" y="802"/>
                </a:lnTo>
                <a:lnTo>
                  <a:pt x="449" y="801"/>
                </a:lnTo>
                <a:lnTo>
                  <a:pt x="446" y="797"/>
                </a:lnTo>
                <a:lnTo>
                  <a:pt x="452" y="761"/>
                </a:lnTo>
                <a:lnTo>
                  <a:pt x="433" y="762"/>
                </a:lnTo>
                <a:lnTo>
                  <a:pt x="420" y="758"/>
                </a:lnTo>
                <a:lnTo>
                  <a:pt x="414" y="752"/>
                </a:lnTo>
                <a:lnTo>
                  <a:pt x="411" y="742"/>
                </a:lnTo>
                <a:lnTo>
                  <a:pt x="405" y="718"/>
                </a:lnTo>
                <a:lnTo>
                  <a:pt x="377" y="702"/>
                </a:lnTo>
                <a:lnTo>
                  <a:pt x="371" y="688"/>
                </a:lnTo>
                <a:lnTo>
                  <a:pt x="371" y="680"/>
                </a:lnTo>
                <a:lnTo>
                  <a:pt x="373" y="676"/>
                </a:lnTo>
                <a:lnTo>
                  <a:pt x="381" y="669"/>
                </a:lnTo>
                <a:lnTo>
                  <a:pt x="388" y="674"/>
                </a:lnTo>
                <a:lnTo>
                  <a:pt x="394" y="674"/>
                </a:lnTo>
                <a:lnTo>
                  <a:pt x="398" y="670"/>
                </a:lnTo>
                <a:lnTo>
                  <a:pt x="398" y="667"/>
                </a:lnTo>
                <a:lnTo>
                  <a:pt x="396" y="658"/>
                </a:lnTo>
                <a:lnTo>
                  <a:pt x="397" y="655"/>
                </a:lnTo>
                <a:lnTo>
                  <a:pt x="430" y="653"/>
                </a:lnTo>
                <a:lnTo>
                  <a:pt x="437" y="638"/>
                </a:lnTo>
                <a:lnTo>
                  <a:pt x="444" y="638"/>
                </a:lnTo>
                <a:lnTo>
                  <a:pt x="449" y="645"/>
                </a:lnTo>
                <a:lnTo>
                  <a:pt x="456" y="663"/>
                </a:lnTo>
                <a:lnTo>
                  <a:pt x="455" y="684"/>
                </a:lnTo>
                <a:close/>
                <a:moveTo>
                  <a:pt x="328" y="608"/>
                </a:moveTo>
                <a:lnTo>
                  <a:pt x="339" y="625"/>
                </a:lnTo>
                <a:lnTo>
                  <a:pt x="321" y="645"/>
                </a:lnTo>
                <a:lnTo>
                  <a:pt x="304" y="641"/>
                </a:lnTo>
                <a:lnTo>
                  <a:pt x="283" y="618"/>
                </a:lnTo>
                <a:lnTo>
                  <a:pt x="284" y="615"/>
                </a:lnTo>
                <a:lnTo>
                  <a:pt x="287" y="610"/>
                </a:lnTo>
                <a:lnTo>
                  <a:pt x="292" y="607"/>
                </a:lnTo>
                <a:lnTo>
                  <a:pt x="296" y="607"/>
                </a:lnTo>
                <a:lnTo>
                  <a:pt x="302" y="611"/>
                </a:lnTo>
                <a:lnTo>
                  <a:pt x="311" y="609"/>
                </a:lnTo>
                <a:lnTo>
                  <a:pt x="318" y="612"/>
                </a:lnTo>
                <a:lnTo>
                  <a:pt x="328" y="608"/>
                </a:lnTo>
                <a:close/>
                <a:moveTo>
                  <a:pt x="287" y="744"/>
                </a:moveTo>
                <a:lnTo>
                  <a:pt x="281" y="744"/>
                </a:lnTo>
                <a:lnTo>
                  <a:pt x="275" y="741"/>
                </a:lnTo>
                <a:lnTo>
                  <a:pt x="271" y="736"/>
                </a:lnTo>
                <a:lnTo>
                  <a:pt x="270" y="720"/>
                </a:lnTo>
                <a:lnTo>
                  <a:pt x="271" y="711"/>
                </a:lnTo>
                <a:lnTo>
                  <a:pt x="278" y="694"/>
                </a:lnTo>
                <a:lnTo>
                  <a:pt x="283" y="675"/>
                </a:lnTo>
                <a:lnTo>
                  <a:pt x="297" y="677"/>
                </a:lnTo>
                <a:lnTo>
                  <a:pt x="301" y="682"/>
                </a:lnTo>
                <a:lnTo>
                  <a:pt x="288" y="742"/>
                </a:lnTo>
                <a:lnTo>
                  <a:pt x="287" y="744"/>
                </a:lnTo>
                <a:close/>
                <a:moveTo>
                  <a:pt x="256" y="775"/>
                </a:moveTo>
                <a:lnTo>
                  <a:pt x="244" y="775"/>
                </a:lnTo>
                <a:lnTo>
                  <a:pt x="239" y="772"/>
                </a:lnTo>
                <a:lnTo>
                  <a:pt x="239" y="769"/>
                </a:lnTo>
                <a:lnTo>
                  <a:pt x="245" y="761"/>
                </a:lnTo>
                <a:lnTo>
                  <a:pt x="254" y="761"/>
                </a:lnTo>
                <a:lnTo>
                  <a:pt x="260" y="767"/>
                </a:lnTo>
                <a:lnTo>
                  <a:pt x="260" y="771"/>
                </a:lnTo>
                <a:lnTo>
                  <a:pt x="256" y="775"/>
                </a:lnTo>
                <a:close/>
                <a:moveTo>
                  <a:pt x="250" y="1513"/>
                </a:moveTo>
                <a:lnTo>
                  <a:pt x="238" y="1508"/>
                </a:lnTo>
                <a:lnTo>
                  <a:pt x="228" y="1511"/>
                </a:lnTo>
                <a:lnTo>
                  <a:pt x="222" y="1513"/>
                </a:lnTo>
                <a:lnTo>
                  <a:pt x="217" y="1512"/>
                </a:lnTo>
                <a:lnTo>
                  <a:pt x="201" y="1509"/>
                </a:lnTo>
                <a:lnTo>
                  <a:pt x="187" y="1505"/>
                </a:lnTo>
                <a:lnTo>
                  <a:pt x="186" y="1498"/>
                </a:lnTo>
                <a:lnTo>
                  <a:pt x="193" y="1480"/>
                </a:lnTo>
                <a:lnTo>
                  <a:pt x="192" y="1474"/>
                </a:lnTo>
                <a:lnTo>
                  <a:pt x="178" y="1469"/>
                </a:lnTo>
                <a:lnTo>
                  <a:pt x="174" y="1463"/>
                </a:lnTo>
                <a:lnTo>
                  <a:pt x="169" y="1447"/>
                </a:lnTo>
                <a:lnTo>
                  <a:pt x="169" y="1441"/>
                </a:lnTo>
                <a:lnTo>
                  <a:pt x="170" y="1432"/>
                </a:lnTo>
                <a:lnTo>
                  <a:pt x="165" y="1419"/>
                </a:lnTo>
                <a:lnTo>
                  <a:pt x="157" y="1408"/>
                </a:lnTo>
                <a:lnTo>
                  <a:pt x="151" y="1407"/>
                </a:lnTo>
                <a:lnTo>
                  <a:pt x="136" y="1418"/>
                </a:lnTo>
                <a:lnTo>
                  <a:pt x="123" y="1428"/>
                </a:lnTo>
                <a:lnTo>
                  <a:pt x="125" y="1435"/>
                </a:lnTo>
                <a:lnTo>
                  <a:pt x="126" y="1445"/>
                </a:lnTo>
                <a:lnTo>
                  <a:pt x="119" y="1449"/>
                </a:lnTo>
                <a:lnTo>
                  <a:pt x="100" y="1460"/>
                </a:lnTo>
                <a:lnTo>
                  <a:pt x="95" y="1464"/>
                </a:lnTo>
                <a:lnTo>
                  <a:pt x="91" y="1466"/>
                </a:lnTo>
                <a:lnTo>
                  <a:pt x="84" y="1461"/>
                </a:lnTo>
                <a:lnTo>
                  <a:pt x="65" y="1456"/>
                </a:lnTo>
                <a:lnTo>
                  <a:pt x="57" y="1452"/>
                </a:lnTo>
                <a:lnTo>
                  <a:pt x="49" y="1439"/>
                </a:lnTo>
                <a:lnTo>
                  <a:pt x="26" y="1425"/>
                </a:lnTo>
                <a:lnTo>
                  <a:pt x="26" y="1408"/>
                </a:lnTo>
                <a:lnTo>
                  <a:pt x="22" y="1404"/>
                </a:lnTo>
                <a:lnTo>
                  <a:pt x="1" y="1369"/>
                </a:lnTo>
                <a:lnTo>
                  <a:pt x="0" y="1357"/>
                </a:lnTo>
                <a:lnTo>
                  <a:pt x="6" y="1353"/>
                </a:lnTo>
                <a:lnTo>
                  <a:pt x="18" y="1347"/>
                </a:lnTo>
                <a:lnTo>
                  <a:pt x="57" y="1341"/>
                </a:lnTo>
                <a:lnTo>
                  <a:pt x="63" y="1337"/>
                </a:lnTo>
                <a:lnTo>
                  <a:pt x="66" y="1332"/>
                </a:lnTo>
                <a:lnTo>
                  <a:pt x="57" y="1324"/>
                </a:lnTo>
                <a:lnTo>
                  <a:pt x="50" y="1315"/>
                </a:lnTo>
                <a:lnTo>
                  <a:pt x="48" y="1311"/>
                </a:lnTo>
                <a:lnTo>
                  <a:pt x="48" y="1307"/>
                </a:lnTo>
                <a:lnTo>
                  <a:pt x="54" y="1304"/>
                </a:lnTo>
                <a:lnTo>
                  <a:pt x="65" y="1306"/>
                </a:lnTo>
                <a:lnTo>
                  <a:pt x="73" y="1310"/>
                </a:lnTo>
                <a:lnTo>
                  <a:pt x="81" y="1307"/>
                </a:lnTo>
                <a:lnTo>
                  <a:pt x="93" y="1306"/>
                </a:lnTo>
                <a:lnTo>
                  <a:pt x="102" y="1303"/>
                </a:lnTo>
                <a:lnTo>
                  <a:pt x="112" y="1290"/>
                </a:lnTo>
                <a:lnTo>
                  <a:pt x="123" y="1280"/>
                </a:lnTo>
                <a:lnTo>
                  <a:pt x="125" y="1273"/>
                </a:lnTo>
                <a:lnTo>
                  <a:pt x="137" y="1251"/>
                </a:lnTo>
                <a:lnTo>
                  <a:pt x="142" y="1246"/>
                </a:lnTo>
                <a:lnTo>
                  <a:pt x="168" y="1236"/>
                </a:lnTo>
                <a:lnTo>
                  <a:pt x="171" y="1245"/>
                </a:lnTo>
                <a:lnTo>
                  <a:pt x="182" y="1249"/>
                </a:lnTo>
                <a:lnTo>
                  <a:pt x="193" y="1245"/>
                </a:lnTo>
                <a:lnTo>
                  <a:pt x="211" y="1222"/>
                </a:lnTo>
                <a:lnTo>
                  <a:pt x="219" y="1223"/>
                </a:lnTo>
                <a:lnTo>
                  <a:pt x="228" y="1227"/>
                </a:lnTo>
                <a:lnTo>
                  <a:pt x="246" y="1228"/>
                </a:lnTo>
                <a:lnTo>
                  <a:pt x="279" y="1223"/>
                </a:lnTo>
                <a:lnTo>
                  <a:pt x="293" y="1227"/>
                </a:lnTo>
                <a:lnTo>
                  <a:pt x="311" y="1237"/>
                </a:lnTo>
                <a:lnTo>
                  <a:pt x="326" y="1240"/>
                </a:lnTo>
                <a:lnTo>
                  <a:pt x="335" y="1261"/>
                </a:lnTo>
                <a:lnTo>
                  <a:pt x="335" y="1290"/>
                </a:lnTo>
                <a:lnTo>
                  <a:pt x="345" y="1322"/>
                </a:lnTo>
                <a:lnTo>
                  <a:pt x="361" y="1350"/>
                </a:lnTo>
                <a:lnTo>
                  <a:pt x="359" y="1365"/>
                </a:lnTo>
                <a:lnTo>
                  <a:pt x="349" y="1372"/>
                </a:lnTo>
                <a:lnTo>
                  <a:pt x="330" y="1378"/>
                </a:lnTo>
                <a:lnTo>
                  <a:pt x="328" y="1389"/>
                </a:lnTo>
                <a:lnTo>
                  <a:pt x="340" y="1386"/>
                </a:lnTo>
                <a:lnTo>
                  <a:pt x="349" y="1386"/>
                </a:lnTo>
                <a:lnTo>
                  <a:pt x="371" y="1393"/>
                </a:lnTo>
                <a:lnTo>
                  <a:pt x="377" y="1405"/>
                </a:lnTo>
                <a:lnTo>
                  <a:pt x="378" y="1422"/>
                </a:lnTo>
                <a:lnTo>
                  <a:pt x="378" y="1436"/>
                </a:lnTo>
                <a:lnTo>
                  <a:pt x="373" y="1449"/>
                </a:lnTo>
                <a:lnTo>
                  <a:pt x="368" y="1444"/>
                </a:lnTo>
                <a:lnTo>
                  <a:pt x="365" y="1430"/>
                </a:lnTo>
                <a:lnTo>
                  <a:pt x="360" y="1422"/>
                </a:lnTo>
                <a:lnTo>
                  <a:pt x="353" y="1418"/>
                </a:lnTo>
                <a:lnTo>
                  <a:pt x="352" y="1436"/>
                </a:lnTo>
                <a:lnTo>
                  <a:pt x="346" y="1460"/>
                </a:lnTo>
                <a:lnTo>
                  <a:pt x="348" y="1462"/>
                </a:lnTo>
                <a:lnTo>
                  <a:pt x="359" y="1465"/>
                </a:lnTo>
                <a:lnTo>
                  <a:pt x="346" y="1487"/>
                </a:lnTo>
                <a:lnTo>
                  <a:pt x="330" y="1490"/>
                </a:lnTo>
                <a:lnTo>
                  <a:pt x="313" y="1489"/>
                </a:lnTo>
                <a:lnTo>
                  <a:pt x="307" y="1497"/>
                </a:lnTo>
                <a:lnTo>
                  <a:pt x="302" y="1507"/>
                </a:lnTo>
                <a:lnTo>
                  <a:pt x="289" y="1521"/>
                </a:lnTo>
                <a:lnTo>
                  <a:pt x="276" y="1528"/>
                </a:lnTo>
                <a:lnTo>
                  <a:pt x="262" y="1523"/>
                </a:lnTo>
                <a:lnTo>
                  <a:pt x="250" y="1513"/>
                </a:lnTo>
                <a:close/>
                <a:moveTo>
                  <a:pt x="859" y="2491"/>
                </a:moveTo>
                <a:lnTo>
                  <a:pt x="844" y="2498"/>
                </a:lnTo>
                <a:lnTo>
                  <a:pt x="839" y="2507"/>
                </a:lnTo>
                <a:lnTo>
                  <a:pt x="835" y="2510"/>
                </a:lnTo>
                <a:lnTo>
                  <a:pt x="826" y="2511"/>
                </a:lnTo>
                <a:lnTo>
                  <a:pt x="817" y="2510"/>
                </a:lnTo>
                <a:lnTo>
                  <a:pt x="788" y="2485"/>
                </a:lnTo>
                <a:lnTo>
                  <a:pt x="781" y="2485"/>
                </a:lnTo>
                <a:lnTo>
                  <a:pt x="789" y="2477"/>
                </a:lnTo>
                <a:lnTo>
                  <a:pt x="810" y="2473"/>
                </a:lnTo>
                <a:lnTo>
                  <a:pt x="824" y="2465"/>
                </a:lnTo>
                <a:lnTo>
                  <a:pt x="848" y="2478"/>
                </a:lnTo>
                <a:lnTo>
                  <a:pt x="859" y="2491"/>
                </a:lnTo>
                <a:close/>
              </a:path>
            </a:pathLst>
          </a:custGeom>
          <a:solidFill>
            <a:schemeClr val="bg1">
              <a:lumMod val="65000"/>
            </a:schemeClr>
          </a:solidFill>
          <a:ln w="3175">
            <a:solidFill>
              <a:schemeClr val="bg1"/>
            </a:solidFill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pPr defTabSz="914400"/>
            <a:endParaRPr lang="zh-CN" altLang="en-US"/>
          </a:p>
        </p:txBody>
      </p:sp>
      <p:grpSp>
        <p:nvGrpSpPr>
          <p:cNvPr id="558" name="Group 557">
            <a:extLst>
              <a:ext uri="{FF2B5EF4-FFF2-40B4-BE49-F238E27FC236}">
                <a16:creationId xmlns:a16="http://schemas.microsoft.com/office/drawing/2014/main" id="{45FACDF1-4156-9DBF-1CB1-00F8449584AD}"/>
              </a:ext>
            </a:extLst>
          </p:cNvPr>
          <p:cNvGrpSpPr/>
          <p:nvPr/>
        </p:nvGrpSpPr>
        <p:grpSpPr>
          <a:xfrm>
            <a:off x="3906911" y="3629941"/>
            <a:ext cx="473663" cy="653089"/>
            <a:chOff x="2436814" y="306388"/>
            <a:chExt cx="2921001" cy="4027489"/>
          </a:xfrm>
          <a:solidFill>
            <a:srgbClr val="C3B996"/>
          </a:solidFill>
        </p:grpSpPr>
        <p:sp>
          <p:nvSpPr>
            <p:cNvPr id="559" name="Freeform 57">
              <a:extLst>
                <a:ext uri="{FF2B5EF4-FFF2-40B4-BE49-F238E27FC236}">
                  <a16:creationId xmlns:a16="http://schemas.microsoft.com/office/drawing/2014/main" id="{2C2B81C0-646D-AB08-2725-4E3AC63291C4}"/>
                </a:ext>
              </a:extLst>
            </p:cNvPr>
            <p:cNvSpPr>
              <a:spLocks/>
            </p:cNvSpPr>
            <p:nvPr/>
          </p:nvSpPr>
          <p:spPr bwMode="auto">
            <a:xfrm>
              <a:off x="3933827" y="2671764"/>
              <a:ext cx="119063" cy="127000"/>
            </a:xfrm>
            <a:custGeom>
              <a:avLst/>
              <a:gdLst>
                <a:gd name="T0" fmla="*/ 59 w 75"/>
                <a:gd name="T1" fmla="*/ 55 h 80"/>
                <a:gd name="T2" fmla="*/ 24 w 75"/>
                <a:gd name="T3" fmla="*/ 80 h 80"/>
                <a:gd name="T4" fmla="*/ 13 w 75"/>
                <a:gd name="T5" fmla="*/ 72 h 80"/>
                <a:gd name="T6" fmla="*/ 2 w 75"/>
                <a:gd name="T7" fmla="*/ 73 h 80"/>
                <a:gd name="T8" fmla="*/ 0 w 75"/>
                <a:gd name="T9" fmla="*/ 71 h 80"/>
                <a:gd name="T10" fmla="*/ 8 w 75"/>
                <a:gd name="T11" fmla="*/ 60 h 80"/>
                <a:gd name="T12" fmla="*/ 20 w 75"/>
                <a:gd name="T13" fmla="*/ 37 h 80"/>
                <a:gd name="T14" fmla="*/ 34 w 75"/>
                <a:gd name="T15" fmla="*/ 29 h 80"/>
                <a:gd name="T16" fmla="*/ 54 w 75"/>
                <a:gd name="T17" fmla="*/ 5 h 80"/>
                <a:gd name="T18" fmla="*/ 68 w 75"/>
                <a:gd name="T19" fmla="*/ 0 h 80"/>
                <a:gd name="T20" fmla="*/ 72 w 75"/>
                <a:gd name="T21" fmla="*/ 1 h 80"/>
                <a:gd name="T22" fmla="*/ 75 w 75"/>
                <a:gd name="T23" fmla="*/ 5 h 80"/>
                <a:gd name="T24" fmla="*/ 74 w 75"/>
                <a:gd name="T25" fmla="*/ 37 h 80"/>
                <a:gd name="T26" fmla="*/ 63 w 75"/>
                <a:gd name="T27" fmla="*/ 46 h 80"/>
                <a:gd name="T28" fmla="*/ 59 w 75"/>
                <a:gd name="T29" fmla="*/ 55 h 8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</a:cxnLst>
              <a:rect l="0" t="0" r="r" b="b"/>
              <a:pathLst>
                <a:path w="75" h="80">
                  <a:moveTo>
                    <a:pt x="59" y="55"/>
                  </a:moveTo>
                  <a:lnTo>
                    <a:pt x="24" y="80"/>
                  </a:lnTo>
                  <a:lnTo>
                    <a:pt x="13" y="72"/>
                  </a:lnTo>
                  <a:lnTo>
                    <a:pt x="2" y="73"/>
                  </a:lnTo>
                  <a:lnTo>
                    <a:pt x="0" y="71"/>
                  </a:lnTo>
                  <a:lnTo>
                    <a:pt x="8" y="60"/>
                  </a:lnTo>
                  <a:lnTo>
                    <a:pt x="20" y="37"/>
                  </a:lnTo>
                  <a:lnTo>
                    <a:pt x="34" y="29"/>
                  </a:lnTo>
                  <a:lnTo>
                    <a:pt x="54" y="5"/>
                  </a:lnTo>
                  <a:lnTo>
                    <a:pt x="68" y="0"/>
                  </a:lnTo>
                  <a:lnTo>
                    <a:pt x="72" y="1"/>
                  </a:lnTo>
                  <a:lnTo>
                    <a:pt x="75" y="5"/>
                  </a:lnTo>
                  <a:lnTo>
                    <a:pt x="74" y="37"/>
                  </a:lnTo>
                  <a:lnTo>
                    <a:pt x="63" y="46"/>
                  </a:lnTo>
                  <a:lnTo>
                    <a:pt x="59" y="55"/>
                  </a:lnTo>
                  <a:close/>
                </a:path>
              </a:pathLst>
            </a:custGeom>
            <a:solidFill>
              <a:schemeClr val="bg1">
                <a:lumMod val="65000"/>
              </a:schemeClr>
            </a:solidFill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560" name="Freeform 58">
              <a:extLst>
                <a:ext uri="{FF2B5EF4-FFF2-40B4-BE49-F238E27FC236}">
                  <a16:creationId xmlns:a16="http://schemas.microsoft.com/office/drawing/2014/main" id="{B3438B2E-5F10-0564-4A4D-C355B142A063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214689" y="306388"/>
              <a:ext cx="2143126" cy="4027489"/>
            </a:xfrm>
            <a:custGeom>
              <a:avLst/>
              <a:gdLst>
                <a:gd name="T0" fmla="*/ 408 w 1350"/>
                <a:gd name="T1" fmla="*/ 2160 h 2537"/>
                <a:gd name="T2" fmla="*/ 418 w 1350"/>
                <a:gd name="T3" fmla="*/ 2032 h 2537"/>
                <a:gd name="T4" fmla="*/ 437 w 1350"/>
                <a:gd name="T5" fmla="*/ 1866 h 2537"/>
                <a:gd name="T6" fmla="*/ 629 w 1350"/>
                <a:gd name="T7" fmla="*/ 1780 h 2537"/>
                <a:gd name="T8" fmla="*/ 690 w 1350"/>
                <a:gd name="T9" fmla="*/ 1683 h 2537"/>
                <a:gd name="T10" fmla="*/ 708 w 1350"/>
                <a:gd name="T11" fmla="*/ 1399 h 2537"/>
                <a:gd name="T12" fmla="*/ 559 w 1350"/>
                <a:gd name="T13" fmla="*/ 1388 h 2537"/>
                <a:gd name="T14" fmla="*/ 531 w 1350"/>
                <a:gd name="T15" fmla="*/ 1234 h 2537"/>
                <a:gd name="T16" fmla="*/ 534 w 1350"/>
                <a:gd name="T17" fmla="*/ 1079 h 2537"/>
                <a:gd name="T18" fmla="*/ 468 w 1350"/>
                <a:gd name="T19" fmla="*/ 1073 h 2537"/>
                <a:gd name="T20" fmla="*/ 444 w 1350"/>
                <a:gd name="T21" fmla="*/ 1118 h 2537"/>
                <a:gd name="T22" fmla="*/ 478 w 1350"/>
                <a:gd name="T23" fmla="*/ 929 h 2537"/>
                <a:gd name="T24" fmla="*/ 515 w 1350"/>
                <a:gd name="T25" fmla="*/ 768 h 2537"/>
                <a:gd name="T26" fmla="*/ 579 w 1350"/>
                <a:gd name="T27" fmla="*/ 617 h 2537"/>
                <a:gd name="T28" fmla="*/ 640 w 1350"/>
                <a:gd name="T29" fmla="*/ 500 h 2537"/>
                <a:gd name="T30" fmla="*/ 833 w 1350"/>
                <a:gd name="T31" fmla="*/ 484 h 2537"/>
                <a:gd name="T32" fmla="*/ 764 w 1350"/>
                <a:gd name="T33" fmla="*/ 665 h 2537"/>
                <a:gd name="T34" fmla="*/ 1010 w 1350"/>
                <a:gd name="T35" fmla="*/ 752 h 2537"/>
                <a:gd name="T36" fmla="*/ 810 w 1350"/>
                <a:gd name="T37" fmla="*/ 1027 h 2537"/>
                <a:gd name="T38" fmla="*/ 693 w 1350"/>
                <a:gd name="T39" fmla="*/ 1095 h 2537"/>
                <a:gd name="T40" fmla="*/ 987 w 1350"/>
                <a:gd name="T41" fmla="*/ 1499 h 2537"/>
                <a:gd name="T42" fmla="*/ 1122 w 1350"/>
                <a:gd name="T43" fmla="*/ 1788 h 2537"/>
                <a:gd name="T44" fmla="*/ 1139 w 1350"/>
                <a:gd name="T45" fmla="*/ 1998 h 2537"/>
                <a:gd name="T46" fmla="*/ 1338 w 1350"/>
                <a:gd name="T47" fmla="*/ 2133 h 2537"/>
                <a:gd name="T48" fmla="*/ 1196 w 1350"/>
                <a:gd name="T49" fmla="*/ 2286 h 2537"/>
                <a:gd name="T50" fmla="*/ 1266 w 1350"/>
                <a:gd name="T51" fmla="*/ 2377 h 2537"/>
                <a:gd name="T52" fmla="*/ 892 w 1350"/>
                <a:gd name="T53" fmla="*/ 2475 h 2537"/>
                <a:gd name="T54" fmla="*/ 649 w 1350"/>
                <a:gd name="T55" fmla="*/ 2473 h 2537"/>
                <a:gd name="T56" fmla="*/ 360 w 1350"/>
                <a:gd name="T57" fmla="*/ 2479 h 2537"/>
                <a:gd name="T58" fmla="*/ 119 w 1350"/>
                <a:gd name="T59" fmla="*/ 2495 h 2537"/>
                <a:gd name="T60" fmla="*/ 453 w 1350"/>
                <a:gd name="T61" fmla="*/ 2284 h 2537"/>
                <a:gd name="T62" fmla="*/ 514 w 1350"/>
                <a:gd name="T63" fmla="*/ 1779 h 2537"/>
                <a:gd name="T64" fmla="*/ 1020 w 1350"/>
                <a:gd name="T65" fmla="*/ 350 h 2537"/>
                <a:gd name="T66" fmla="*/ 1221 w 1350"/>
                <a:gd name="T67" fmla="*/ 77 h 2537"/>
                <a:gd name="T68" fmla="*/ 1201 w 1350"/>
                <a:gd name="T69" fmla="*/ 157 h 2537"/>
                <a:gd name="T70" fmla="*/ 1180 w 1350"/>
                <a:gd name="T71" fmla="*/ 68 h 2537"/>
                <a:gd name="T72" fmla="*/ 1276 w 1350"/>
                <a:gd name="T73" fmla="*/ 2 h 2537"/>
                <a:gd name="T74" fmla="*/ 907 w 1350"/>
                <a:gd name="T75" fmla="*/ 449 h 2537"/>
                <a:gd name="T76" fmla="*/ 958 w 1350"/>
                <a:gd name="T77" fmla="*/ 431 h 2537"/>
                <a:gd name="T78" fmla="*/ 912 w 1350"/>
                <a:gd name="T79" fmla="*/ 362 h 2537"/>
                <a:gd name="T80" fmla="*/ 971 w 1350"/>
                <a:gd name="T81" fmla="*/ 349 h 2537"/>
                <a:gd name="T82" fmla="*/ 449 w 1350"/>
                <a:gd name="T83" fmla="*/ 1165 h 2537"/>
                <a:gd name="T84" fmla="*/ 397 w 1350"/>
                <a:gd name="T85" fmla="*/ 930 h 2537"/>
                <a:gd name="T86" fmla="*/ 363 w 1350"/>
                <a:gd name="T87" fmla="*/ 1127 h 2537"/>
                <a:gd name="T88" fmla="*/ 323 w 1350"/>
                <a:gd name="T89" fmla="*/ 1077 h 2537"/>
                <a:gd name="T90" fmla="*/ 398 w 1350"/>
                <a:gd name="T91" fmla="*/ 1045 h 2537"/>
                <a:gd name="T92" fmla="*/ 408 w 1350"/>
                <a:gd name="T93" fmla="*/ 569 h 2537"/>
                <a:gd name="T94" fmla="*/ 374 w 1350"/>
                <a:gd name="T95" fmla="*/ 524 h 2537"/>
                <a:gd name="T96" fmla="*/ 427 w 1350"/>
                <a:gd name="T97" fmla="*/ 468 h 2537"/>
                <a:gd name="T98" fmla="*/ 406 w 1350"/>
                <a:gd name="T99" fmla="*/ 811 h 2537"/>
                <a:gd name="T100" fmla="*/ 449 w 1350"/>
                <a:gd name="T101" fmla="*/ 801 h 2537"/>
                <a:gd name="T102" fmla="*/ 398 w 1350"/>
                <a:gd name="T103" fmla="*/ 667 h 2537"/>
                <a:gd name="T104" fmla="*/ 292 w 1350"/>
                <a:gd name="T105" fmla="*/ 607 h 2537"/>
                <a:gd name="T106" fmla="*/ 288 w 1350"/>
                <a:gd name="T107" fmla="*/ 742 h 2537"/>
                <a:gd name="T108" fmla="*/ 201 w 1350"/>
                <a:gd name="T109" fmla="*/ 1509 h 2537"/>
                <a:gd name="T110" fmla="*/ 126 w 1350"/>
                <a:gd name="T111" fmla="*/ 1445 h 2537"/>
                <a:gd name="T112" fmla="*/ 57 w 1350"/>
                <a:gd name="T113" fmla="*/ 1341 h 2537"/>
                <a:gd name="T114" fmla="*/ 137 w 1350"/>
                <a:gd name="T115" fmla="*/ 1251 h 2537"/>
                <a:gd name="T116" fmla="*/ 345 w 1350"/>
                <a:gd name="T117" fmla="*/ 1322 h 2537"/>
                <a:gd name="T118" fmla="*/ 353 w 1350"/>
                <a:gd name="T119" fmla="*/ 1418 h 2537"/>
                <a:gd name="T120" fmla="*/ 839 w 1350"/>
                <a:gd name="T121" fmla="*/ 2507 h 253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</a:cxnLst>
              <a:rect l="0" t="0" r="r" b="b"/>
              <a:pathLst>
                <a:path w="1350" h="2537">
                  <a:moveTo>
                    <a:pt x="649" y="2222"/>
                  </a:moveTo>
                  <a:lnTo>
                    <a:pt x="637" y="2230"/>
                  </a:lnTo>
                  <a:lnTo>
                    <a:pt x="599" y="2233"/>
                  </a:lnTo>
                  <a:lnTo>
                    <a:pt x="581" y="2241"/>
                  </a:lnTo>
                  <a:lnTo>
                    <a:pt x="549" y="2260"/>
                  </a:lnTo>
                  <a:lnTo>
                    <a:pt x="544" y="2261"/>
                  </a:lnTo>
                  <a:lnTo>
                    <a:pt x="504" y="2248"/>
                  </a:lnTo>
                  <a:lnTo>
                    <a:pt x="480" y="2211"/>
                  </a:lnTo>
                  <a:lnTo>
                    <a:pt x="463" y="2194"/>
                  </a:lnTo>
                  <a:lnTo>
                    <a:pt x="455" y="2192"/>
                  </a:lnTo>
                  <a:lnTo>
                    <a:pt x="446" y="2193"/>
                  </a:lnTo>
                  <a:lnTo>
                    <a:pt x="427" y="2194"/>
                  </a:lnTo>
                  <a:lnTo>
                    <a:pt x="410" y="2190"/>
                  </a:lnTo>
                  <a:lnTo>
                    <a:pt x="421" y="2177"/>
                  </a:lnTo>
                  <a:lnTo>
                    <a:pt x="436" y="2172"/>
                  </a:lnTo>
                  <a:lnTo>
                    <a:pt x="408" y="2160"/>
                  </a:lnTo>
                  <a:lnTo>
                    <a:pt x="402" y="2155"/>
                  </a:lnTo>
                  <a:lnTo>
                    <a:pt x="395" y="2143"/>
                  </a:lnTo>
                  <a:lnTo>
                    <a:pt x="373" y="2138"/>
                  </a:lnTo>
                  <a:lnTo>
                    <a:pt x="362" y="2138"/>
                  </a:lnTo>
                  <a:lnTo>
                    <a:pt x="342" y="2147"/>
                  </a:lnTo>
                  <a:lnTo>
                    <a:pt x="311" y="2156"/>
                  </a:lnTo>
                  <a:lnTo>
                    <a:pt x="281" y="2128"/>
                  </a:lnTo>
                  <a:lnTo>
                    <a:pt x="277" y="2119"/>
                  </a:lnTo>
                  <a:lnTo>
                    <a:pt x="280" y="2102"/>
                  </a:lnTo>
                  <a:lnTo>
                    <a:pt x="278" y="2089"/>
                  </a:lnTo>
                  <a:lnTo>
                    <a:pt x="270" y="2082"/>
                  </a:lnTo>
                  <a:lnTo>
                    <a:pt x="285" y="2067"/>
                  </a:lnTo>
                  <a:lnTo>
                    <a:pt x="302" y="2059"/>
                  </a:lnTo>
                  <a:lnTo>
                    <a:pt x="336" y="2055"/>
                  </a:lnTo>
                  <a:lnTo>
                    <a:pt x="388" y="2038"/>
                  </a:lnTo>
                  <a:lnTo>
                    <a:pt x="418" y="2032"/>
                  </a:lnTo>
                  <a:lnTo>
                    <a:pt x="446" y="2017"/>
                  </a:lnTo>
                  <a:lnTo>
                    <a:pt x="458" y="2007"/>
                  </a:lnTo>
                  <a:lnTo>
                    <a:pt x="470" y="1992"/>
                  </a:lnTo>
                  <a:lnTo>
                    <a:pt x="480" y="1973"/>
                  </a:lnTo>
                  <a:lnTo>
                    <a:pt x="494" y="1959"/>
                  </a:lnTo>
                  <a:lnTo>
                    <a:pt x="485" y="1954"/>
                  </a:lnTo>
                  <a:lnTo>
                    <a:pt x="482" y="1940"/>
                  </a:lnTo>
                  <a:lnTo>
                    <a:pt x="487" y="1927"/>
                  </a:lnTo>
                  <a:lnTo>
                    <a:pt x="494" y="1917"/>
                  </a:lnTo>
                  <a:lnTo>
                    <a:pt x="491" y="1902"/>
                  </a:lnTo>
                  <a:lnTo>
                    <a:pt x="487" y="1887"/>
                  </a:lnTo>
                  <a:lnTo>
                    <a:pt x="490" y="1876"/>
                  </a:lnTo>
                  <a:lnTo>
                    <a:pt x="495" y="1864"/>
                  </a:lnTo>
                  <a:lnTo>
                    <a:pt x="475" y="1862"/>
                  </a:lnTo>
                  <a:lnTo>
                    <a:pt x="456" y="1862"/>
                  </a:lnTo>
                  <a:lnTo>
                    <a:pt x="437" y="1866"/>
                  </a:lnTo>
                  <a:lnTo>
                    <a:pt x="419" y="1874"/>
                  </a:lnTo>
                  <a:lnTo>
                    <a:pt x="403" y="1874"/>
                  </a:lnTo>
                  <a:lnTo>
                    <a:pt x="405" y="1864"/>
                  </a:lnTo>
                  <a:lnTo>
                    <a:pt x="414" y="1854"/>
                  </a:lnTo>
                  <a:lnTo>
                    <a:pt x="433" y="1841"/>
                  </a:lnTo>
                  <a:lnTo>
                    <a:pt x="454" y="1831"/>
                  </a:lnTo>
                  <a:lnTo>
                    <a:pt x="463" y="1822"/>
                  </a:lnTo>
                  <a:lnTo>
                    <a:pt x="470" y="1812"/>
                  </a:lnTo>
                  <a:lnTo>
                    <a:pt x="481" y="1804"/>
                  </a:lnTo>
                  <a:lnTo>
                    <a:pt x="507" y="1790"/>
                  </a:lnTo>
                  <a:lnTo>
                    <a:pt x="556" y="1778"/>
                  </a:lnTo>
                  <a:lnTo>
                    <a:pt x="563" y="1778"/>
                  </a:lnTo>
                  <a:lnTo>
                    <a:pt x="579" y="1783"/>
                  </a:lnTo>
                  <a:lnTo>
                    <a:pt x="597" y="1783"/>
                  </a:lnTo>
                  <a:lnTo>
                    <a:pt x="613" y="1779"/>
                  </a:lnTo>
                  <a:lnTo>
                    <a:pt x="629" y="1780"/>
                  </a:lnTo>
                  <a:lnTo>
                    <a:pt x="657" y="1808"/>
                  </a:lnTo>
                  <a:lnTo>
                    <a:pt x="654" y="1773"/>
                  </a:lnTo>
                  <a:lnTo>
                    <a:pt x="670" y="1767"/>
                  </a:lnTo>
                  <a:lnTo>
                    <a:pt x="685" y="1801"/>
                  </a:lnTo>
                  <a:lnTo>
                    <a:pt x="693" y="1806"/>
                  </a:lnTo>
                  <a:lnTo>
                    <a:pt x="710" y="1805"/>
                  </a:lnTo>
                  <a:lnTo>
                    <a:pt x="705" y="1798"/>
                  </a:lnTo>
                  <a:lnTo>
                    <a:pt x="698" y="1797"/>
                  </a:lnTo>
                  <a:lnTo>
                    <a:pt x="689" y="1790"/>
                  </a:lnTo>
                  <a:lnTo>
                    <a:pt x="682" y="1780"/>
                  </a:lnTo>
                  <a:lnTo>
                    <a:pt x="674" y="1747"/>
                  </a:lnTo>
                  <a:lnTo>
                    <a:pt x="677" y="1729"/>
                  </a:lnTo>
                  <a:lnTo>
                    <a:pt x="691" y="1712"/>
                  </a:lnTo>
                  <a:lnTo>
                    <a:pt x="704" y="1696"/>
                  </a:lnTo>
                  <a:lnTo>
                    <a:pt x="696" y="1691"/>
                  </a:lnTo>
                  <a:lnTo>
                    <a:pt x="690" y="1683"/>
                  </a:lnTo>
                  <a:lnTo>
                    <a:pt x="691" y="1666"/>
                  </a:lnTo>
                  <a:lnTo>
                    <a:pt x="697" y="1651"/>
                  </a:lnTo>
                  <a:lnTo>
                    <a:pt x="718" y="1641"/>
                  </a:lnTo>
                  <a:lnTo>
                    <a:pt x="727" y="1622"/>
                  </a:lnTo>
                  <a:lnTo>
                    <a:pt x="733" y="1599"/>
                  </a:lnTo>
                  <a:lnTo>
                    <a:pt x="732" y="1589"/>
                  </a:lnTo>
                  <a:lnTo>
                    <a:pt x="714" y="1587"/>
                  </a:lnTo>
                  <a:lnTo>
                    <a:pt x="705" y="1590"/>
                  </a:lnTo>
                  <a:lnTo>
                    <a:pt x="696" y="1595"/>
                  </a:lnTo>
                  <a:lnTo>
                    <a:pt x="688" y="1594"/>
                  </a:lnTo>
                  <a:lnTo>
                    <a:pt x="670" y="1564"/>
                  </a:lnTo>
                  <a:lnTo>
                    <a:pt x="660" y="1542"/>
                  </a:lnTo>
                  <a:lnTo>
                    <a:pt x="646" y="1499"/>
                  </a:lnTo>
                  <a:lnTo>
                    <a:pt x="647" y="1474"/>
                  </a:lnTo>
                  <a:lnTo>
                    <a:pt x="675" y="1427"/>
                  </a:lnTo>
                  <a:lnTo>
                    <a:pt x="708" y="1399"/>
                  </a:lnTo>
                  <a:lnTo>
                    <a:pt x="743" y="1394"/>
                  </a:lnTo>
                  <a:lnTo>
                    <a:pt x="738" y="1390"/>
                  </a:lnTo>
                  <a:lnTo>
                    <a:pt x="688" y="1381"/>
                  </a:lnTo>
                  <a:lnTo>
                    <a:pt x="671" y="1382"/>
                  </a:lnTo>
                  <a:lnTo>
                    <a:pt x="654" y="1393"/>
                  </a:lnTo>
                  <a:lnTo>
                    <a:pt x="643" y="1395"/>
                  </a:lnTo>
                  <a:lnTo>
                    <a:pt x="634" y="1395"/>
                  </a:lnTo>
                  <a:lnTo>
                    <a:pt x="625" y="1399"/>
                  </a:lnTo>
                  <a:lnTo>
                    <a:pt x="615" y="1407"/>
                  </a:lnTo>
                  <a:lnTo>
                    <a:pt x="606" y="1412"/>
                  </a:lnTo>
                  <a:lnTo>
                    <a:pt x="589" y="1407"/>
                  </a:lnTo>
                  <a:lnTo>
                    <a:pt x="581" y="1407"/>
                  </a:lnTo>
                  <a:lnTo>
                    <a:pt x="576" y="1400"/>
                  </a:lnTo>
                  <a:lnTo>
                    <a:pt x="573" y="1390"/>
                  </a:lnTo>
                  <a:lnTo>
                    <a:pt x="567" y="1387"/>
                  </a:lnTo>
                  <a:lnTo>
                    <a:pt x="559" y="1388"/>
                  </a:lnTo>
                  <a:lnTo>
                    <a:pt x="542" y="1397"/>
                  </a:lnTo>
                  <a:lnTo>
                    <a:pt x="525" y="1402"/>
                  </a:lnTo>
                  <a:lnTo>
                    <a:pt x="509" y="1390"/>
                  </a:lnTo>
                  <a:lnTo>
                    <a:pt x="488" y="1371"/>
                  </a:lnTo>
                  <a:lnTo>
                    <a:pt x="482" y="1375"/>
                  </a:lnTo>
                  <a:lnTo>
                    <a:pt x="474" y="1387"/>
                  </a:lnTo>
                  <a:lnTo>
                    <a:pt x="466" y="1406"/>
                  </a:lnTo>
                  <a:lnTo>
                    <a:pt x="454" y="1386"/>
                  </a:lnTo>
                  <a:lnTo>
                    <a:pt x="444" y="1358"/>
                  </a:lnTo>
                  <a:lnTo>
                    <a:pt x="443" y="1344"/>
                  </a:lnTo>
                  <a:lnTo>
                    <a:pt x="446" y="1327"/>
                  </a:lnTo>
                  <a:lnTo>
                    <a:pt x="455" y="1322"/>
                  </a:lnTo>
                  <a:lnTo>
                    <a:pt x="462" y="1329"/>
                  </a:lnTo>
                  <a:lnTo>
                    <a:pt x="483" y="1293"/>
                  </a:lnTo>
                  <a:lnTo>
                    <a:pt x="520" y="1247"/>
                  </a:lnTo>
                  <a:lnTo>
                    <a:pt x="531" y="1234"/>
                  </a:lnTo>
                  <a:lnTo>
                    <a:pt x="541" y="1215"/>
                  </a:lnTo>
                  <a:lnTo>
                    <a:pt x="544" y="1202"/>
                  </a:lnTo>
                  <a:lnTo>
                    <a:pt x="540" y="1190"/>
                  </a:lnTo>
                  <a:lnTo>
                    <a:pt x="522" y="1161"/>
                  </a:lnTo>
                  <a:lnTo>
                    <a:pt x="527" y="1140"/>
                  </a:lnTo>
                  <a:lnTo>
                    <a:pt x="534" y="1119"/>
                  </a:lnTo>
                  <a:lnTo>
                    <a:pt x="544" y="1106"/>
                  </a:lnTo>
                  <a:lnTo>
                    <a:pt x="547" y="1104"/>
                  </a:lnTo>
                  <a:lnTo>
                    <a:pt x="576" y="1111"/>
                  </a:lnTo>
                  <a:lnTo>
                    <a:pt x="566" y="1102"/>
                  </a:lnTo>
                  <a:lnTo>
                    <a:pt x="547" y="1076"/>
                  </a:lnTo>
                  <a:lnTo>
                    <a:pt x="549" y="1069"/>
                  </a:lnTo>
                  <a:lnTo>
                    <a:pt x="559" y="1051"/>
                  </a:lnTo>
                  <a:lnTo>
                    <a:pt x="556" y="1053"/>
                  </a:lnTo>
                  <a:lnTo>
                    <a:pt x="549" y="1060"/>
                  </a:lnTo>
                  <a:lnTo>
                    <a:pt x="534" y="1079"/>
                  </a:lnTo>
                  <a:lnTo>
                    <a:pt x="528" y="1084"/>
                  </a:lnTo>
                  <a:lnTo>
                    <a:pt x="511" y="1085"/>
                  </a:lnTo>
                  <a:lnTo>
                    <a:pt x="505" y="1094"/>
                  </a:lnTo>
                  <a:lnTo>
                    <a:pt x="502" y="1096"/>
                  </a:lnTo>
                  <a:lnTo>
                    <a:pt x="492" y="1096"/>
                  </a:lnTo>
                  <a:lnTo>
                    <a:pt x="488" y="1105"/>
                  </a:lnTo>
                  <a:lnTo>
                    <a:pt x="487" y="1105"/>
                  </a:lnTo>
                  <a:lnTo>
                    <a:pt x="487" y="1094"/>
                  </a:lnTo>
                  <a:lnTo>
                    <a:pt x="490" y="1077"/>
                  </a:lnTo>
                  <a:lnTo>
                    <a:pt x="497" y="1062"/>
                  </a:lnTo>
                  <a:lnTo>
                    <a:pt x="506" y="1051"/>
                  </a:lnTo>
                  <a:lnTo>
                    <a:pt x="537" y="1027"/>
                  </a:lnTo>
                  <a:lnTo>
                    <a:pt x="523" y="1034"/>
                  </a:lnTo>
                  <a:lnTo>
                    <a:pt x="490" y="1054"/>
                  </a:lnTo>
                  <a:lnTo>
                    <a:pt x="472" y="1068"/>
                  </a:lnTo>
                  <a:lnTo>
                    <a:pt x="468" y="1073"/>
                  </a:lnTo>
                  <a:lnTo>
                    <a:pt x="465" y="1078"/>
                  </a:lnTo>
                  <a:lnTo>
                    <a:pt x="464" y="1084"/>
                  </a:lnTo>
                  <a:lnTo>
                    <a:pt x="463" y="1115"/>
                  </a:lnTo>
                  <a:lnTo>
                    <a:pt x="458" y="1129"/>
                  </a:lnTo>
                  <a:lnTo>
                    <a:pt x="414" y="1216"/>
                  </a:lnTo>
                  <a:lnTo>
                    <a:pt x="407" y="1224"/>
                  </a:lnTo>
                  <a:lnTo>
                    <a:pt x="403" y="1229"/>
                  </a:lnTo>
                  <a:lnTo>
                    <a:pt x="398" y="1229"/>
                  </a:lnTo>
                  <a:lnTo>
                    <a:pt x="387" y="1224"/>
                  </a:lnTo>
                  <a:lnTo>
                    <a:pt x="384" y="1216"/>
                  </a:lnTo>
                  <a:lnTo>
                    <a:pt x="386" y="1209"/>
                  </a:lnTo>
                  <a:lnTo>
                    <a:pt x="390" y="1197"/>
                  </a:lnTo>
                  <a:lnTo>
                    <a:pt x="410" y="1155"/>
                  </a:lnTo>
                  <a:lnTo>
                    <a:pt x="418" y="1144"/>
                  </a:lnTo>
                  <a:lnTo>
                    <a:pt x="426" y="1135"/>
                  </a:lnTo>
                  <a:lnTo>
                    <a:pt x="444" y="1118"/>
                  </a:lnTo>
                  <a:lnTo>
                    <a:pt x="444" y="1117"/>
                  </a:lnTo>
                  <a:lnTo>
                    <a:pt x="435" y="1118"/>
                  </a:lnTo>
                  <a:lnTo>
                    <a:pt x="430" y="1115"/>
                  </a:lnTo>
                  <a:lnTo>
                    <a:pt x="429" y="1111"/>
                  </a:lnTo>
                  <a:lnTo>
                    <a:pt x="444" y="1053"/>
                  </a:lnTo>
                  <a:lnTo>
                    <a:pt x="455" y="1035"/>
                  </a:lnTo>
                  <a:lnTo>
                    <a:pt x="464" y="1008"/>
                  </a:lnTo>
                  <a:lnTo>
                    <a:pt x="477" y="985"/>
                  </a:lnTo>
                  <a:lnTo>
                    <a:pt x="488" y="969"/>
                  </a:lnTo>
                  <a:lnTo>
                    <a:pt x="498" y="947"/>
                  </a:lnTo>
                  <a:lnTo>
                    <a:pt x="509" y="939"/>
                  </a:lnTo>
                  <a:lnTo>
                    <a:pt x="514" y="925"/>
                  </a:lnTo>
                  <a:lnTo>
                    <a:pt x="528" y="910"/>
                  </a:lnTo>
                  <a:lnTo>
                    <a:pt x="539" y="894"/>
                  </a:lnTo>
                  <a:lnTo>
                    <a:pt x="534" y="895"/>
                  </a:lnTo>
                  <a:lnTo>
                    <a:pt x="478" y="929"/>
                  </a:lnTo>
                  <a:lnTo>
                    <a:pt x="464" y="935"/>
                  </a:lnTo>
                  <a:lnTo>
                    <a:pt x="449" y="929"/>
                  </a:lnTo>
                  <a:lnTo>
                    <a:pt x="438" y="921"/>
                  </a:lnTo>
                  <a:lnTo>
                    <a:pt x="430" y="909"/>
                  </a:lnTo>
                  <a:lnTo>
                    <a:pt x="431" y="887"/>
                  </a:lnTo>
                  <a:lnTo>
                    <a:pt x="420" y="884"/>
                  </a:lnTo>
                  <a:lnTo>
                    <a:pt x="410" y="878"/>
                  </a:lnTo>
                  <a:lnTo>
                    <a:pt x="411" y="876"/>
                  </a:lnTo>
                  <a:lnTo>
                    <a:pt x="427" y="868"/>
                  </a:lnTo>
                  <a:lnTo>
                    <a:pt x="448" y="868"/>
                  </a:lnTo>
                  <a:lnTo>
                    <a:pt x="472" y="855"/>
                  </a:lnTo>
                  <a:lnTo>
                    <a:pt x="457" y="838"/>
                  </a:lnTo>
                  <a:lnTo>
                    <a:pt x="460" y="835"/>
                  </a:lnTo>
                  <a:lnTo>
                    <a:pt x="478" y="828"/>
                  </a:lnTo>
                  <a:lnTo>
                    <a:pt x="504" y="799"/>
                  </a:lnTo>
                  <a:lnTo>
                    <a:pt x="515" y="768"/>
                  </a:lnTo>
                  <a:lnTo>
                    <a:pt x="509" y="751"/>
                  </a:lnTo>
                  <a:lnTo>
                    <a:pt x="508" y="739"/>
                  </a:lnTo>
                  <a:lnTo>
                    <a:pt x="494" y="725"/>
                  </a:lnTo>
                  <a:lnTo>
                    <a:pt x="494" y="710"/>
                  </a:lnTo>
                  <a:lnTo>
                    <a:pt x="497" y="703"/>
                  </a:lnTo>
                  <a:lnTo>
                    <a:pt x="505" y="696"/>
                  </a:lnTo>
                  <a:lnTo>
                    <a:pt x="515" y="693"/>
                  </a:lnTo>
                  <a:lnTo>
                    <a:pt x="530" y="691"/>
                  </a:lnTo>
                  <a:lnTo>
                    <a:pt x="519" y="682"/>
                  </a:lnTo>
                  <a:lnTo>
                    <a:pt x="516" y="674"/>
                  </a:lnTo>
                  <a:lnTo>
                    <a:pt x="515" y="662"/>
                  </a:lnTo>
                  <a:lnTo>
                    <a:pt x="516" y="657"/>
                  </a:lnTo>
                  <a:lnTo>
                    <a:pt x="529" y="630"/>
                  </a:lnTo>
                  <a:lnTo>
                    <a:pt x="534" y="620"/>
                  </a:lnTo>
                  <a:lnTo>
                    <a:pt x="546" y="608"/>
                  </a:lnTo>
                  <a:lnTo>
                    <a:pt x="579" y="617"/>
                  </a:lnTo>
                  <a:lnTo>
                    <a:pt x="584" y="611"/>
                  </a:lnTo>
                  <a:lnTo>
                    <a:pt x="588" y="611"/>
                  </a:lnTo>
                  <a:lnTo>
                    <a:pt x="604" y="621"/>
                  </a:lnTo>
                  <a:lnTo>
                    <a:pt x="603" y="615"/>
                  </a:lnTo>
                  <a:lnTo>
                    <a:pt x="582" y="575"/>
                  </a:lnTo>
                  <a:lnTo>
                    <a:pt x="581" y="568"/>
                  </a:lnTo>
                  <a:lnTo>
                    <a:pt x="593" y="552"/>
                  </a:lnTo>
                  <a:lnTo>
                    <a:pt x="596" y="544"/>
                  </a:lnTo>
                  <a:lnTo>
                    <a:pt x="597" y="535"/>
                  </a:lnTo>
                  <a:lnTo>
                    <a:pt x="600" y="529"/>
                  </a:lnTo>
                  <a:lnTo>
                    <a:pt x="609" y="528"/>
                  </a:lnTo>
                  <a:lnTo>
                    <a:pt x="637" y="534"/>
                  </a:lnTo>
                  <a:lnTo>
                    <a:pt x="643" y="533"/>
                  </a:lnTo>
                  <a:lnTo>
                    <a:pt x="642" y="523"/>
                  </a:lnTo>
                  <a:lnTo>
                    <a:pt x="639" y="510"/>
                  </a:lnTo>
                  <a:lnTo>
                    <a:pt x="640" y="500"/>
                  </a:lnTo>
                  <a:lnTo>
                    <a:pt x="643" y="492"/>
                  </a:lnTo>
                  <a:lnTo>
                    <a:pt x="648" y="475"/>
                  </a:lnTo>
                  <a:lnTo>
                    <a:pt x="650" y="468"/>
                  </a:lnTo>
                  <a:lnTo>
                    <a:pt x="659" y="458"/>
                  </a:lnTo>
                  <a:lnTo>
                    <a:pt x="665" y="456"/>
                  </a:lnTo>
                  <a:lnTo>
                    <a:pt x="672" y="456"/>
                  </a:lnTo>
                  <a:lnTo>
                    <a:pt x="685" y="462"/>
                  </a:lnTo>
                  <a:lnTo>
                    <a:pt x="690" y="468"/>
                  </a:lnTo>
                  <a:lnTo>
                    <a:pt x="694" y="479"/>
                  </a:lnTo>
                  <a:lnTo>
                    <a:pt x="699" y="481"/>
                  </a:lnTo>
                  <a:lnTo>
                    <a:pt x="721" y="473"/>
                  </a:lnTo>
                  <a:lnTo>
                    <a:pt x="726" y="471"/>
                  </a:lnTo>
                  <a:lnTo>
                    <a:pt x="731" y="486"/>
                  </a:lnTo>
                  <a:lnTo>
                    <a:pt x="764" y="483"/>
                  </a:lnTo>
                  <a:lnTo>
                    <a:pt x="807" y="486"/>
                  </a:lnTo>
                  <a:lnTo>
                    <a:pt x="833" y="484"/>
                  </a:lnTo>
                  <a:lnTo>
                    <a:pt x="860" y="486"/>
                  </a:lnTo>
                  <a:lnTo>
                    <a:pt x="887" y="483"/>
                  </a:lnTo>
                  <a:lnTo>
                    <a:pt x="912" y="492"/>
                  </a:lnTo>
                  <a:lnTo>
                    <a:pt x="912" y="496"/>
                  </a:lnTo>
                  <a:lnTo>
                    <a:pt x="910" y="502"/>
                  </a:lnTo>
                  <a:lnTo>
                    <a:pt x="900" y="519"/>
                  </a:lnTo>
                  <a:lnTo>
                    <a:pt x="896" y="540"/>
                  </a:lnTo>
                  <a:lnTo>
                    <a:pt x="894" y="545"/>
                  </a:lnTo>
                  <a:lnTo>
                    <a:pt x="890" y="552"/>
                  </a:lnTo>
                  <a:lnTo>
                    <a:pt x="877" y="565"/>
                  </a:lnTo>
                  <a:lnTo>
                    <a:pt x="848" y="579"/>
                  </a:lnTo>
                  <a:lnTo>
                    <a:pt x="791" y="616"/>
                  </a:lnTo>
                  <a:lnTo>
                    <a:pt x="759" y="634"/>
                  </a:lnTo>
                  <a:lnTo>
                    <a:pt x="752" y="644"/>
                  </a:lnTo>
                  <a:lnTo>
                    <a:pt x="748" y="659"/>
                  </a:lnTo>
                  <a:lnTo>
                    <a:pt x="764" y="665"/>
                  </a:lnTo>
                  <a:lnTo>
                    <a:pt x="769" y="671"/>
                  </a:lnTo>
                  <a:lnTo>
                    <a:pt x="764" y="678"/>
                  </a:lnTo>
                  <a:lnTo>
                    <a:pt x="733" y="700"/>
                  </a:lnTo>
                  <a:lnTo>
                    <a:pt x="721" y="722"/>
                  </a:lnTo>
                  <a:lnTo>
                    <a:pt x="740" y="726"/>
                  </a:lnTo>
                  <a:lnTo>
                    <a:pt x="757" y="725"/>
                  </a:lnTo>
                  <a:lnTo>
                    <a:pt x="791" y="716"/>
                  </a:lnTo>
                  <a:lnTo>
                    <a:pt x="823" y="710"/>
                  </a:lnTo>
                  <a:lnTo>
                    <a:pt x="837" y="712"/>
                  </a:lnTo>
                  <a:lnTo>
                    <a:pt x="864" y="726"/>
                  </a:lnTo>
                  <a:lnTo>
                    <a:pt x="869" y="727"/>
                  </a:lnTo>
                  <a:lnTo>
                    <a:pt x="882" y="726"/>
                  </a:lnTo>
                  <a:lnTo>
                    <a:pt x="894" y="727"/>
                  </a:lnTo>
                  <a:lnTo>
                    <a:pt x="974" y="744"/>
                  </a:lnTo>
                  <a:lnTo>
                    <a:pt x="996" y="743"/>
                  </a:lnTo>
                  <a:lnTo>
                    <a:pt x="1010" y="752"/>
                  </a:lnTo>
                  <a:lnTo>
                    <a:pt x="1020" y="769"/>
                  </a:lnTo>
                  <a:lnTo>
                    <a:pt x="1027" y="801"/>
                  </a:lnTo>
                  <a:lnTo>
                    <a:pt x="1026" y="805"/>
                  </a:lnTo>
                  <a:lnTo>
                    <a:pt x="1016" y="818"/>
                  </a:lnTo>
                  <a:lnTo>
                    <a:pt x="1000" y="831"/>
                  </a:lnTo>
                  <a:lnTo>
                    <a:pt x="985" y="853"/>
                  </a:lnTo>
                  <a:lnTo>
                    <a:pt x="979" y="864"/>
                  </a:lnTo>
                  <a:lnTo>
                    <a:pt x="975" y="878"/>
                  </a:lnTo>
                  <a:lnTo>
                    <a:pt x="969" y="889"/>
                  </a:lnTo>
                  <a:lnTo>
                    <a:pt x="935" y="944"/>
                  </a:lnTo>
                  <a:lnTo>
                    <a:pt x="907" y="973"/>
                  </a:lnTo>
                  <a:lnTo>
                    <a:pt x="893" y="994"/>
                  </a:lnTo>
                  <a:lnTo>
                    <a:pt x="877" y="1011"/>
                  </a:lnTo>
                  <a:lnTo>
                    <a:pt x="864" y="1020"/>
                  </a:lnTo>
                  <a:lnTo>
                    <a:pt x="849" y="1026"/>
                  </a:lnTo>
                  <a:lnTo>
                    <a:pt x="810" y="1027"/>
                  </a:lnTo>
                  <a:lnTo>
                    <a:pt x="799" y="1031"/>
                  </a:lnTo>
                  <a:lnTo>
                    <a:pt x="785" y="1038"/>
                  </a:lnTo>
                  <a:lnTo>
                    <a:pt x="772" y="1042"/>
                  </a:lnTo>
                  <a:lnTo>
                    <a:pt x="786" y="1044"/>
                  </a:lnTo>
                  <a:lnTo>
                    <a:pt x="802" y="1040"/>
                  </a:lnTo>
                  <a:lnTo>
                    <a:pt x="831" y="1044"/>
                  </a:lnTo>
                  <a:lnTo>
                    <a:pt x="858" y="1069"/>
                  </a:lnTo>
                  <a:lnTo>
                    <a:pt x="852" y="1084"/>
                  </a:lnTo>
                  <a:lnTo>
                    <a:pt x="837" y="1095"/>
                  </a:lnTo>
                  <a:lnTo>
                    <a:pt x="808" y="1092"/>
                  </a:lnTo>
                  <a:lnTo>
                    <a:pt x="776" y="1114"/>
                  </a:lnTo>
                  <a:lnTo>
                    <a:pt x="761" y="1120"/>
                  </a:lnTo>
                  <a:lnTo>
                    <a:pt x="748" y="1122"/>
                  </a:lnTo>
                  <a:lnTo>
                    <a:pt x="732" y="1118"/>
                  </a:lnTo>
                  <a:lnTo>
                    <a:pt x="705" y="1105"/>
                  </a:lnTo>
                  <a:lnTo>
                    <a:pt x="693" y="1095"/>
                  </a:lnTo>
                  <a:lnTo>
                    <a:pt x="702" y="1110"/>
                  </a:lnTo>
                  <a:lnTo>
                    <a:pt x="714" y="1119"/>
                  </a:lnTo>
                  <a:lnTo>
                    <a:pt x="788" y="1148"/>
                  </a:lnTo>
                  <a:lnTo>
                    <a:pt x="792" y="1148"/>
                  </a:lnTo>
                  <a:lnTo>
                    <a:pt x="819" y="1136"/>
                  </a:lnTo>
                  <a:lnTo>
                    <a:pt x="852" y="1142"/>
                  </a:lnTo>
                  <a:lnTo>
                    <a:pt x="909" y="1182"/>
                  </a:lnTo>
                  <a:lnTo>
                    <a:pt x="923" y="1210"/>
                  </a:lnTo>
                  <a:lnTo>
                    <a:pt x="943" y="1247"/>
                  </a:lnTo>
                  <a:lnTo>
                    <a:pt x="954" y="1262"/>
                  </a:lnTo>
                  <a:lnTo>
                    <a:pt x="963" y="1276"/>
                  </a:lnTo>
                  <a:lnTo>
                    <a:pt x="967" y="1295"/>
                  </a:lnTo>
                  <a:lnTo>
                    <a:pt x="969" y="1355"/>
                  </a:lnTo>
                  <a:lnTo>
                    <a:pt x="974" y="1415"/>
                  </a:lnTo>
                  <a:lnTo>
                    <a:pt x="982" y="1480"/>
                  </a:lnTo>
                  <a:lnTo>
                    <a:pt x="987" y="1499"/>
                  </a:lnTo>
                  <a:lnTo>
                    <a:pt x="996" y="1513"/>
                  </a:lnTo>
                  <a:lnTo>
                    <a:pt x="1049" y="1549"/>
                  </a:lnTo>
                  <a:lnTo>
                    <a:pt x="1060" y="1561"/>
                  </a:lnTo>
                  <a:lnTo>
                    <a:pt x="1078" y="1590"/>
                  </a:lnTo>
                  <a:lnTo>
                    <a:pt x="1095" y="1622"/>
                  </a:lnTo>
                  <a:lnTo>
                    <a:pt x="1111" y="1647"/>
                  </a:lnTo>
                  <a:lnTo>
                    <a:pt x="1130" y="1667"/>
                  </a:lnTo>
                  <a:lnTo>
                    <a:pt x="1119" y="1675"/>
                  </a:lnTo>
                  <a:lnTo>
                    <a:pt x="1110" y="1689"/>
                  </a:lnTo>
                  <a:lnTo>
                    <a:pt x="1112" y="1709"/>
                  </a:lnTo>
                  <a:lnTo>
                    <a:pt x="1118" y="1730"/>
                  </a:lnTo>
                  <a:lnTo>
                    <a:pt x="1131" y="1762"/>
                  </a:lnTo>
                  <a:lnTo>
                    <a:pt x="1142" y="1797"/>
                  </a:lnTo>
                  <a:lnTo>
                    <a:pt x="1137" y="1791"/>
                  </a:lnTo>
                  <a:lnTo>
                    <a:pt x="1131" y="1788"/>
                  </a:lnTo>
                  <a:lnTo>
                    <a:pt x="1122" y="1788"/>
                  </a:lnTo>
                  <a:lnTo>
                    <a:pt x="1116" y="1784"/>
                  </a:lnTo>
                  <a:lnTo>
                    <a:pt x="1102" y="1773"/>
                  </a:lnTo>
                  <a:lnTo>
                    <a:pt x="1089" y="1758"/>
                  </a:lnTo>
                  <a:lnTo>
                    <a:pt x="1061" y="1759"/>
                  </a:lnTo>
                  <a:lnTo>
                    <a:pt x="1046" y="1755"/>
                  </a:lnTo>
                  <a:lnTo>
                    <a:pt x="1033" y="1753"/>
                  </a:lnTo>
                  <a:lnTo>
                    <a:pt x="1057" y="1764"/>
                  </a:lnTo>
                  <a:lnTo>
                    <a:pt x="1085" y="1768"/>
                  </a:lnTo>
                  <a:lnTo>
                    <a:pt x="1138" y="1832"/>
                  </a:lnTo>
                  <a:lnTo>
                    <a:pt x="1155" y="1868"/>
                  </a:lnTo>
                  <a:lnTo>
                    <a:pt x="1162" y="1913"/>
                  </a:lnTo>
                  <a:lnTo>
                    <a:pt x="1151" y="1931"/>
                  </a:lnTo>
                  <a:lnTo>
                    <a:pt x="1136" y="1942"/>
                  </a:lnTo>
                  <a:lnTo>
                    <a:pt x="1121" y="1955"/>
                  </a:lnTo>
                  <a:lnTo>
                    <a:pt x="1108" y="1969"/>
                  </a:lnTo>
                  <a:lnTo>
                    <a:pt x="1139" y="1998"/>
                  </a:lnTo>
                  <a:lnTo>
                    <a:pt x="1146" y="1999"/>
                  </a:lnTo>
                  <a:lnTo>
                    <a:pt x="1154" y="1996"/>
                  </a:lnTo>
                  <a:lnTo>
                    <a:pt x="1163" y="1989"/>
                  </a:lnTo>
                  <a:lnTo>
                    <a:pt x="1178" y="1971"/>
                  </a:lnTo>
                  <a:lnTo>
                    <a:pt x="1186" y="1965"/>
                  </a:lnTo>
                  <a:lnTo>
                    <a:pt x="1207" y="1965"/>
                  </a:lnTo>
                  <a:lnTo>
                    <a:pt x="1226" y="1968"/>
                  </a:lnTo>
                  <a:lnTo>
                    <a:pt x="1243" y="1975"/>
                  </a:lnTo>
                  <a:lnTo>
                    <a:pt x="1260" y="1976"/>
                  </a:lnTo>
                  <a:lnTo>
                    <a:pt x="1290" y="1989"/>
                  </a:lnTo>
                  <a:lnTo>
                    <a:pt x="1306" y="1998"/>
                  </a:lnTo>
                  <a:lnTo>
                    <a:pt x="1342" y="2038"/>
                  </a:lnTo>
                  <a:lnTo>
                    <a:pt x="1349" y="2057"/>
                  </a:lnTo>
                  <a:lnTo>
                    <a:pt x="1350" y="2082"/>
                  </a:lnTo>
                  <a:lnTo>
                    <a:pt x="1348" y="2109"/>
                  </a:lnTo>
                  <a:lnTo>
                    <a:pt x="1338" y="2133"/>
                  </a:lnTo>
                  <a:lnTo>
                    <a:pt x="1328" y="2155"/>
                  </a:lnTo>
                  <a:lnTo>
                    <a:pt x="1320" y="2183"/>
                  </a:lnTo>
                  <a:lnTo>
                    <a:pt x="1315" y="2193"/>
                  </a:lnTo>
                  <a:lnTo>
                    <a:pt x="1308" y="2201"/>
                  </a:lnTo>
                  <a:lnTo>
                    <a:pt x="1285" y="2220"/>
                  </a:lnTo>
                  <a:lnTo>
                    <a:pt x="1269" y="2228"/>
                  </a:lnTo>
                  <a:lnTo>
                    <a:pt x="1263" y="2224"/>
                  </a:lnTo>
                  <a:lnTo>
                    <a:pt x="1256" y="2224"/>
                  </a:lnTo>
                  <a:lnTo>
                    <a:pt x="1254" y="2228"/>
                  </a:lnTo>
                  <a:lnTo>
                    <a:pt x="1260" y="2241"/>
                  </a:lnTo>
                  <a:lnTo>
                    <a:pt x="1259" y="2256"/>
                  </a:lnTo>
                  <a:lnTo>
                    <a:pt x="1244" y="2264"/>
                  </a:lnTo>
                  <a:lnTo>
                    <a:pt x="1230" y="2267"/>
                  </a:lnTo>
                  <a:lnTo>
                    <a:pt x="1209" y="2259"/>
                  </a:lnTo>
                  <a:lnTo>
                    <a:pt x="1176" y="2274"/>
                  </a:lnTo>
                  <a:lnTo>
                    <a:pt x="1196" y="2286"/>
                  </a:lnTo>
                  <a:lnTo>
                    <a:pt x="1199" y="2298"/>
                  </a:lnTo>
                  <a:lnTo>
                    <a:pt x="1192" y="2316"/>
                  </a:lnTo>
                  <a:lnTo>
                    <a:pt x="1177" y="2323"/>
                  </a:lnTo>
                  <a:lnTo>
                    <a:pt x="1160" y="2324"/>
                  </a:lnTo>
                  <a:lnTo>
                    <a:pt x="1144" y="2323"/>
                  </a:lnTo>
                  <a:lnTo>
                    <a:pt x="1130" y="2326"/>
                  </a:lnTo>
                  <a:lnTo>
                    <a:pt x="1117" y="2333"/>
                  </a:lnTo>
                  <a:lnTo>
                    <a:pt x="1133" y="2331"/>
                  </a:lnTo>
                  <a:lnTo>
                    <a:pt x="1144" y="2336"/>
                  </a:lnTo>
                  <a:lnTo>
                    <a:pt x="1148" y="2352"/>
                  </a:lnTo>
                  <a:lnTo>
                    <a:pt x="1154" y="2358"/>
                  </a:lnTo>
                  <a:lnTo>
                    <a:pt x="1185" y="2368"/>
                  </a:lnTo>
                  <a:lnTo>
                    <a:pt x="1204" y="2370"/>
                  </a:lnTo>
                  <a:lnTo>
                    <a:pt x="1241" y="2372"/>
                  </a:lnTo>
                  <a:lnTo>
                    <a:pt x="1260" y="2374"/>
                  </a:lnTo>
                  <a:lnTo>
                    <a:pt x="1266" y="2377"/>
                  </a:lnTo>
                  <a:lnTo>
                    <a:pt x="1264" y="2390"/>
                  </a:lnTo>
                  <a:lnTo>
                    <a:pt x="1259" y="2421"/>
                  </a:lnTo>
                  <a:lnTo>
                    <a:pt x="1252" y="2427"/>
                  </a:lnTo>
                  <a:lnTo>
                    <a:pt x="1199" y="2449"/>
                  </a:lnTo>
                  <a:lnTo>
                    <a:pt x="1187" y="2466"/>
                  </a:lnTo>
                  <a:lnTo>
                    <a:pt x="1182" y="2477"/>
                  </a:lnTo>
                  <a:lnTo>
                    <a:pt x="1153" y="2471"/>
                  </a:lnTo>
                  <a:lnTo>
                    <a:pt x="1138" y="2482"/>
                  </a:lnTo>
                  <a:lnTo>
                    <a:pt x="1113" y="2486"/>
                  </a:lnTo>
                  <a:lnTo>
                    <a:pt x="1094" y="2492"/>
                  </a:lnTo>
                  <a:lnTo>
                    <a:pt x="1075" y="2501"/>
                  </a:lnTo>
                  <a:lnTo>
                    <a:pt x="1060" y="2502"/>
                  </a:lnTo>
                  <a:lnTo>
                    <a:pt x="997" y="2481"/>
                  </a:lnTo>
                  <a:lnTo>
                    <a:pt x="959" y="2476"/>
                  </a:lnTo>
                  <a:lnTo>
                    <a:pt x="906" y="2479"/>
                  </a:lnTo>
                  <a:lnTo>
                    <a:pt x="892" y="2475"/>
                  </a:lnTo>
                  <a:lnTo>
                    <a:pt x="874" y="2462"/>
                  </a:lnTo>
                  <a:lnTo>
                    <a:pt x="854" y="2451"/>
                  </a:lnTo>
                  <a:lnTo>
                    <a:pt x="831" y="2444"/>
                  </a:lnTo>
                  <a:lnTo>
                    <a:pt x="813" y="2432"/>
                  </a:lnTo>
                  <a:lnTo>
                    <a:pt x="822" y="2452"/>
                  </a:lnTo>
                  <a:lnTo>
                    <a:pt x="791" y="2466"/>
                  </a:lnTo>
                  <a:lnTo>
                    <a:pt x="777" y="2468"/>
                  </a:lnTo>
                  <a:lnTo>
                    <a:pt x="764" y="2465"/>
                  </a:lnTo>
                  <a:lnTo>
                    <a:pt x="735" y="2466"/>
                  </a:lnTo>
                  <a:lnTo>
                    <a:pt x="710" y="2459"/>
                  </a:lnTo>
                  <a:lnTo>
                    <a:pt x="712" y="2471"/>
                  </a:lnTo>
                  <a:lnTo>
                    <a:pt x="717" y="2484"/>
                  </a:lnTo>
                  <a:lnTo>
                    <a:pt x="710" y="2488"/>
                  </a:lnTo>
                  <a:lnTo>
                    <a:pt x="705" y="2488"/>
                  </a:lnTo>
                  <a:lnTo>
                    <a:pt x="657" y="2471"/>
                  </a:lnTo>
                  <a:lnTo>
                    <a:pt x="649" y="2473"/>
                  </a:lnTo>
                  <a:lnTo>
                    <a:pt x="642" y="2479"/>
                  </a:lnTo>
                  <a:lnTo>
                    <a:pt x="625" y="2471"/>
                  </a:lnTo>
                  <a:lnTo>
                    <a:pt x="611" y="2456"/>
                  </a:lnTo>
                  <a:lnTo>
                    <a:pt x="593" y="2443"/>
                  </a:lnTo>
                  <a:lnTo>
                    <a:pt x="575" y="2436"/>
                  </a:lnTo>
                  <a:lnTo>
                    <a:pt x="559" y="2435"/>
                  </a:lnTo>
                  <a:lnTo>
                    <a:pt x="492" y="2444"/>
                  </a:lnTo>
                  <a:lnTo>
                    <a:pt x="477" y="2462"/>
                  </a:lnTo>
                  <a:lnTo>
                    <a:pt x="465" y="2491"/>
                  </a:lnTo>
                  <a:lnTo>
                    <a:pt x="450" y="2515"/>
                  </a:lnTo>
                  <a:lnTo>
                    <a:pt x="432" y="2532"/>
                  </a:lnTo>
                  <a:lnTo>
                    <a:pt x="414" y="2532"/>
                  </a:lnTo>
                  <a:lnTo>
                    <a:pt x="399" y="2515"/>
                  </a:lnTo>
                  <a:lnTo>
                    <a:pt x="371" y="2493"/>
                  </a:lnTo>
                  <a:lnTo>
                    <a:pt x="362" y="2481"/>
                  </a:lnTo>
                  <a:lnTo>
                    <a:pt x="360" y="2479"/>
                  </a:lnTo>
                  <a:lnTo>
                    <a:pt x="355" y="2482"/>
                  </a:lnTo>
                  <a:lnTo>
                    <a:pt x="342" y="2484"/>
                  </a:lnTo>
                  <a:lnTo>
                    <a:pt x="329" y="2482"/>
                  </a:lnTo>
                  <a:lnTo>
                    <a:pt x="309" y="2482"/>
                  </a:lnTo>
                  <a:lnTo>
                    <a:pt x="271" y="2487"/>
                  </a:lnTo>
                  <a:lnTo>
                    <a:pt x="255" y="2493"/>
                  </a:lnTo>
                  <a:lnTo>
                    <a:pt x="221" y="2510"/>
                  </a:lnTo>
                  <a:lnTo>
                    <a:pt x="213" y="2516"/>
                  </a:lnTo>
                  <a:lnTo>
                    <a:pt x="197" y="2536"/>
                  </a:lnTo>
                  <a:lnTo>
                    <a:pt x="180" y="2537"/>
                  </a:lnTo>
                  <a:lnTo>
                    <a:pt x="168" y="2519"/>
                  </a:lnTo>
                  <a:lnTo>
                    <a:pt x="152" y="2510"/>
                  </a:lnTo>
                  <a:lnTo>
                    <a:pt x="133" y="2511"/>
                  </a:lnTo>
                  <a:lnTo>
                    <a:pt x="120" y="2517"/>
                  </a:lnTo>
                  <a:lnTo>
                    <a:pt x="116" y="2509"/>
                  </a:lnTo>
                  <a:lnTo>
                    <a:pt x="119" y="2495"/>
                  </a:lnTo>
                  <a:lnTo>
                    <a:pt x="135" y="2483"/>
                  </a:lnTo>
                  <a:lnTo>
                    <a:pt x="174" y="2478"/>
                  </a:lnTo>
                  <a:lnTo>
                    <a:pt x="211" y="2453"/>
                  </a:lnTo>
                  <a:lnTo>
                    <a:pt x="230" y="2437"/>
                  </a:lnTo>
                  <a:lnTo>
                    <a:pt x="238" y="2428"/>
                  </a:lnTo>
                  <a:lnTo>
                    <a:pt x="247" y="2423"/>
                  </a:lnTo>
                  <a:lnTo>
                    <a:pt x="258" y="2423"/>
                  </a:lnTo>
                  <a:lnTo>
                    <a:pt x="266" y="2411"/>
                  </a:lnTo>
                  <a:lnTo>
                    <a:pt x="318" y="2373"/>
                  </a:lnTo>
                  <a:lnTo>
                    <a:pt x="323" y="2362"/>
                  </a:lnTo>
                  <a:lnTo>
                    <a:pt x="329" y="2344"/>
                  </a:lnTo>
                  <a:lnTo>
                    <a:pt x="337" y="2326"/>
                  </a:lnTo>
                  <a:lnTo>
                    <a:pt x="373" y="2320"/>
                  </a:lnTo>
                  <a:lnTo>
                    <a:pt x="398" y="2284"/>
                  </a:lnTo>
                  <a:lnTo>
                    <a:pt x="403" y="2282"/>
                  </a:lnTo>
                  <a:lnTo>
                    <a:pt x="453" y="2284"/>
                  </a:lnTo>
                  <a:lnTo>
                    <a:pt x="489" y="2292"/>
                  </a:lnTo>
                  <a:lnTo>
                    <a:pt x="523" y="2306"/>
                  </a:lnTo>
                  <a:lnTo>
                    <a:pt x="541" y="2310"/>
                  </a:lnTo>
                  <a:lnTo>
                    <a:pt x="559" y="2311"/>
                  </a:lnTo>
                  <a:lnTo>
                    <a:pt x="576" y="2303"/>
                  </a:lnTo>
                  <a:lnTo>
                    <a:pt x="607" y="2269"/>
                  </a:lnTo>
                  <a:lnTo>
                    <a:pt x="624" y="2255"/>
                  </a:lnTo>
                  <a:lnTo>
                    <a:pt x="643" y="2242"/>
                  </a:lnTo>
                  <a:lnTo>
                    <a:pt x="660" y="2227"/>
                  </a:lnTo>
                  <a:lnTo>
                    <a:pt x="690" y="2199"/>
                  </a:lnTo>
                  <a:lnTo>
                    <a:pt x="672" y="2207"/>
                  </a:lnTo>
                  <a:lnTo>
                    <a:pt x="649" y="2222"/>
                  </a:lnTo>
                  <a:close/>
                  <a:moveTo>
                    <a:pt x="500" y="1762"/>
                  </a:moveTo>
                  <a:lnTo>
                    <a:pt x="505" y="1767"/>
                  </a:lnTo>
                  <a:lnTo>
                    <a:pt x="521" y="1770"/>
                  </a:lnTo>
                  <a:lnTo>
                    <a:pt x="514" y="1779"/>
                  </a:lnTo>
                  <a:lnTo>
                    <a:pt x="495" y="1788"/>
                  </a:lnTo>
                  <a:lnTo>
                    <a:pt x="481" y="1796"/>
                  </a:lnTo>
                  <a:lnTo>
                    <a:pt x="465" y="1803"/>
                  </a:lnTo>
                  <a:lnTo>
                    <a:pt x="461" y="1790"/>
                  </a:lnTo>
                  <a:lnTo>
                    <a:pt x="453" y="1789"/>
                  </a:lnTo>
                  <a:lnTo>
                    <a:pt x="445" y="1766"/>
                  </a:lnTo>
                  <a:lnTo>
                    <a:pt x="449" y="1736"/>
                  </a:lnTo>
                  <a:lnTo>
                    <a:pt x="466" y="1730"/>
                  </a:lnTo>
                  <a:lnTo>
                    <a:pt x="488" y="1736"/>
                  </a:lnTo>
                  <a:lnTo>
                    <a:pt x="500" y="1762"/>
                  </a:lnTo>
                  <a:close/>
                  <a:moveTo>
                    <a:pt x="1004" y="357"/>
                  </a:moveTo>
                  <a:lnTo>
                    <a:pt x="990" y="354"/>
                  </a:lnTo>
                  <a:lnTo>
                    <a:pt x="1000" y="342"/>
                  </a:lnTo>
                  <a:lnTo>
                    <a:pt x="1009" y="340"/>
                  </a:lnTo>
                  <a:lnTo>
                    <a:pt x="1025" y="344"/>
                  </a:lnTo>
                  <a:lnTo>
                    <a:pt x="1020" y="350"/>
                  </a:lnTo>
                  <a:lnTo>
                    <a:pt x="1004" y="357"/>
                  </a:lnTo>
                  <a:close/>
                  <a:moveTo>
                    <a:pt x="1246" y="74"/>
                  </a:moveTo>
                  <a:lnTo>
                    <a:pt x="1241" y="76"/>
                  </a:lnTo>
                  <a:lnTo>
                    <a:pt x="1235" y="49"/>
                  </a:lnTo>
                  <a:lnTo>
                    <a:pt x="1248" y="22"/>
                  </a:lnTo>
                  <a:lnTo>
                    <a:pt x="1259" y="25"/>
                  </a:lnTo>
                  <a:lnTo>
                    <a:pt x="1259" y="32"/>
                  </a:lnTo>
                  <a:lnTo>
                    <a:pt x="1256" y="39"/>
                  </a:lnTo>
                  <a:lnTo>
                    <a:pt x="1251" y="39"/>
                  </a:lnTo>
                  <a:lnTo>
                    <a:pt x="1251" y="41"/>
                  </a:lnTo>
                  <a:lnTo>
                    <a:pt x="1249" y="55"/>
                  </a:lnTo>
                  <a:lnTo>
                    <a:pt x="1247" y="69"/>
                  </a:lnTo>
                  <a:lnTo>
                    <a:pt x="1246" y="74"/>
                  </a:lnTo>
                  <a:close/>
                  <a:moveTo>
                    <a:pt x="1214" y="63"/>
                  </a:moveTo>
                  <a:lnTo>
                    <a:pt x="1214" y="81"/>
                  </a:lnTo>
                  <a:lnTo>
                    <a:pt x="1221" y="77"/>
                  </a:lnTo>
                  <a:lnTo>
                    <a:pt x="1228" y="96"/>
                  </a:lnTo>
                  <a:lnTo>
                    <a:pt x="1232" y="96"/>
                  </a:lnTo>
                  <a:lnTo>
                    <a:pt x="1241" y="91"/>
                  </a:lnTo>
                  <a:lnTo>
                    <a:pt x="1237" y="106"/>
                  </a:lnTo>
                  <a:lnTo>
                    <a:pt x="1222" y="148"/>
                  </a:lnTo>
                  <a:lnTo>
                    <a:pt x="1219" y="155"/>
                  </a:lnTo>
                  <a:lnTo>
                    <a:pt x="1214" y="167"/>
                  </a:lnTo>
                  <a:lnTo>
                    <a:pt x="1212" y="169"/>
                  </a:lnTo>
                  <a:lnTo>
                    <a:pt x="1205" y="195"/>
                  </a:lnTo>
                  <a:lnTo>
                    <a:pt x="1198" y="203"/>
                  </a:lnTo>
                  <a:lnTo>
                    <a:pt x="1190" y="223"/>
                  </a:lnTo>
                  <a:lnTo>
                    <a:pt x="1188" y="225"/>
                  </a:lnTo>
                  <a:lnTo>
                    <a:pt x="1182" y="216"/>
                  </a:lnTo>
                  <a:lnTo>
                    <a:pt x="1195" y="185"/>
                  </a:lnTo>
                  <a:lnTo>
                    <a:pt x="1201" y="167"/>
                  </a:lnTo>
                  <a:lnTo>
                    <a:pt x="1201" y="157"/>
                  </a:lnTo>
                  <a:lnTo>
                    <a:pt x="1198" y="148"/>
                  </a:lnTo>
                  <a:lnTo>
                    <a:pt x="1187" y="147"/>
                  </a:lnTo>
                  <a:lnTo>
                    <a:pt x="1178" y="149"/>
                  </a:lnTo>
                  <a:lnTo>
                    <a:pt x="1177" y="143"/>
                  </a:lnTo>
                  <a:lnTo>
                    <a:pt x="1178" y="136"/>
                  </a:lnTo>
                  <a:lnTo>
                    <a:pt x="1176" y="134"/>
                  </a:lnTo>
                  <a:lnTo>
                    <a:pt x="1164" y="132"/>
                  </a:lnTo>
                  <a:lnTo>
                    <a:pt x="1161" y="130"/>
                  </a:lnTo>
                  <a:lnTo>
                    <a:pt x="1160" y="123"/>
                  </a:lnTo>
                  <a:lnTo>
                    <a:pt x="1160" y="118"/>
                  </a:lnTo>
                  <a:lnTo>
                    <a:pt x="1171" y="116"/>
                  </a:lnTo>
                  <a:lnTo>
                    <a:pt x="1181" y="119"/>
                  </a:lnTo>
                  <a:lnTo>
                    <a:pt x="1197" y="111"/>
                  </a:lnTo>
                  <a:lnTo>
                    <a:pt x="1194" y="77"/>
                  </a:lnTo>
                  <a:lnTo>
                    <a:pt x="1182" y="72"/>
                  </a:lnTo>
                  <a:lnTo>
                    <a:pt x="1180" y="68"/>
                  </a:lnTo>
                  <a:lnTo>
                    <a:pt x="1184" y="63"/>
                  </a:lnTo>
                  <a:lnTo>
                    <a:pt x="1190" y="61"/>
                  </a:lnTo>
                  <a:lnTo>
                    <a:pt x="1204" y="46"/>
                  </a:lnTo>
                  <a:lnTo>
                    <a:pt x="1211" y="44"/>
                  </a:lnTo>
                  <a:lnTo>
                    <a:pt x="1218" y="46"/>
                  </a:lnTo>
                  <a:lnTo>
                    <a:pt x="1214" y="63"/>
                  </a:lnTo>
                  <a:close/>
                  <a:moveTo>
                    <a:pt x="1290" y="6"/>
                  </a:moveTo>
                  <a:lnTo>
                    <a:pt x="1289" y="8"/>
                  </a:lnTo>
                  <a:lnTo>
                    <a:pt x="1280" y="28"/>
                  </a:lnTo>
                  <a:lnTo>
                    <a:pt x="1279" y="36"/>
                  </a:lnTo>
                  <a:lnTo>
                    <a:pt x="1269" y="34"/>
                  </a:lnTo>
                  <a:lnTo>
                    <a:pt x="1268" y="31"/>
                  </a:lnTo>
                  <a:lnTo>
                    <a:pt x="1268" y="18"/>
                  </a:lnTo>
                  <a:lnTo>
                    <a:pt x="1271" y="6"/>
                  </a:lnTo>
                  <a:lnTo>
                    <a:pt x="1273" y="4"/>
                  </a:lnTo>
                  <a:lnTo>
                    <a:pt x="1276" y="2"/>
                  </a:lnTo>
                  <a:lnTo>
                    <a:pt x="1279" y="6"/>
                  </a:lnTo>
                  <a:lnTo>
                    <a:pt x="1285" y="0"/>
                  </a:lnTo>
                  <a:lnTo>
                    <a:pt x="1288" y="0"/>
                  </a:lnTo>
                  <a:lnTo>
                    <a:pt x="1290" y="6"/>
                  </a:lnTo>
                  <a:close/>
                  <a:moveTo>
                    <a:pt x="906" y="450"/>
                  </a:moveTo>
                  <a:lnTo>
                    <a:pt x="898" y="452"/>
                  </a:lnTo>
                  <a:lnTo>
                    <a:pt x="891" y="450"/>
                  </a:lnTo>
                  <a:lnTo>
                    <a:pt x="883" y="434"/>
                  </a:lnTo>
                  <a:lnTo>
                    <a:pt x="881" y="423"/>
                  </a:lnTo>
                  <a:lnTo>
                    <a:pt x="882" y="416"/>
                  </a:lnTo>
                  <a:lnTo>
                    <a:pt x="887" y="415"/>
                  </a:lnTo>
                  <a:lnTo>
                    <a:pt x="898" y="420"/>
                  </a:lnTo>
                  <a:lnTo>
                    <a:pt x="901" y="433"/>
                  </a:lnTo>
                  <a:lnTo>
                    <a:pt x="900" y="441"/>
                  </a:lnTo>
                  <a:lnTo>
                    <a:pt x="901" y="444"/>
                  </a:lnTo>
                  <a:lnTo>
                    <a:pt x="907" y="449"/>
                  </a:lnTo>
                  <a:lnTo>
                    <a:pt x="906" y="450"/>
                  </a:lnTo>
                  <a:close/>
                  <a:moveTo>
                    <a:pt x="933" y="468"/>
                  </a:moveTo>
                  <a:lnTo>
                    <a:pt x="932" y="469"/>
                  </a:lnTo>
                  <a:lnTo>
                    <a:pt x="928" y="463"/>
                  </a:lnTo>
                  <a:lnTo>
                    <a:pt x="924" y="445"/>
                  </a:lnTo>
                  <a:lnTo>
                    <a:pt x="936" y="445"/>
                  </a:lnTo>
                  <a:lnTo>
                    <a:pt x="942" y="448"/>
                  </a:lnTo>
                  <a:lnTo>
                    <a:pt x="938" y="454"/>
                  </a:lnTo>
                  <a:lnTo>
                    <a:pt x="933" y="468"/>
                  </a:lnTo>
                  <a:close/>
                  <a:moveTo>
                    <a:pt x="931" y="394"/>
                  </a:moveTo>
                  <a:lnTo>
                    <a:pt x="928" y="400"/>
                  </a:lnTo>
                  <a:lnTo>
                    <a:pt x="937" y="402"/>
                  </a:lnTo>
                  <a:lnTo>
                    <a:pt x="950" y="410"/>
                  </a:lnTo>
                  <a:lnTo>
                    <a:pt x="959" y="412"/>
                  </a:lnTo>
                  <a:lnTo>
                    <a:pt x="965" y="419"/>
                  </a:lnTo>
                  <a:lnTo>
                    <a:pt x="958" y="431"/>
                  </a:lnTo>
                  <a:lnTo>
                    <a:pt x="953" y="434"/>
                  </a:lnTo>
                  <a:lnTo>
                    <a:pt x="949" y="433"/>
                  </a:lnTo>
                  <a:lnTo>
                    <a:pt x="934" y="418"/>
                  </a:lnTo>
                  <a:lnTo>
                    <a:pt x="911" y="419"/>
                  </a:lnTo>
                  <a:lnTo>
                    <a:pt x="908" y="417"/>
                  </a:lnTo>
                  <a:lnTo>
                    <a:pt x="906" y="414"/>
                  </a:lnTo>
                  <a:lnTo>
                    <a:pt x="904" y="409"/>
                  </a:lnTo>
                  <a:lnTo>
                    <a:pt x="907" y="400"/>
                  </a:lnTo>
                  <a:lnTo>
                    <a:pt x="906" y="398"/>
                  </a:lnTo>
                  <a:lnTo>
                    <a:pt x="896" y="404"/>
                  </a:lnTo>
                  <a:lnTo>
                    <a:pt x="893" y="402"/>
                  </a:lnTo>
                  <a:lnTo>
                    <a:pt x="892" y="399"/>
                  </a:lnTo>
                  <a:lnTo>
                    <a:pt x="893" y="391"/>
                  </a:lnTo>
                  <a:lnTo>
                    <a:pt x="895" y="379"/>
                  </a:lnTo>
                  <a:lnTo>
                    <a:pt x="903" y="364"/>
                  </a:lnTo>
                  <a:lnTo>
                    <a:pt x="912" y="362"/>
                  </a:lnTo>
                  <a:lnTo>
                    <a:pt x="924" y="366"/>
                  </a:lnTo>
                  <a:lnTo>
                    <a:pt x="935" y="378"/>
                  </a:lnTo>
                  <a:lnTo>
                    <a:pt x="937" y="384"/>
                  </a:lnTo>
                  <a:lnTo>
                    <a:pt x="936" y="389"/>
                  </a:lnTo>
                  <a:lnTo>
                    <a:pt x="931" y="394"/>
                  </a:lnTo>
                  <a:close/>
                  <a:moveTo>
                    <a:pt x="979" y="364"/>
                  </a:moveTo>
                  <a:lnTo>
                    <a:pt x="967" y="368"/>
                  </a:lnTo>
                  <a:lnTo>
                    <a:pt x="963" y="362"/>
                  </a:lnTo>
                  <a:lnTo>
                    <a:pt x="966" y="347"/>
                  </a:lnTo>
                  <a:lnTo>
                    <a:pt x="954" y="337"/>
                  </a:lnTo>
                  <a:lnTo>
                    <a:pt x="949" y="332"/>
                  </a:lnTo>
                  <a:lnTo>
                    <a:pt x="945" y="323"/>
                  </a:lnTo>
                  <a:lnTo>
                    <a:pt x="948" y="320"/>
                  </a:lnTo>
                  <a:lnTo>
                    <a:pt x="956" y="319"/>
                  </a:lnTo>
                  <a:lnTo>
                    <a:pt x="968" y="336"/>
                  </a:lnTo>
                  <a:lnTo>
                    <a:pt x="971" y="349"/>
                  </a:lnTo>
                  <a:lnTo>
                    <a:pt x="980" y="354"/>
                  </a:lnTo>
                  <a:lnTo>
                    <a:pt x="982" y="356"/>
                  </a:lnTo>
                  <a:lnTo>
                    <a:pt x="979" y="364"/>
                  </a:lnTo>
                  <a:close/>
                  <a:moveTo>
                    <a:pt x="340" y="893"/>
                  </a:moveTo>
                  <a:lnTo>
                    <a:pt x="332" y="893"/>
                  </a:lnTo>
                  <a:lnTo>
                    <a:pt x="332" y="889"/>
                  </a:lnTo>
                  <a:lnTo>
                    <a:pt x="349" y="876"/>
                  </a:lnTo>
                  <a:lnTo>
                    <a:pt x="359" y="875"/>
                  </a:lnTo>
                  <a:lnTo>
                    <a:pt x="361" y="877"/>
                  </a:lnTo>
                  <a:lnTo>
                    <a:pt x="353" y="885"/>
                  </a:lnTo>
                  <a:lnTo>
                    <a:pt x="340" y="893"/>
                  </a:lnTo>
                  <a:close/>
                  <a:moveTo>
                    <a:pt x="480" y="1215"/>
                  </a:moveTo>
                  <a:lnTo>
                    <a:pt x="462" y="1212"/>
                  </a:lnTo>
                  <a:lnTo>
                    <a:pt x="456" y="1209"/>
                  </a:lnTo>
                  <a:lnTo>
                    <a:pt x="450" y="1201"/>
                  </a:lnTo>
                  <a:lnTo>
                    <a:pt x="449" y="1165"/>
                  </a:lnTo>
                  <a:lnTo>
                    <a:pt x="455" y="1154"/>
                  </a:lnTo>
                  <a:lnTo>
                    <a:pt x="460" y="1149"/>
                  </a:lnTo>
                  <a:lnTo>
                    <a:pt x="464" y="1146"/>
                  </a:lnTo>
                  <a:lnTo>
                    <a:pt x="474" y="1146"/>
                  </a:lnTo>
                  <a:lnTo>
                    <a:pt x="482" y="1154"/>
                  </a:lnTo>
                  <a:lnTo>
                    <a:pt x="483" y="1161"/>
                  </a:lnTo>
                  <a:lnTo>
                    <a:pt x="487" y="1185"/>
                  </a:lnTo>
                  <a:lnTo>
                    <a:pt x="483" y="1205"/>
                  </a:lnTo>
                  <a:lnTo>
                    <a:pt x="480" y="1215"/>
                  </a:lnTo>
                  <a:close/>
                  <a:moveTo>
                    <a:pt x="437" y="977"/>
                  </a:moveTo>
                  <a:lnTo>
                    <a:pt x="380" y="978"/>
                  </a:lnTo>
                  <a:lnTo>
                    <a:pt x="362" y="973"/>
                  </a:lnTo>
                  <a:lnTo>
                    <a:pt x="362" y="965"/>
                  </a:lnTo>
                  <a:lnTo>
                    <a:pt x="367" y="962"/>
                  </a:lnTo>
                  <a:lnTo>
                    <a:pt x="384" y="962"/>
                  </a:lnTo>
                  <a:lnTo>
                    <a:pt x="397" y="930"/>
                  </a:lnTo>
                  <a:lnTo>
                    <a:pt x="378" y="910"/>
                  </a:lnTo>
                  <a:lnTo>
                    <a:pt x="378" y="905"/>
                  </a:lnTo>
                  <a:lnTo>
                    <a:pt x="381" y="900"/>
                  </a:lnTo>
                  <a:lnTo>
                    <a:pt x="385" y="896"/>
                  </a:lnTo>
                  <a:lnTo>
                    <a:pt x="399" y="892"/>
                  </a:lnTo>
                  <a:lnTo>
                    <a:pt x="406" y="892"/>
                  </a:lnTo>
                  <a:lnTo>
                    <a:pt x="411" y="894"/>
                  </a:lnTo>
                  <a:lnTo>
                    <a:pt x="419" y="905"/>
                  </a:lnTo>
                  <a:lnTo>
                    <a:pt x="426" y="926"/>
                  </a:lnTo>
                  <a:lnTo>
                    <a:pt x="439" y="933"/>
                  </a:lnTo>
                  <a:lnTo>
                    <a:pt x="447" y="942"/>
                  </a:lnTo>
                  <a:lnTo>
                    <a:pt x="437" y="977"/>
                  </a:lnTo>
                  <a:close/>
                  <a:moveTo>
                    <a:pt x="367" y="1067"/>
                  </a:moveTo>
                  <a:lnTo>
                    <a:pt x="364" y="1099"/>
                  </a:lnTo>
                  <a:lnTo>
                    <a:pt x="364" y="1120"/>
                  </a:lnTo>
                  <a:lnTo>
                    <a:pt x="363" y="1127"/>
                  </a:lnTo>
                  <a:lnTo>
                    <a:pt x="356" y="1135"/>
                  </a:lnTo>
                  <a:lnTo>
                    <a:pt x="331" y="1142"/>
                  </a:lnTo>
                  <a:lnTo>
                    <a:pt x="323" y="1140"/>
                  </a:lnTo>
                  <a:lnTo>
                    <a:pt x="325" y="1137"/>
                  </a:lnTo>
                  <a:lnTo>
                    <a:pt x="332" y="1126"/>
                  </a:lnTo>
                  <a:lnTo>
                    <a:pt x="331" y="1111"/>
                  </a:lnTo>
                  <a:lnTo>
                    <a:pt x="336" y="1101"/>
                  </a:lnTo>
                  <a:lnTo>
                    <a:pt x="335" y="1098"/>
                  </a:lnTo>
                  <a:lnTo>
                    <a:pt x="329" y="1098"/>
                  </a:lnTo>
                  <a:lnTo>
                    <a:pt x="310" y="1112"/>
                  </a:lnTo>
                  <a:lnTo>
                    <a:pt x="304" y="1112"/>
                  </a:lnTo>
                  <a:lnTo>
                    <a:pt x="304" y="1109"/>
                  </a:lnTo>
                  <a:lnTo>
                    <a:pt x="311" y="1096"/>
                  </a:lnTo>
                  <a:lnTo>
                    <a:pt x="314" y="1086"/>
                  </a:lnTo>
                  <a:lnTo>
                    <a:pt x="318" y="1081"/>
                  </a:lnTo>
                  <a:lnTo>
                    <a:pt x="323" y="1077"/>
                  </a:lnTo>
                  <a:lnTo>
                    <a:pt x="329" y="1073"/>
                  </a:lnTo>
                  <a:lnTo>
                    <a:pt x="334" y="1075"/>
                  </a:lnTo>
                  <a:lnTo>
                    <a:pt x="337" y="1079"/>
                  </a:lnTo>
                  <a:lnTo>
                    <a:pt x="353" y="1071"/>
                  </a:lnTo>
                  <a:lnTo>
                    <a:pt x="367" y="1067"/>
                  </a:lnTo>
                  <a:close/>
                  <a:moveTo>
                    <a:pt x="381" y="1101"/>
                  </a:moveTo>
                  <a:lnTo>
                    <a:pt x="378" y="1102"/>
                  </a:lnTo>
                  <a:lnTo>
                    <a:pt x="371" y="1099"/>
                  </a:lnTo>
                  <a:lnTo>
                    <a:pt x="370" y="1095"/>
                  </a:lnTo>
                  <a:lnTo>
                    <a:pt x="370" y="1089"/>
                  </a:lnTo>
                  <a:lnTo>
                    <a:pt x="372" y="1078"/>
                  </a:lnTo>
                  <a:lnTo>
                    <a:pt x="378" y="1071"/>
                  </a:lnTo>
                  <a:lnTo>
                    <a:pt x="398" y="1063"/>
                  </a:lnTo>
                  <a:lnTo>
                    <a:pt x="391" y="1057"/>
                  </a:lnTo>
                  <a:lnTo>
                    <a:pt x="391" y="1054"/>
                  </a:lnTo>
                  <a:lnTo>
                    <a:pt x="398" y="1045"/>
                  </a:lnTo>
                  <a:lnTo>
                    <a:pt x="421" y="1034"/>
                  </a:lnTo>
                  <a:lnTo>
                    <a:pt x="427" y="1032"/>
                  </a:lnTo>
                  <a:lnTo>
                    <a:pt x="431" y="1034"/>
                  </a:lnTo>
                  <a:lnTo>
                    <a:pt x="415" y="1059"/>
                  </a:lnTo>
                  <a:lnTo>
                    <a:pt x="381" y="1101"/>
                  </a:lnTo>
                  <a:close/>
                  <a:moveTo>
                    <a:pt x="498" y="474"/>
                  </a:moveTo>
                  <a:lnTo>
                    <a:pt x="471" y="512"/>
                  </a:lnTo>
                  <a:lnTo>
                    <a:pt x="464" y="512"/>
                  </a:lnTo>
                  <a:lnTo>
                    <a:pt x="456" y="521"/>
                  </a:lnTo>
                  <a:lnTo>
                    <a:pt x="437" y="528"/>
                  </a:lnTo>
                  <a:lnTo>
                    <a:pt x="452" y="533"/>
                  </a:lnTo>
                  <a:lnTo>
                    <a:pt x="455" y="537"/>
                  </a:lnTo>
                  <a:lnTo>
                    <a:pt x="453" y="546"/>
                  </a:lnTo>
                  <a:lnTo>
                    <a:pt x="448" y="550"/>
                  </a:lnTo>
                  <a:lnTo>
                    <a:pt x="424" y="565"/>
                  </a:lnTo>
                  <a:lnTo>
                    <a:pt x="408" y="569"/>
                  </a:lnTo>
                  <a:lnTo>
                    <a:pt x="389" y="586"/>
                  </a:lnTo>
                  <a:lnTo>
                    <a:pt x="382" y="584"/>
                  </a:lnTo>
                  <a:lnTo>
                    <a:pt x="371" y="595"/>
                  </a:lnTo>
                  <a:lnTo>
                    <a:pt x="364" y="600"/>
                  </a:lnTo>
                  <a:lnTo>
                    <a:pt x="361" y="599"/>
                  </a:lnTo>
                  <a:lnTo>
                    <a:pt x="357" y="595"/>
                  </a:lnTo>
                  <a:lnTo>
                    <a:pt x="352" y="580"/>
                  </a:lnTo>
                  <a:lnTo>
                    <a:pt x="371" y="571"/>
                  </a:lnTo>
                  <a:lnTo>
                    <a:pt x="374" y="565"/>
                  </a:lnTo>
                  <a:lnTo>
                    <a:pt x="387" y="560"/>
                  </a:lnTo>
                  <a:lnTo>
                    <a:pt x="387" y="558"/>
                  </a:lnTo>
                  <a:lnTo>
                    <a:pt x="372" y="543"/>
                  </a:lnTo>
                  <a:lnTo>
                    <a:pt x="367" y="535"/>
                  </a:lnTo>
                  <a:lnTo>
                    <a:pt x="369" y="532"/>
                  </a:lnTo>
                  <a:lnTo>
                    <a:pt x="379" y="526"/>
                  </a:lnTo>
                  <a:lnTo>
                    <a:pt x="374" y="524"/>
                  </a:lnTo>
                  <a:lnTo>
                    <a:pt x="373" y="519"/>
                  </a:lnTo>
                  <a:lnTo>
                    <a:pt x="369" y="516"/>
                  </a:lnTo>
                  <a:lnTo>
                    <a:pt x="369" y="511"/>
                  </a:lnTo>
                  <a:lnTo>
                    <a:pt x="370" y="501"/>
                  </a:lnTo>
                  <a:lnTo>
                    <a:pt x="374" y="491"/>
                  </a:lnTo>
                  <a:lnTo>
                    <a:pt x="380" y="487"/>
                  </a:lnTo>
                  <a:lnTo>
                    <a:pt x="384" y="483"/>
                  </a:lnTo>
                  <a:lnTo>
                    <a:pt x="386" y="482"/>
                  </a:lnTo>
                  <a:lnTo>
                    <a:pt x="394" y="486"/>
                  </a:lnTo>
                  <a:lnTo>
                    <a:pt x="399" y="496"/>
                  </a:lnTo>
                  <a:lnTo>
                    <a:pt x="410" y="495"/>
                  </a:lnTo>
                  <a:lnTo>
                    <a:pt x="420" y="500"/>
                  </a:lnTo>
                  <a:lnTo>
                    <a:pt x="421" y="499"/>
                  </a:lnTo>
                  <a:lnTo>
                    <a:pt x="418" y="475"/>
                  </a:lnTo>
                  <a:lnTo>
                    <a:pt x="421" y="471"/>
                  </a:lnTo>
                  <a:lnTo>
                    <a:pt x="427" y="468"/>
                  </a:lnTo>
                  <a:lnTo>
                    <a:pt x="455" y="459"/>
                  </a:lnTo>
                  <a:lnTo>
                    <a:pt x="492" y="441"/>
                  </a:lnTo>
                  <a:lnTo>
                    <a:pt x="500" y="438"/>
                  </a:lnTo>
                  <a:lnTo>
                    <a:pt x="503" y="443"/>
                  </a:lnTo>
                  <a:lnTo>
                    <a:pt x="503" y="457"/>
                  </a:lnTo>
                  <a:lnTo>
                    <a:pt x="498" y="474"/>
                  </a:lnTo>
                  <a:close/>
                  <a:moveTo>
                    <a:pt x="406" y="811"/>
                  </a:moveTo>
                  <a:lnTo>
                    <a:pt x="401" y="813"/>
                  </a:lnTo>
                  <a:lnTo>
                    <a:pt x="396" y="811"/>
                  </a:lnTo>
                  <a:lnTo>
                    <a:pt x="393" y="806"/>
                  </a:lnTo>
                  <a:lnTo>
                    <a:pt x="388" y="793"/>
                  </a:lnTo>
                  <a:lnTo>
                    <a:pt x="405" y="788"/>
                  </a:lnTo>
                  <a:lnTo>
                    <a:pt x="410" y="795"/>
                  </a:lnTo>
                  <a:lnTo>
                    <a:pt x="411" y="801"/>
                  </a:lnTo>
                  <a:lnTo>
                    <a:pt x="410" y="806"/>
                  </a:lnTo>
                  <a:lnTo>
                    <a:pt x="406" y="811"/>
                  </a:lnTo>
                  <a:close/>
                  <a:moveTo>
                    <a:pt x="455" y="684"/>
                  </a:moveTo>
                  <a:lnTo>
                    <a:pt x="452" y="694"/>
                  </a:lnTo>
                  <a:lnTo>
                    <a:pt x="447" y="707"/>
                  </a:lnTo>
                  <a:lnTo>
                    <a:pt x="446" y="721"/>
                  </a:lnTo>
                  <a:lnTo>
                    <a:pt x="445" y="730"/>
                  </a:lnTo>
                  <a:lnTo>
                    <a:pt x="449" y="735"/>
                  </a:lnTo>
                  <a:lnTo>
                    <a:pt x="452" y="739"/>
                  </a:lnTo>
                  <a:lnTo>
                    <a:pt x="475" y="751"/>
                  </a:lnTo>
                  <a:lnTo>
                    <a:pt x="498" y="754"/>
                  </a:lnTo>
                  <a:lnTo>
                    <a:pt x="502" y="759"/>
                  </a:lnTo>
                  <a:lnTo>
                    <a:pt x="502" y="766"/>
                  </a:lnTo>
                  <a:lnTo>
                    <a:pt x="496" y="771"/>
                  </a:lnTo>
                  <a:lnTo>
                    <a:pt x="480" y="781"/>
                  </a:lnTo>
                  <a:lnTo>
                    <a:pt x="460" y="799"/>
                  </a:lnTo>
                  <a:lnTo>
                    <a:pt x="454" y="802"/>
                  </a:lnTo>
                  <a:lnTo>
                    <a:pt x="449" y="801"/>
                  </a:lnTo>
                  <a:lnTo>
                    <a:pt x="446" y="797"/>
                  </a:lnTo>
                  <a:lnTo>
                    <a:pt x="452" y="761"/>
                  </a:lnTo>
                  <a:lnTo>
                    <a:pt x="433" y="762"/>
                  </a:lnTo>
                  <a:lnTo>
                    <a:pt x="420" y="758"/>
                  </a:lnTo>
                  <a:lnTo>
                    <a:pt x="414" y="752"/>
                  </a:lnTo>
                  <a:lnTo>
                    <a:pt x="411" y="742"/>
                  </a:lnTo>
                  <a:lnTo>
                    <a:pt x="405" y="718"/>
                  </a:lnTo>
                  <a:lnTo>
                    <a:pt x="377" y="702"/>
                  </a:lnTo>
                  <a:lnTo>
                    <a:pt x="371" y="688"/>
                  </a:lnTo>
                  <a:lnTo>
                    <a:pt x="371" y="680"/>
                  </a:lnTo>
                  <a:lnTo>
                    <a:pt x="373" y="676"/>
                  </a:lnTo>
                  <a:lnTo>
                    <a:pt x="381" y="669"/>
                  </a:lnTo>
                  <a:lnTo>
                    <a:pt x="388" y="674"/>
                  </a:lnTo>
                  <a:lnTo>
                    <a:pt x="394" y="674"/>
                  </a:lnTo>
                  <a:lnTo>
                    <a:pt x="398" y="670"/>
                  </a:lnTo>
                  <a:lnTo>
                    <a:pt x="398" y="667"/>
                  </a:lnTo>
                  <a:lnTo>
                    <a:pt x="396" y="658"/>
                  </a:lnTo>
                  <a:lnTo>
                    <a:pt x="397" y="655"/>
                  </a:lnTo>
                  <a:lnTo>
                    <a:pt x="430" y="653"/>
                  </a:lnTo>
                  <a:lnTo>
                    <a:pt x="437" y="638"/>
                  </a:lnTo>
                  <a:lnTo>
                    <a:pt x="444" y="638"/>
                  </a:lnTo>
                  <a:lnTo>
                    <a:pt x="449" y="645"/>
                  </a:lnTo>
                  <a:lnTo>
                    <a:pt x="456" y="663"/>
                  </a:lnTo>
                  <a:lnTo>
                    <a:pt x="455" y="684"/>
                  </a:lnTo>
                  <a:close/>
                  <a:moveTo>
                    <a:pt x="328" y="608"/>
                  </a:moveTo>
                  <a:lnTo>
                    <a:pt x="339" y="625"/>
                  </a:lnTo>
                  <a:lnTo>
                    <a:pt x="321" y="645"/>
                  </a:lnTo>
                  <a:lnTo>
                    <a:pt x="304" y="641"/>
                  </a:lnTo>
                  <a:lnTo>
                    <a:pt x="283" y="618"/>
                  </a:lnTo>
                  <a:lnTo>
                    <a:pt x="284" y="615"/>
                  </a:lnTo>
                  <a:lnTo>
                    <a:pt x="287" y="610"/>
                  </a:lnTo>
                  <a:lnTo>
                    <a:pt x="292" y="607"/>
                  </a:lnTo>
                  <a:lnTo>
                    <a:pt x="296" y="607"/>
                  </a:lnTo>
                  <a:lnTo>
                    <a:pt x="302" y="611"/>
                  </a:lnTo>
                  <a:lnTo>
                    <a:pt x="311" y="609"/>
                  </a:lnTo>
                  <a:lnTo>
                    <a:pt x="318" y="612"/>
                  </a:lnTo>
                  <a:lnTo>
                    <a:pt x="328" y="608"/>
                  </a:lnTo>
                  <a:close/>
                  <a:moveTo>
                    <a:pt x="287" y="744"/>
                  </a:moveTo>
                  <a:lnTo>
                    <a:pt x="281" y="744"/>
                  </a:lnTo>
                  <a:lnTo>
                    <a:pt x="275" y="741"/>
                  </a:lnTo>
                  <a:lnTo>
                    <a:pt x="271" y="736"/>
                  </a:lnTo>
                  <a:lnTo>
                    <a:pt x="270" y="720"/>
                  </a:lnTo>
                  <a:lnTo>
                    <a:pt x="271" y="711"/>
                  </a:lnTo>
                  <a:lnTo>
                    <a:pt x="278" y="694"/>
                  </a:lnTo>
                  <a:lnTo>
                    <a:pt x="283" y="675"/>
                  </a:lnTo>
                  <a:lnTo>
                    <a:pt x="297" y="677"/>
                  </a:lnTo>
                  <a:lnTo>
                    <a:pt x="301" y="682"/>
                  </a:lnTo>
                  <a:lnTo>
                    <a:pt x="288" y="742"/>
                  </a:lnTo>
                  <a:lnTo>
                    <a:pt x="287" y="744"/>
                  </a:lnTo>
                  <a:close/>
                  <a:moveTo>
                    <a:pt x="256" y="775"/>
                  </a:moveTo>
                  <a:lnTo>
                    <a:pt x="244" y="775"/>
                  </a:lnTo>
                  <a:lnTo>
                    <a:pt x="239" y="772"/>
                  </a:lnTo>
                  <a:lnTo>
                    <a:pt x="239" y="769"/>
                  </a:lnTo>
                  <a:lnTo>
                    <a:pt x="245" y="761"/>
                  </a:lnTo>
                  <a:lnTo>
                    <a:pt x="254" y="761"/>
                  </a:lnTo>
                  <a:lnTo>
                    <a:pt x="260" y="767"/>
                  </a:lnTo>
                  <a:lnTo>
                    <a:pt x="260" y="771"/>
                  </a:lnTo>
                  <a:lnTo>
                    <a:pt x="256" y="775"/>
                  </a:lnTo>
                  <a:close/>
                  <a:moveTo>
                    <a:pt x="250" y="1513"/>
                  </a:moveTo>
                  <a:lnTo>
                    <a:pt x="238" y="1508"/>
                  </a:lnTo>
                  <a:lnTo>
                    <a:pt x="228" y="1511"/>
                  </a:lnTo>
                  <a:lnTo>
                    <a:pt x="222" y="1513"/>
                  </a:lnTo>
                  <a:lnTo>
                    <a:pt x="217" y="1512"/>
                  </a:lnTo>
                  <a:lnTo>
                    <a:pt x="201" y="1509"/>
                  </a:lnTo>
                  <a:lnTo>
                    <a:pt x="187" y="1505"/>
                  </a:lnTo>
                  <a:lnTo>
                    <a:pt x="186" y="1498"/>
                  </a:lnTo>
                  <a:lnTo>
                    <a:pt x="193" y="1480"/>
                  </a:lnTo>
                  <a:lnTo>
                    <a:pt x="192" y="1474"/>
                  </a:lnTo>
                  <a:lnTo>
                    <a:pt x="178" y="1469"/>
                  </a:lnTo>
                  <a:lnTo>
                    <a:pt x="174" y="1463"/>
                  </a:lnTo>
                  <a:lnTo>
                    <a:pt x="169" y="1447"/>
                  </a:lnTo>
                  <a:lnTo>
                    <a:pt x="169" y="1441"/>
                  </a:lnTo>
                  <a:lnTo>
                    <a:pt x="170" y="1432"/>
                  </a:lnTo>
                  <a:lnTo>
                    <a:pt x="165" y="1419"/>
                  </a:lnTo>
                  <a:lnTo>
                    <a:pt x="157" y="1408"/>
                  </a:lnTo>
                  <a:lnTo>
                    <a:pt x="151" y="1407"/>
                  </a:lnTo>
                  <a:lnTo>
                    <a:pt x="136" y="1418"/>
                  </a:lnTo>
                  <a:lnTo>
                    <a:pt x="123" y="1428"/>
                  </a:lnTo>
                  <a:lnTo>
                    <a:pt x="125" y="1435"/>
                  </a:lnTo>
                  <a:lnTo>
                    <a:pt x="126" y="1445"/>
                  </a:lnTo>
                  <a:lnTo>
                    <a:pt x="119" y="1449"/>
                  </a:lnTo>
                  <a:lnTo>
                    <a:pt x="100" y="1460"/>
                  </a:lnTo>
                  <a:lnTo>
                    <a:pt x="95" y="1464"/>
                  </a:lnTo>
                  <a:lnTo>
                    <a:pt x="91" y="1466"/>
                  </a:lnTo>
                  <a:lnTo>
                    <a:pt x="84" y="1461"/>
                  </a:lnTo>
                  <a:lnTo>
                    <a:pt x="65" y="1456"/>
                  </a:lnTo>
                  <a:lnTo>
                    <a:pt x="57" y="1452"/>
                  </a:lnTo>
                  <a:lnTo>
                    <a:pt x="49" y="1439"/>
                  </a:lnTo>
                  <a:lnTo>
                    <a:pt x="26" y="1425"/>
                  </a:lnTo>
                  <a:lnTo>
                    <a:pt x="26" y="1408"/>
                  </a:lnTo>
                  <a:lnTo>
                    <a:pt x="22" y="1404"/>
                  </a:lnTo>
                  <a:lnTo>
                    <a:pt x="1" y="1369"/>
                  </a:lnTo>
                  <a:lnTo>
                    <a:pt x="0" y="1357"/>
                  </a:lnTo>
                  <a:lnTo>
                    <a:pt x="6" y="1353"/>
                  </a:lnTo>
                  <a:lnTo>
                    <a:pt x="18" y="1347"/>
                  </a:lnTo>
                  <a:lnTo>
                    <a:pt x="57" y="1341"/>
                  </a:lnTo>
                  <a:lnTo>
                    <a:pt x="63" y="1337"/>
                  </a:lnTo>
                  <a:lnTo>
                    <a:pt x="66" y="1332"/>
                  </a:lnTo>
                  <a:lnTo>
                    <a:pt x="57" y="1324"/>
                  </a:lnTo>
                  <a:lnTo>
                    <a:pt x="50" y="1315"/>
                  </a:lnTo>
                  <a:lnTo>
                    <a:pt x="48" y="1311"/>
                  </a:lnTo>
                  <a:lnTo>
                    <a:pt x="48" y="1307"/>
                  </a:lnTo>
                  <a:lnTo>
                    <a:pt x="54" y="1304"/>
                  </a:lnTo>
                  <a:lnTo>
                    <a:pt x="65" y="1306"/>
                  </a:lnTo>
                  <a:lnTo>
                    <a:pt x="73" y="1310"/>
                  </a:lnTo>
                  <a:lnTo>
                    <a:pt x="81" y="1307"/>
                  </a:lnTo>
                  <a:lnTo>
                    <a:pt x="93" y="1306"/>
                  </a:lnTo>
                  <a:lnTo>
                    <a:pt x="102" y="1303"/>
                  </a:lnTo>
                  <a:lnTo>
                    <a:pt x="112" y="1290"/>
                  </a:lnTo>
                  <a:lnTo>
                    <a:pt x="123" y="1280"/>
                  </a:lnTo>
                  <a:lnTo>
                    <a:pt x="125" y="1273"/>
                  </a:lnTo>
                  <a:lnTo>
                    <a:pt x="137" y="1251"/>
                  </a:lnTo>
                  <a:lnTo>
                    <a:pt x="142" y="1246"/>
                  </a:lnTo>
                  <a:lnTo>
                    <a:pt x="168" y="1236"/>
                  </a:lnTo>
                  <a:lnTo>
                    <a:pt x="171" y="1245"/>
                  </a:lnTo>
                  <a:lnTo>
                    <a:pt x="182" y="1249"/>
                  </a:lnTo>
                  <a:lnTo>
                    <a:pt x="193" y="1245"/>
                  </a:lnTo>
                  <a:lnTo>
                    <a:pt x="211" y="1222"/>
                  </a:lnTo>
                  <a:lnTo>
                    <a:pt x="219" y="1223"/>
                  </a:lnTo>
                  <a:lnTo>
                    <a:pt x="228" y="1227"/>
                  </a:lnTo>
                  <a:lnTo>
                    <a:pt x="246" y="1228"/>
                  </a:lnTo>
                  <a:lnTo>
                    <a:pt x="279" y="1223"/>
                  </a:lnTo>
                  <a:lnTo>
                    <a:pt x="293" y="1227"/>
                  </a:lnTo>
                  <a:lnTo>
                    <a:pt x="311" y="1237"/>
                  </a:lnTo>
                  <a:lnTo>
                    <a:pt x="326" y="1240"/>
                  </a:lnTo>
                  <a:lnTo>
                    <a:pt x="335" y="1261"/>
                  </a:lnTo>
                  <a:lnTo>
                    <a:pt x="335" y="1290"/>
                  </a:lnTo>
                  <a:lnTo>
                    <a:pt x="345" y="1322"/>
                  </a:lnTo>
                  <a:lnTo>
                    <a:pt x="361" y="1350"/>
                  </a:lnTo>
                  <a:lnTo>
                    <a:pt x="359" y="1365"/>
                  </a:lnTo>
                  <a:lnTo>
                    <a:pt x="349" y="1372"/>
                  </a:lnTo>
                  <a:lnTo>
                    <a:pt x="330" y="1378"/>
                  </a:lnTo>
                  <a:lnTo>
                    <a:pt x="328" y="1389"/>
                  </a:lnTo>
                  <a:lnTo>
                    <a:pt x="340" y="1386"/>
                  </a:lnTo>
                  <a:lnTo>
                    <a:pt x="349" y="1386"/>
                  </a:lnTo>
                  <a:lnTo>
                    <a:pt x="371" y="1393"/>
                  </a:lnTo>
                  <a:lnTo>
                    <a:pt x="377" y="1405"/>
                  </a:lnTo>
                  <a:lnTo>
                    <a:pt x="378" y="1422"/>
                  </a:lnTo>
                  <a:lnTo>
                    <a:pt x="378" y="1436"/>
                  </a:lnTo>
                  <a:lnTo>
                    <a:pt x="373" y="1449"/>
                  </a:lnTo>
                  <a:lnTo>
                    <a:pt x="368" y="1444"/>
                  </a:lnTo>
                  <a:lnTo>
                    <a:pt x="365" y="1430"/>
                  </a:lnTo>
                  <a:lnTo>
                    <a:pt x="360" y="1422"/>
                  </a:lnTo>
                  <a:lnTo>
                    <a:pt x="353" y="1418"/>
                  </a:lnTo>
                  <a:lnTo>
                    <a:pt x="352" y="1436"/>
                  </a:lnTo>
                  <a:lnTo>
                    <a:pt x="346" y="1460"/>
                  </a:lnTo>
                  <a:lnTo>
                    <a:pt x="348" y="1462"/>
                  </a:lnTo>
                  <a:lnTo>
                    <a:pt x="359" y="1465"/>
                  </a:lnTo>
                  <a:lnTo>
                    <a:pt x="346" y="1487"/>
                  </a:lnTo>
                  <a:lnTo>
                    <a:pt x="330" y="1490"/>
                  </a:lnTo>
                  <a:lnTo>
                    <a:pt x="313" y="1489"/>
                  </a:lnTo>
                  <a:lnTo>
                    <a:pt x="307" y="1497"/>
                  </a:lnTo>
                  <a:lnTo>
                    <a:pt x="302" y="1507"/>
                  </a:lnTo>
                  <a:lnTo>
                    <a:pt x="289" y="1521"/>
                  </a:lnTo>
                  <a:lnTo>
                    <a:pt x="276" y="1528"/>
                  </a:lnTo>
                  <a:lnTo>
                    <a:pt x="262" y="1523"/>
                  </a:lnTo>
                  <a:lnTo>
                    <a:pt x="250" y="1513"/>
                  </a:lnTo>
                  <a:close/>
                  <a:moveTo>
                    <a:pt x="859" y="2491"/>
                  </a:moveTo>
                  <a:lnTo>
                    <a:pt x="844" y="2498"/>
                  </a:lnTo>
                  <a:lnTo>
                    <a:pt x="839" y="2507"/>
                  </a:lnTo>
                  <a:lnTo>
                    <a:pt x="835" y="2510"/>
                  </a:lnTo>
                  <a:lnTo>
                    <a:pt x="826" y="2511"/>
                  </a:lnTo>
                  <a:lnTo>
                    <a:pt x="817" y="2510"/>
                  </a:lnTo>
                  <a:lnTo>
                    <a:pt x="788" y="2485"/>
                  </a:lnTo>
                  <a:lnTo>
                    <a:pt x="781" y="2485"/>
                  </a:lnTo>
                  <a:lnTo>
                    <a:pt x="789" y="2477"/>
                  </a:lnTo>
                  <a:lnTo>
                    <a:pt x="810" y="2473"/>
                  </a:lnTo>
                  <a:lnTo>
                    <a:pt x="824" y="2465"/>
                  </a:lnTo>
                  <a:lnTo>
                    <a:pt x="848" y="2478"/>
                  </a:lnTo>
                  <a:lnTo>
                    <a:pt x="859" y="2491"/>
                  </a:lnTo>
                  <a:close/>
                </a:path>
              </a:pathLst>
            </a:custGeom>
            <a:solidFill>
              <a:schemeClr val="bg1">
                <a:lumMod val="65000"/>
              </a:schemeClr>
            </a:solidFill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  <p:sp>
          <p:nvSpPr>
            <p:cNvPr id="561" name="Freeform 64">
              <a:extLst>
                <a:ext uri="{FF2B5EF4-FFF2-40B4-BE49-F238E27FC236}">
                  <a16:creationId xmlns:a16="http://schemas.microsoft.com/office/drawing/2014/main" id="{A88A32CF-1811-B4BE-4FF6-3B65F37C5D3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436814" y="2155826"/>
              <a:ext cx="1181101" cy="1368425"/>
            </a:xfrm>
            <a:custGeom>
              <a:avLst/>
              <a:gdLst>
                <a:gd name="T0" fmla="*/ 162 w 744"/>
                <a:gd name="T1" fmla="*/ 226 h 862"/>
                <a:gd name="T2" fmla="*/ 202 w 744"/>
                <a:gd name="T3" fmla="*/ 255 h 862"/>
                <a:gd name="T4" fmla="*/ 613 w 744"/>
                <a:gd name="T5" fmla="*/ 115 h 862"/>
                <a:gd name="T6" fmla="*/ 563 w 744"/>
                <a:gd name="T7" fmla="*/ 145 h 862"/>
                <a:gd name="T8" fmla="*/ 540 w 744"/>
                <a:gd name="T9" fmla="*/ 150 h 862"/>
                <a:gd name="T10" fmla="*/ 508 w 744"/>
                <a:gd name="T11" fmla="*/ 182 h 862"/>
                <a:gd name="T12" fmla="*/ 516 w 744"/>
                <a:gd name="T13" fmla="*/ 243 h 862"/>
                <a:gd name="T14" fmla="*/ 574 w 744"/>
                <a:gd name="T15" fmla="*/ 296 h 862"/>
                <a:gd name="T16" fmla="*/ 616 w 744"/>
                <a:gd name="T17" fmla="*/ 280 h 862"/>
                <a:gd name="T18" fmla="*/ 647 w 744"/>
                <a:gd name="T19" fmla="*/ 243 h 862"/>
                <a:gd name="T20" fmla="*/ 664 w 744"/>
                <a:gd name="T21" fmla="*/ 298 h 862"/>
                <a:gd name="T22" fmla="*/ 677 w 744"/>
                <a:gd name="T23" fmla="*/ 340 h 862"/>
                <a:gd name="T24" fmla="*/ 728 w 744"/>
                <a:gd name="T25" fmla="*/ 343 h 862"/>
                <a:gd name="T26" fmla="*/ 723 w 744"/>
                <a:gd name="T27" fmla="*/ 364 h 862"/>
                <a:gd name="T28" fmla="*/ 719 w 744"/>
                <a:gd name="T29" fmla="*/ 431 h 862"/>
                <a:gd name="T30" fmla="*/ 714 w 744"/>
                <a:gd name="T31" fmla="*/ 521 h 862"/>
                <a:gd name="T32" fmla="*/ 702 w 744"/>
                <a:gd name="T33" fmla="*/ 636 h 862"/>
                <a:gd name="T34" fmla="*/ 653 w 744"/>
                <a:gd name="T35" fmla="*/ 724 h 862"/>
                <a:gd name="T36" fmla="*/ 602 w 744"/>
                <a:gd name="T37" fmla="*/ 799 h 862"/>
                <a:gd name="T38" fmla="*/ 532 w 744"/>
                <a:gd name="T39" fmla="*/ 794 h 862"/>
                <a:gd name="T40" fmla="*/ 483 w 744"/>
                <a:gd name="T41" fmla="*/ 786 h 862"/>
                <a:gd name="T42" fmla="*/ 414 w 744"/>
                <a:gd name="T43" fmla="*/ 808 h 862"/>
                <a:gd name="T44" fmla="*/ 339 w 744"/>
                <a:gd name="T45" fmla="*/ 832 h 862"/>
                <a:gd name="T46" fmla="*/ 291 w 744"/>
                <a:gd name="T47" fmla="*/ 803 h 862"/>
                <a:gd name="T48" fmla="*/ 280 w 744"/>
                <a:gd name="T49" fmla="*/ 846 h 862"/>
                <a:gd name="T50" fmla="*/ 135 w 744"/>
                <a:gd name="T51" fmla="*/ 862 h 862"/>
                <a:gd name="T52" fmla="*/ 68 w 744"/>
                <a:gd name="T53" fmla="*/ 851 h 862"/>
                <a:gd name="T54" fmla="*/ 105 w 744"/>
                <a:gd name="T55" fmla="*/ 806 h 862"/>
                <a:gd name="T56" fmla="*/ 56 w 744"/>
                <a:gd name="T57" fmla="*/ 781 h 862"/>
                <a:gd name="T58" fmla="*/ 36 w 744"/>
                <a:gd name="T59" fmla="*/ 765 h 862"/>
                <a:gd name="T60" fmla="*/ 28 w 744"/>
                <a:gd name="T61" fmla="*/ 709 h 862"/>
                <a:gd name="T62" fmla="*/ 79 w 744"/>
                <a:gd name="T63" fmla="*/ 682 h 862"/>
                <a:gd name="T64" fmla="*/ 52 w 744"/>
                <a:gd name="T65" fmla="*/ 639 h 862"/>
                <a:gd name="T66" fmla="*/ 114 w 744"/>
                <a:gd name="T67" fmla="*/ 663 h 862"/>
                <a:gd name="T68" fmla="*/ 130 w 744"/>
                <a:gd name="T69" fmla="*/ 610 h 862"/>
                <a:gd name="T70" fmla="*/ 287 w 744"/>
                <a:gd name="T71" fmla="*/ 598 h 862"/>
                <a:gd name="T72" fmla="*/ 194 w 744"/>
                <a:gd name="T73" fmla="*/ 589 h 862"/>
                <a:gd name="T74" fmla="*/ 137 w 744"/>
                <a:gd name="T75" fmla="*/ 583 h 862"/>
                <a:gd name="T76" fmla="*/ 212 w 744"/>
                <a:gd name="T77" fmla="*/ 522 h 862"/>
                <a:gd name="T78" fmla="*/ 264 w 744"/>
                <a:gd name="T79" fmla="*/ 475 h 862"/>
                <a:gd name="T80" fmla="*/ 286 w 744"/>
                <a:gd name="T81" fmla="*/ 454 h 862"/>
                <a:gd name="T82" fmla="*/ 210 w 744"/>
                <a:gd name="T83" fmla="*/ 423 h 862"/>
                <a:gd name="T84" fmla="*/ 179 w 744"/>
                <a:gd name="T85" fmla="*/ 402 h 862"/>
                <a:gd name="T86" fmla="*/ 147 w 744"/>
                <a:gd name="T87" fmla="*/ 368 h 862"/>
                <a:gd name="T88" fmla="*/ 162 w 744"/>
                <a:gd name="T89" fmla="*/ 333 h 862"/>
                <a:gd name="T90" fmla="*/ 190 w 744"/>
                <a:gd name="T91" fmla="*/ 317 h 862"/>
                <a:gd name="T92" fmla="*/ 247 w 744"/>
                <a:gd name="T93" fmla="*/ 285 h 862"/>
                <a:gd name="T94" fmla="*/ 221 w 744"/>
                <a:gd name="T95" fmla="*/ 237 h 862"/>
                <a:gd name="T96" fmla="*/ 216 w 744"/>
                <a:gd name="T97" fmla="*/ 188 h 862"/>
                <a:gd name="T98" fmla="*/ 228 w 744"/>
                <a:gd name="T99" fmla="*/ 170 h 862"/>
                <a:gd name="T100" fmla="*/ 334 w 744"/>
                <a:gd name="T101" fmla="*/ 214 h 862"/>
                <a:gd name="T102" fmla="*/ 414 w 744"/>
                <a:gd name="T103" fmla="*/ 230 h 862"/>
                <a:gd name="T104" fmla="*/ 443 w 744"/>
                <a:gd name="T105" fmla="*/ 183 h 862"/>
                <a:gd name="T106" fmla="*/ 504 w 744"/>
                <a:gd name="T107" fmla="*/ 148 h 862"/>
                <a:gd name="T108" fmla="*/ 456 w 744"/>
                <a:gd name="T109" fmla="*/ 99 h 862"/>
                <a:gd name="T110" fmla="*/ 492 w 744"/>
                <a:gd name="T111" fmla="*/ 47 h 862"/>
                <a:gd name="T112" fmla="*/ 556 w 744"/>
                <a:gd name="T113" fmla="*/ 19 h 862"/>
                <a:gd name="T114" fmla="*/ 607 w 744"/>
                <a:gd name="T115" fmla="*/ 15 h 862"/>
                <a:gd name="T116" fmla="*/ 607 w 744"/>
                <a:gd name="T117" fmla="*/ 59 h 862"/>
                <a:gd name="T118" fmla="*/ 619 w 744"/>
                <a:gd name="T119" fmla="*/ 72 h 862"/>
                <a:gd name="T120" fmla="*/ 636 w 744"/>
                <a:gd name="T121" fmla="*/ 16 h 862"/>
                <a:gd name="T122" fmla="*/ 679 w 744"/>
                <a:gd name="T123" fmla="*/ 21 h 862"/>
                <a:gd name="T124" fmla="*/ 658 w 744"/>
                <a:gd name="T125" fmla="*/ 71 h 86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744" h="862">
                  <a:moveTo>
                    <a:pt x="202" y="255"/>
                  </a:moveTo>
                  <a:lnTo>
                    <a:pt x="199" y="260"/>
                  </a:lnTo>
                  <a:lnTo>
                    <a:pt x="191" y="249"/>
                  </a:lnTo>
                  <a:lnTo>
                    <a:pt x="189" y="239"/>
                  </a:lnTo>
                  <a:lnTo>
                    <a:pt x="162" y="226"/>
                  </a:lnTo>
                  <a:lnTo>
                    <a:pt x="177" y="220"/>
                  </a:lnTo>
                  <a:lnTo>
                    <a:pt x="181" y="224"/>
                  </a:lnTo>
                  <a:lnTo>
                    <a:pt x="202" y="231"/>
                  </a:lnTo>
                  <a:lnTo>
                    <a:pt x="206" y="237"/>
                  </a:lnTo>
                  <a:lnTo>
                    <a:pt x="202" y="255"/>
                  </a:lnTo>
                  <a:close/>
                  <a:moveTo>
                    <a:pt x="658" y="71"/>
                  </a:moveTo>
                  <a:lnTo>
                    <a:pt x="632" y="81"/>
                  </a:lnTo>
                  <a:lnTo>
                    <a:pt x="627" y="86"/>
                  </a:lnTo>
                  <a:lnTo>
                    <a:pt x="615" y="108"/>
                  </a:lnTo>
                  <a:lnTo>
                    <a:pt x="613" y="115"/>
                  </a:lnTo>
                  <a:lnTo>
                    <a:pt x="602" y="125"/>
                  </a:lnTo>
                  <a:lnTo>
                    <a:pt x="592" y="138"/>
                  </a:lnTo>
                  <a:lnTo>
                    <a:pt x="583" y="141"/>
                  </a:lnTo>
                  <a:lnTo>
                    <a:pt x="571" y="142"/>
                  </a:lnTo>
                  <a:lnTo>
                    <a:pt x="563" y="145"/>
                  </a:lnTo>
                  <a:lnTo>
                    <a:pt x="555" y="141"/>
                  </a:lnTo>
                  <a:lnTo>
                    <a:pt x="544" y="139"/>
                  </a:lnTo>
                  <a:lnTo>
                    <a:pt x="538" y="142"/>
                  </a:lnTo>
                  <a:lnTo>
                    <a:pt x="538" y="146"/>
                  </a:lnTo>
                  <a:lnTo>
                    <a:pt x="540" y="150"/>
                  </a:lnTo>
                  <a:lnTo>
                    <a:pt x="547" y="159"/>
                  </a:lnTo>
                  <a:lnTo>
                    <a:pt x="556" y="167"/>
                  </a:lnTo>
                  <a:lnTo>
                    <a:pt x="553" y="172"/>
                  </a:lnTo>
                  <a:lnTo>
                    <a:pt x="547" y="176"/>
                  </a:lnTo>
                  <a:lnTo>
                    <a:pt x="508" y="182"/>
                  </a:lnTo>
                  <a:lnTo>
                    <a:pt x="496" y="188"/>
                  </a:lnTo>
                  <a:lnTo>
                    <a:pt x="490" y="192"/>
                  </a:lnTo>
                  <a:lnTo>
                    <a:pt x="491" y="204"/>
                  </a:lnTo>
                  <a:lnTo>
                    <a:pt x="512" y="239"/>
                  </a:lnTo>
                  <a:lnTo>
                    <a:pt x="516" y="243"/>
                  </a:lnTo>
                  <a:lnTo>
                    <a:pt x="516" y="260"/>
                  </a:lnTo>
                  <a:lnTo>
                    <a:pt x="539" y="274"/>
                  </a:lnTo>
                  <a:lnTo>
                    <a:pt x="547" y="287"/>
                  </a:lnTo>
                  <a:lnTo>
                    <a:pt x="555" y="291"/>
                  </a:lnTo>
                  <a:lnTo>
                    <a:pt x="574" y="296"/>
                  </a:lnTo>
                  <a:lnTo>
                    <a:pt x="581" y="301"/>
                  </a:lnTo>
                  <a:lnTo>
                    <a:pt x="585" y="299"/>
                  </a:lnTo>
                  <a:lnTo>
                    <a:pt x="590" y="295"/>
                  </a:lnTo>
                  <a:lnTo>
                    <a:pt x="609" y="284"/>
                  </a:lnTo>
                  <a:lnTo>
                    <a:pt x="616" y="280"/>
                  </a:lnTo>
                  <a:lnTo>
                    <a:pt x="615" y="270"/>
                  </a:lnTo>
                  <a:lnTo>
                    <a:pt x="613" y="263"/>
                  </a:lnTo>
                  <a:lnTo>
                    <a:pt x="626" y="253"/>
                  </a:lnTo>
                  <a:lnTo>
                    <a:pt x="641" y="242"/>
                  </a:lnTo>
                  <a:lnTo>
                    <a:pt x="647" y="243"/>
                  </a:lnTo>
                  <a:lnTo>
                    <a:pt x="655" y="254"/>
                  </a:lnTo>
                  <a:lnTo>
                    <a:pt x="660" y="267"/>
                  </a:lnTo>
                  <a:lnTo>
                    <a:pt x="659" y="276"/>
                  </a:lnTo>
                  <a:lnTo>
                    <a:pt x="659" y="282"/>
                  </a:lnTo>
                  <a:lnTo>
                    <a:pt x="664" y="298"/>
                  </a:lnTo>
                  <a:lnTo>
                    <a:pt x="668" y="304"/>
                  </a:lnTo>
                  <a:lnTo>
                    <a:pt x="682" y="309"/>
                  </a:lnTo>
                  <a:lnTo>
                    <a:pt x="683" y="315"/>
                  </a:lnTo>
                  <a:lnTo>
                    <a:pt x="676" y="333"/>
                  </a:lnTo>
                  <a:lnTo>
                    <a:pt x="677" y="340"/>
                  </a:lnTo>
                  <a:lnTo>
                    <a:pt x="691" y="344"/>
                  </a:lnTo>
                  <a:lnTo>
                    <a:pt x="707" y="347"/>
                  </a:lnTo>
                  <a:lnTo>
                    <a:pt x="712" y="348"/>
                  </a:lnTo>
                  <a:lnTo>
                    <a:pt x="718" y="346"/>
                  </a:lnTo>
                  <a:lnTo>
                    <a:pt x="728" y="343"/>
                  </a:lnTo>
                  <a:lnTo>
                    <a:pt x="740" y="348"/>
                  </a:lnTo>
                  <a:lnTo>
                    <a:pt x="744" y="357"/>
                  </a:lnTo>
                  <a:lnTo>
                    <a:pt x="744" y="367"/>
                  </a:lnTo>
                  <a:lnTo>
                    <a:pt x="733" y="367"/>
                  </a:lnTo>
                  <a:lnTo>
                    <a:pt x="723" y="364"/>
                  </a:lnTo>
                  <a:lnTo>
                    <a:pt x="716" y="368"/>
                  </a:lnTo>
                  <a:lnTo>
                    <a:pt x="712" y="379"/>
                  </a:lnTo>
                  <a:lnTo>
                    <a:pt x="714" y="394"/>
                  </a:lnTo>
                  <a:lnTo>
                    <a:pt x="718" y="406"/>
                  </a:lnTo>
                  <a:lnTo>
                    <a:pt x="719" y="431"/>
                  </a:lnTo>
                  <a:lnTo>
                    <a:pt x="718" y="457"/>
                  </a:lnTo>
                  <a:lnTo>
                    <a:pt x="721" y="474"/>
                  </a:lnTo>
                  <a:lnTo>
                    <a:pt x="719" y="494"/>
                  </a:lnTo>
                  <a:lnTo>
                    <a:pt x="716" y="503"/>
                  </a:lnTo>
                  <a:lnTo>
                    <a:pt x="714" y="521"/>
                  </a:lnTo>
                  <a:lnTo>
                    <a:pt x="709" y="525"/>
                  </a:lnTo>
                  <a:lnTo>
                    <a:pt x="708" y="542"/>
                  </a:lnTo>
                  <a:lnTo>
                    <a:pt x="709" y="577"/>
                  </a:lnTo>
                  <a:lnTo>
                    <a:pt x="709" y="595"/>
                  </a:lnTo>
                  <a:lnTo>
                    <a:pt x="702" y="636"/>
                  </a:lnTo>
                  <a:lnTo>
                    <a:pt x="693" y="650"/>
                  </a:lnTo>
                  <a:lnTo>
                    <a:pt x="681" y="663"/>
                  </a:lnTo>
                  <a:lnTo>
                    <a:pt x="672" y="678"/>
                  </a:lnTo>
                  <a:lnTo>
                    <a:pt x="662" y="695"/>
                  </a:lnTo>
                  <a:lnTo>
                    <a:pt x="653" y="724"/>
                  </a:lnTo>
                  <a:lnTo>
                    <a:pt x="627" y="753"/>
                  </a:lnTo>
                  <a:lnTo>
                    <a:pt x="617" y="760"/>
                  </a:lnTo>
                  <a:lnTo>
                    <a:pt x="606" y="764"/>
                  </a:lnTo>
                  <a:lnTo>
                    <a:pt x="622" y="792"/>
                  </a:lnTo>
                  <a:lnTo>
                    <a:pt x="602" y="799"/>
                  </a:lnTo>
                  <a:lnTo>
                    <a:pt x="583" y="799"/>
                  </a:lnTo>
                  <a:lnTo>
                    <a:pt x="564" y="787"/>
                  </a:lnTo>
                  <a:lnTo>
                    <a:pt x="551" y="785"/>
                  </a:lnTo>
                  <a:lnTo>
                    <a:pt x="538" y="791"/>
                  </a:lnTo>
                  <a:lnTo>
                    <a:pt x="532" y="794"/>
                  </a:lnTo>
                  <a:lnTo>
                    <a:pt x="530" y="791"/>
                  </a:lnTo>
                  <a:lnTo>
                    <a:pt x="526" y="769"/>
                  </a:lnTo>
                  <a:lnTo>
                    <a:pt x="516" y="789"/>
                  </a:lnTo>
                  <a:lnTo>
                    <a:pt x="502" y="792"/>
                  </a:lnTo>
                  <a:lnTo>
                    <a:pt x="483" y="786"/>
                  </a:lnTo>
                  <a:lnTo>
                    <a:pt x="449" y="783"/>
                  </a:lnTo>
                  <a:lnTo>
                    <a:pt x="434" y="786"/>
                  </a:lnTo>
                  <a:lnTo>
                    <a:pt x="428" y="793"/>
                  </a:lnTo>
                  <a:lnTo>
                    <a:pt x="421" y="803"/>
                  </a:lnTo>
                  <a:lnTo>
                    <a:pt x="414" y="808"/>
                  </a:lnTo>
                  <a:lnTo>
                    <a:pt x="407" y="810"/>
                  </a:lnTo>
                  <a:lnTo>
                    <a:pt x="380" y="811"/>
                  </a:lnTo>
                  <a:lnTo>
                    <a:pt x="374" y="812"/>
                  </a:lnTo>
                  <a:lnTo>
                    <a:pt x="357" y="826"/>
                  </a:lnTo>
                  <a:lnTo>
                    <a:pt x="339" y="832"/>
                  </a:lnTo>
                  <a:lnTo>
                    <a:pt x="325" y="832"/>
                  </a:lnTo>
                  <a:lnTo>
                    <a:pt x="316" y="819"/>
                  </a:lnTo>
                  <a:lnTo>
                    <a:pt x="314" y="812"/>
                  </a:lnTo>
                  <a:lnTo>
                    <a:pt x="310" y="808"/>
                  </a:lnTo>
                  <a:lnTo>
                    <a:pt x="291" y="803"/>
                  </a:lnTo>
                  <a:lnTo>
                    <a:pt x="296" y="808"/>
                  </a:lnTo>
                  <a:lnTo>
                    <a:pt x="298" y="816"/>
                  </a:lnTo>
                  <a:lnTo>
                    <a:pt x="296" y="829"/>
                  </a:lnTo>
                  <a:lnTo>
                    <a:pt x="291" y="842"/>
                  </a:lnTo>
                  <a:lnTo>
                    <a:pt x="280" y="846"/>
                  </a:lnTo>
                  <a:lnTo>
                    <a:pt x="270" y="845"/>
                  </a:lnTo>
                  <a:lnTo>
                    <a:pt x="249" y="854"/>
                  </a:lnTo>
                  <a:lnTo>
                    <a:pt x="227" y="852"/>
                  </a:lnTo>
                  <a:lnTo>
                    <a:pt x="212" y="861"/>
                  </a:lnTo>
                  <a:lnTo>
                    <a:pt x="135" y="862"/>
                  </a:lnTo>
                  <a:lnTo>
                    <a:pt x="130" y="862"/>
                  </a:lnTo>
                  <a:lnTo>
                    <a:pt x="122" y="853"/>
                  </a:lnTo>
                  <a:lnTo>
                    <a:pt x="112" y="849"/>
                  </a:lnTo>
                  <a:lnTo>
                    <a:pt x="101" y="848"/>
                  </a:lnTo>
                  <a:lnTo>
                    <a:pt x="68" y="851"/>
                  </a:lnTo>
                  <a:lnTo>
                    <a:pt x="53" y="844"/>
                  </a:lnTo>
                  <a:lnTo>
                    <a:pt x="80" y="820"/>
                  </a:lnTo>
                  <a:lnTo>
                    <a:pt x="109" y="812"/>
                  </a:lnTo>
                  <a:lnTo>
                    <a:pt x="112" y="809"/>
                  </a:lnTo>
                  <a:lnTo>
                    <a:pt x="105" y="806"/>
                  </a:lnTo>
                  <a:lnTo>
                    <a:pt x="55" y="802"/>
                  </a:lnTo>
                  <a:lnTo>
                    <a:pt x="36" y="806"/>
                  </a:lnTo>
                  <a:lnTo>
                    <a:pt x="19" y="803"/>
                  </a:lnTo>
                  <a:lnTo>
                    <a:pt x="30" y="793"/>
                  </a:lnTo>
                  <a:lnTo>
                    <a:pt x="56" y="781"/>
                  </a:lnTo>
                  <a:lnTo>
                    <a:pt x="70" y="775"/>
                  </a:lnTo>
                  <a:lnTo>
                    <a:pt x="78" y="774"/>
                  </a:lnTo>
                  <a:lnTo>
                    <a:pt x="89" y="766"/>
                  </a:lnTo>
                  <a:lnTo>
                    <a:pt x="114" y="760"/>
                  </a:lnTo>
                  <a:lnTo>
                    <a:pt x="36" y="765"/>
                  </a:lnTo>
                  <a:lnTo>
                    <a:pt x="18" y="756"/>
                  </a:lnTo>
                  <a:lnTo>
                    <a:pt x="16" y="748"/>
                  </a:lnTo>
                  <a:lnTo>
                    <a:pt x="0" y="747"/>
                  </a:lnTo>
                  <a:lnTo>
                    <a:pt x="0" y="728"/>
                  </a:lnTo>
                  <a:lnTo>
                    <a:pt x="28" y="709"/>
                  </a:lnTo>
                  <a:lnTo>
                    <a:pt x="44" y="702"/>
                  </a:lnTo>
                  <a:lnTo>
                    <a:pt x="60" y="700"/>
                  </a:lnTo>
                  <a:lnTo>
                    <a:pt x="77" y="695"/>
                  </a:lnTo>
                  <a:lnTo>
                    <a:pt x="86" y="686"/>
                  </a:lnTo>
                  <a:lnTo>
                    <a:pt x="79" y="682"/>
                  </a:lnTo>
                  <a:lnTo>
                    <a:pt x="36" y="672"/>
                  </a:lnTo>
                  <a:lnTo>
                    <a:pt x="16" y="664"/>
                  </a:lnTo>
                  <a:lnTo>
                    <a:pt x="19" y="656"/>
                  </a:lnTo>
                  <a:lnTo>
                    <a:pt x="26" y="648"/>
                  </a:lnTo>
                  <a:lnTo>
                    <a:pt x="52" y="639"/>
                  </a:lnTo>
                  <a:lnTo>
                    <a:pt x="63" y="640"/>
                  </a:lnTo>
                  <a:lnTo>
                    <a:pt x="73" y="643"/>
                  </a:lnTo>
                  <a:lnTo>
                    <a:pt x="83" y="651"/>
                  </a:lnTo>
                  <a:lnTo>
                    <a:pt x="89" y="658"/>
                  </a:lnTo>
                  <a:lnTo>
                    <a:pt x="114" y="663"/>
                  </a:lnTo>
                  <a:lnTo>
                    <a:pt x="106" y="649"/>
                  </a:lnTo>
                  <a:lnTo>
                    <a:pt x="111" y="628"/>
                  </a:lnTo>
                  <a:lnTo>
                    <a:pt x="105" y="619"/>
                  </a:lnTo>
                  <a:lnTo>
                    <a:pt x="118" y="613"/>
                  </a:lnTo>
                  <a:lnTo>
                    <a:pt x="130" y="610"/>
                  </a:lnTo>
                  <a:lnTo>
                    <a:pt x="154" y="597"/>
                  </a:lnTo>
                  <a:lnTo>
                    <a:pt x="162" y="595"/>
                  </a:lnTo>
                  <a:lnTo>
                    <a:pt x="201" y="600"/>
                  </a:lnTo>
                  <a:lnTo>
                    <a:pt x="243" y="601"/>
                  </a:lnTo>
                  <a:lnTo>
                    <a:pt x="287" y="598"/>
                  </a:lnTo>
                  <a:lnTo>
                    <a:pt x="269" y="584"/>
                  </a:lnTo>
                  <a:lnTo>
                    <a:pt x="261" y="572"/>
                  </a:lnTo>
                  <a:lnTo>
                    <a:pt x="240" y="589"/>
                  </a:lnTo>
                  <a:lnTo>
                    <a:pt x="227" y="593"/>
                  </a:lnTo>
                  <a:lnTo>
                    <a:pt x="194" y="589"/>
                  </a:lnTo>
                  <a:lnTo>
                    <a:pt x="185" y="584"/>
                  </a:lnTo>
                  <a:lnTo>
                    <a:pt x="172" y="573"/>
                  </a:lnTo>
                  <a:lnTo>
                    <a:pt x="167" y="574"/>
                  </a:lnTo>
                  <a:lnTo>
                    <a:pt x="161" y="578"/>
                  </a:lnTo>
                  <a:lnTo>
                    <a:pt x="137" y="583"/>
                  </a:lnTo>
                  <a:lnTo>
                    <a:pt x="114" y="578"/>
                  </a:lnTo>
                  <a:lnTo>
                    <a:pt x="146" y="567"/>
                  </a:lnTo>
                  <a:lnTo>
                    <a:pt x="187" y="544"/>
                  </a:lnTo>
                  <a:lnTo>
                    <a:pt x="197" y="536"/>
                  </a:lnTo>
                  <a:lnTo>
                    <a:pt x="212" y="522"/>
                  </a:lnTo>
                  <a:lnTo>
                    <a:pt x="211" y="513"/>
                  </a:lnTo>
                  <a:lnTo>
                    <a:pt x="205" y="507"/>
                  </a:lnTo>
                  <a:lnTo>
                    <a:pt x="239" y="476"/>
                  </a:lnTo>
                  <a:lnTo>
                    <a:pt x="249" y="473"/>
                  </a:lnTo>
                  <a:lnTo>
                    <a:pt x="264" y="475"/>
                  </a:lnTo>
                  <a:lnTo>
                    <a:pt x="277" y="473"/>
                  </a:lnTo>
                  <a:lnTo>
                    <a:pt x="281" y="474"/>
                  </a:lnTo>
                  <a:lnTo>
                    <a:pt x="287" y="473"/>
                  </a:lnTo>
                  <a:lnTo>
                    <a:pt x="299" y="465"/>
                  </a:lnTo>
                  <a:lnTo>
                    <a:pt x="286" y="454"/>
                  </a:lnTo>
                  <a:lnTo>
                    <a:pt x="272" y="446"/>
                  </a:lnTo>
                  <a:lnTo>
                    <a:pt x="223" y="436"/>
                  </a:lnTo>
                  <a:lnTo>
                    <a:pt x="218" y="434"/>
                  </a:lnTo>
                  <a:lnTo>
                    <a:pt x="213" y="430"/>
                  </a:lnTo>
                  <a:lnTo>
                    <a:pt x="210" y="423"/>
                  </a:lnTo>
                  <a:lnTo>
                    <a:pt x="211" y="410"/>
                  </a:lnTo>
                  <a:lnTo>
                    <a:pt x="208" y="407"/>
                  </a:lnTo>
                  <a:lnTo>
                    <a:pt x="197" y="404"/>
                  </a:lnTo>
                  <a:lnTo>
                    <a:pt x="186" y="405"/>
                  </a:lnTo>
                  <a:lnTo>
                    <a:pt x="179" y="402"/>
                  </a:lnTo>
                  <a:lnTo>
                    <a:pt x="173" y="394"/>
                  </a:lnTo>
                  <a:lnTo>
                    <a:pt x="188" y="385"/>
                  </a:lnTo>
                  <a:lnTo>
                    <a:pt x="174" y="379"/>
                  </a:lnTo>
                  <a:lnTo>
                    <a:pt x="159" y="376"/>
                  </a:lnTo>
                  <a:lnTo>
                    <a:pt x="147" y="368"/>
                  </a:lnTo>
                  <a:lnTo>
                    <a:pt x="149" y="360"/>
                  </a:lnTo>
                  <a:lnTo>
                    <a:pt x="157" y="355"/>
                  </a:lnTo>
                  <a:lnTo>
                    <a:pt x="152" y="346"/>
                  </a:lnTo>
                  <a:lnTo>
                    <a:pt x="153" y="335"/>
                  </a:lnTo>
                  <a:lnTo>
                    <a:pt x="162" y="333"/>
                  </a:lnTo>
                  <a:lnTo>
                    <a:pt x="170" y="337"/>
                  </a:lnTo>
                  <a:lnTo>
                    <a:pt x="189" y="334"/>
                  </a:lnTo>
                  <a:lnTo>
                    <a:pt x="213" y="338"/>
                  </a:lnTo>
                  <a:lnTo>
                    <a:pt x="196" y="325"/>
                  </a:lnTo>
                  <a:lnTo>
                    <a:pt x="190" y="317"/>
                  </a:lnTo>
                  <a:lnTo>
                    <a:pt x="191" y="308"/>
                  </a:lnTo>
                  <a:lnTo>
                    <a:pt x="196" y="301"/>
                  </a:lnTo>
                  <a:lnTo>
                    <a:pt x="221" y="295"/>
                  </a:lnTo>
                  <a:lnTo>
                    <a:pt x="247" y="295"/>
                  </a:lnTo>
                  <a:lnTo>
                    <a:pt x="247" y="285"/>
                  </a:lnTo>
                  <a:lnTo>
                    <a:pt x="252" y="277"/>
                  </a:lnTo>
                  <a:lnTo>
                    <a:pt x="229" y="267"/>
                  </a:lnTo>
                  <a:lnTo>
                    <a:pt x="203" y="267"/>
                  </a:lnTo>
                  <a:lnTo>
                    <a:pt x="211" y="250"/>
                  </a:lnTo>
                  <a:lnTo>
                    <a:pt x="221" y="237"/>
                  </a:lnTo>
                  <a:lnTo>
                    <a:pt x="226" y="225"/>
                  </a:lnTo>
                  <a:lnTo>
                    <a:pt x="228" y="214"/>
                  </a:lnTo>
                  <a:lnTo>
                    <a:pt x="215" y="216"/>
                  </a:lnTo>
                  <a:lnTo>
                    <a:pt x="219" y="199"/>
                  </a:lnTo>
                  <a:lnTo>
                    <a:pt x="216" y="188"/>
                  </a:lnTo>
                  <a:lnTo>
                    <a:pt x="198" y="190"/>
                  </a:lnTo>
                  <a:lnTo>
                    <a:pt x="203" y="175"/>
                  </a:lnTo>
                  <a:lnTo>
                    <a:pt x="211" y="167"/>
                  </a:lnTo>
                  <a:lnTo>
                    <a:pt x="220" y="165"/>
                  </a:lnTo>
                  <a:lnTo>
                    <a:pt x="228" y="170"/>
                  </a:lnTo>
                  <a:lnTo>
                    <a:pt x="244" y="174"/>
                  </a:lnTo>
                  <a:lnTo>
                    <a:pt x="261" y="171"/>
                  </a:lnTo>
                  <a:lnTo>
                    <a:pt x="283" y="174"/>
                  </a:lnTo>
                  <a:lnTo>
                    <a:pt x="316" y="187"/>
                  </a:lnTo>
                  <a:lnTo>
                    <a:pt x="334" y="214"/>
                  </a:lnTo>
                  <a:lnTo>
                    <a:pt x="341" y="212"/>
                  </a:lnTo>
                  <a:lnTo>
                    <a:pt x="355" y="201"/>
                  </a:lnTo>
                  <a:lnTo>
                    <a:pt x="359" y="201"/>
                  </a:lnTo>
                  <a:lnTo>
                    <a:pt x="393" y="216"/>
                  </a:lnTo>
                  <a:lnTo>
                    <a:pt x="414" y="230"/>
                  </a:lnTo>
                  <a:lnTo>
                    <a:pt x="421" y="230"/>
                  </a:lnTo>
                  <a:lnTo>
                    <a:pt x="422" y="214"/>
                  </a:lnTo>
                  <a:lnTo>
                    <a:pt x="416" y="201"/>
                  </a:lnTo>
                  <a:lnTo>
                    <a:pt x="430" y="190"/>
                  </a:lnTo>
                  <a:lnTo>
                    <a:pt x="443" y="183"/>
                  </a:lnTo>
                  <a:lnTo>
                    <a:pt x="452" y="181"/>
                  </a:lnTo>
                  <a:lnTo>
                    <a:pt x="472" y="180"/>
                  </a:lnTo>
                  <a:lnTo>
                    <a:pt x="482" y="176"/>
                  </a:lnTo>
                  <a:lnTo>
                    <a:pt x="491" y="161"/>
                  </a:lnTo>
                  <a:lnTo>
                    <a:pt x="504" y="148"/>
                  </a:lnTo>
                  <a:lnTo>
                    <a:pt x="457" y="143"/>
                  </a:lnTo>
                  <a:lnTo>
                    <a:pt x="418" y="115"/>
                  </a:lnTo>
                  <a:lnTo>
                    <a:pt x="429" y="105"/>
                  </a:lnTo>
                  <a:lnTo>
                    <a:pt x="440" y="100"/>
                  </a:lnTo>
                  <a:lnTo>
                    <a:pt x="456" y="99"/>
                  </a:lnTo>
                  <a:lnTo>
                    <a:pt x="459" y="92"/>
                  </a:lnTo>
                  <a:lnTo>
                    <a:pt x="468" y="89"/>
                  </a:lnTo>
                  <a:lnTo>
                    <a:pt x="485" y="79"/>
                  </a:lnTo>
                  <a:lnTo>
                    <a:pt x="485" y="59"/>
                  </a:lnTo>
                  <a:lnTo>
                    <a:pt x="492" y="47"/>
                  </a:lnTo>
                  <a:lnTo>
                    <a:pt x="504" y="40"/>
                  </a:lnTo>
                  <a:lnTo>
                    <a:pt x="509" y="29"/>
                  </a:lnTo>
                  <a:lnTo>
                    <a:pt x="516" y="21"/>
                  </a:lnTo>
                  <a:lnTo>
                    <a:pt x="535" y="22"/>
                  </a:lnTo>
                  <a:lnTo>
                    <a:pt x="556" y="19"/>
                  </a:lnTo>
                  <a:lnTo>
                    <a:pt x="563" y="21"/>
                  </a:lnTo>
                  <a:lnTo>
                    <a:pt x="584" y="24"/>
                  </a:lnTo>
                  <a:lnTo>
                    <a:pt x="591" y="30"/>
                  </a:lnTo>
                  <a:lnTo>
                    <a:pt x="593" y="14"/>
                  </a:lnTo>
                  <a:lnTo>
                    <a:pt x="607" y="15"/>
                  </a:lnTo>
                  <a:lnTo>
                    <a:pt x="610" y="20"/>
                  </a:lnTo>
                  <a:lnTo>
                    <a:pt x="610" y="31"/>
                  </a:lnTo>
                  <a:lnTo>
                    <a:pt x="615" y="39"/>
                  </a:lnTo>
                  <a:lnTo>
                    <a:pt x="614" y="51"/>
                  </a:lnTo>
                  <a:lnTo>
                    <a:pt x="607" y="59"/>
                  </a:lnTo>
                  <a:lnTo>
                    <a:pt x="599" y="65"/>
                  </a:lnTo>
                  <a:lnTo>
                    <a:pt x="602" y="74"/>
                  </a:lnTo>
                  <a:lnTo>
                    <a:pt x="590" y="84"/>
                  </a:lnTo>
                  <a:lnTo>
                    <a:pt x="601" y="82"/>
                  </a:lnTo>
                  <a:lnTo>
                    <a:pt x="619" y="72"/>
                  </a:lnTo>
                  <a:lnTo>
                    <a:pt x="622" y="62"/>
                  </a:lnTo>
                  <a:lnTo>
                    <a:pt x="623" y="48"/>
                  </a:lnTo>
                  <a:lnTo>
                    <a:pt x="622" y="34"/>
                  </a:lnTo>
                  <a:lnTo>
                    <a:pt x="626" y="22"/>
                  </a:lnTo>
                  <a:lnTo>
                    <a:pt x="636" y="16"/>
                  </a:lnTo>
                  <a:lnTo>
                    <a:pt x="659" y="17"/>
                  </a:lnTo>
                  <a:lnTo>
                    <a:pt x="655" y="0"/>
                  </a:lnTo>
                  <a:lnTo>
                    <a:pt x="662" y="0"/>
                  </a:lnTo>
                  <a:lnTo>
                    <a:pt x="670" y="6"/>
                  </a:lnTo>
                  <a:lnTo>
                    <a:pt x="679" y="21"/>
                  </a:lnTo>
                  <a:lnTo>
                    <a:pt x="691" y="33"/>
                  </a:lnTo>
                  <a:lnTo>
                    <a:pt x="702" y="44"/>
                  </a:lnTo>
                  <a:lnTo>
                    <a:pt x="685" y="55"/>
                  </a:lnTo>
                  <a:lnTo>
                    <a:pt x="667" y="61"/>
                  </a:lnTo>
                  <a:lnTo>
                    <a:pt x="658" y="71"/>
                  </a:lnTo>
                  <a:close/>
                </a:path>
              </a:pathLst>
            </a:custGeom>
            <a:solidFill>
              <a:schemeClr val="bg1">
                <a:lumMod val="65000"/>
              </a:schemeClr>
            </a:solidFill>
            <a:ln w="3175">
              <a:solidFill>
                <a:schemeClr val="bg1"/>
              </a:solidFill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pPr defTabSz="914400"/>
              <a:endParaRPr lang="zh-CN" altLang="en-US"/>
            </a:p>
          </p:txBody>
        </p:sp>
      </p:grpSp>
      <p:sp>
        <p:nvSpPr>
          <p:cNvPr id="562" name="TextBox 561">
            <a:extLst>
              <a:ext uri="{FF2B5EF4-FFF2-40B4-BE49-F238E27FC236}">
                <a16:creationId xmlns:a16="http://schemas.microsoft.com/office/drawing/2014/main" id="{29AF2804-AB68-F8CF-B4DB-29E784B2B66F}"/>
              </a:ext>
            </a:extLst>
          </p:cNvPr>
          <p:cNvSpPr txBox="1"/>
          <p:nvPr/>
        </p:nvSpPr>
        <p:spPr>
          <a:xfrm>
            <a:off x="4659986" y="1755324"/>
            <a:ext cx="3614213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1200" dirty="0" err="1"/>
              <a:t>Vivamus</a:t>
            </a:r>
            <a:r>
              <a:rPr lang="en-US" altLang="zh-CN" sz="1200" dirty="0"/>
              <a:t> </a:t>
            </a:r>
            <a:r>
              <a:rPr lang="en-US" altLang="zh-CN" sz="1200" dirty="0" err="1"/>
              <a:t>elementum</a:t>
            </a:r>
            <a:r>
              <a:rPr lang="en-US" altLang="zh-CN" sz="1200" dirty="0"/>
              <a:t> semper nisi, </a:t>
            </a:r>
            <a:r>
              <a:rPr lang="en-US" altLang="zh-CN" sz="1200" dirty="0" err="1"/>
              <a:t>aenean</a:t>
            </a:r>
            <a:r>
              <a:rPr lang="en-US" altLang="zh-CN" sz="1200" dirty="0"/>
              <a:t> </a:t>
            </a:r>
            <a:r>
              <a:rPr lang="en-US" altLang="zh-CN" sz="1200" dirty="0" err="1"/>
              <a:t>vulputate</a:t>
            </a:r>
            <a:r>
              <a:rPr lang="en-US" altLang="zh-CN" sz="1200" dirty="0"/>
              <a:t> </a:t>
            </a:r>
            <a:r>
              <a:rPr lang="en-US" altLang="zh-CN" sz="1200" dirty="0" err="1"/>
              <a:t>eleifend</a:t>
            </a:r>
            <a:r>
              <a:rPr lang="en-US" altLang="zh-CN" sz="1200" dirty="0"/>
              <a:t> </a:t>
            </a:r>
            <a:r>
              <a:rPr lang="en-US" altLang="zh-CN" sz="1200" dirty="0" err="1"/>
              <a:t>tellus</a:t>
            </a:r>
            <a:r>
              <a:rPr lang="en-US" altLang="zh-CN" sz="1200" dirty="0"/>
              <a:t>, etiam </a:t>
            </a:r>
            <a:r>
              <a:rPr lang="en-US" altLang="zh-CN" sz="1200" dirty="0" err="1"/>
              <a:t>ultricies</a:t>
            </a:r>
            <a:r>
              <a:rPr lang="en-US" altLang="zh-CN" sz="1200" dirty="0"/>
              <a:t> nisi vel </a:t>
            </a:r>
            <a:r>
              <a:rPr lang="en-US" altLang="zh-CN" sz="1200" dirty="0" err="1"/>
              <a:t>augue</a:t>
            </a:r>
            <a:r>
              <a:rPr lang="en-US" altLang="zh-CN" sz="1200" dirty="0"/>
              <a:t> </a:t>
            </a:r>
            <a:r>
              <a:rPr lang="en-US" altLang="zh-CN" sz="1200" dirty="0" err="1"/>
              <a:t>curabitur</a:t>
            </a:r>
            <a:r>
              <a:rPr lang="en-US" altLang="zh-CN" sz="1200" dirty="0"/>
              <a:t> </a:t>
            </a:r>
            <a:r>
              <a:rPr lang="en-US" altLang="zh-CN" sz="1200" dirty="0" err="1"/>
              <a:t>ullamcorper</a:t>
            </a:r>
            <a:r>
              <a:rPr lang="en-US" altLang="zh-CN" sz="1200" dirty="0"/>
              <a:t>.</a:t>
            </a:r>
            <a:endParaRPr lang="zh-CN" altLang="en-US" sz="1200" dirty="0"/>
          </a:p>
        </p:txBody>
      </p:sp>
      <p:sp>
        <p:nvSpPr>
          <p:cNvPr id="563" name="TextBox 562">
            <a:extLst>
              <a:ext uri="{FF2B5EF4-FFF2-40B4-BE49-F238E27FC236}">
                <a16:creationId xmlns:a16="http://schemas.microsoft.com/office/drawing/2014/main" id="{D1FB235C-7063-F988-CF7B-275E7D0C394A}"/>
              </a:ext>
            </a:extLst>
          </p:cNvPr>
          <p:cNvSpPr txBox="1"/>
          <p:nvPr/>
        </p:nvSpPr>
        <p:spPr>
          <a:xfrm>
            <a:off x="4846219" y="2735952"/>
            <a:ext cx="3614213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1200" dirty="0" err="1"/>
              <a:t>Vivamus</a:t>
            </a:r>
            <a:r>
              <a:rPr lang="en-US" altLang="zh-CN" sz="1200" dirty="0"/>
              <a:t> </a:t>
            </a:r>
            <a:r>
              <a:rPr lang="en-US" altLang="zh-CN" sz="1200" dirty="0" err="1"/>
              <a:t>elementum</a:t>
            </a:r>
            <a:r>
              <a:rPr lang="en-US" altLang="zh-CN" sz="1200" dirty="0"/>
              <a:t> semper nisi, </a:t>
            </a:r>
            <a:r>
              <a:rPr lang="en-US" altLang="zh-CN" sz="1200" dirty="0" err="1"/>
              <a:t>aenean</a:t>
            </a:r>
            <a:r>
              <a:rPr lang="en-US" altLang="zh-CN" sz="1200" dirty="0"/>
              <a:t> </a:t>
            </a:r>
            <a:r>
              <a:rPr lang="en-US" altLang="zh-CN" sz="1200" dirty="0" err="1"/>
              <a:t>vulputate</a:t>
            </a:r>
            <a:r>
              <a:rPr lang="en-US" altLang="zh-CN" sz="1200" dirty="0"/>
              <a:t> </a:t>
            </a:r>
            <a:r>
              <a:rPr lang="en-US" altLang="zh-CN" sz="1200" dirty="0" err="1"/>
              <a:t>eleifend</a:t>
            </a:r>
            <a:r>
              <a:rPr lang="en-US" altLang="zh-CN" sz="1200" dirty="0"/>
              <a:t> </a:t>
            </a:r>
            <a:r>
              <a:rPr lang="en-US" altLang="zh-CN" sz="1200" dirty="0" err="1"/>
              <a:t>tellus</a:t>
            </a:r>
            <a:r>
              <a:rPr lang="en-US" altLang="zh-CN" sz="1200" dirty="0"/>
              <a:t>, etiam </a:t>
            </a:r>
            <a:r>
              <a:rPr lang="en-US" altLang="zh-CN" sz="1200" dirty="0" err="1"/>
              <a:t>ultricies</a:t>
            </a:r>
            <a:r>
              <a:rPr lang="en-US" altLang="zh-CN" sz="1200" dirty="0"/>
              <a:t> nisi vel </a:t>
            </a:r>
            <a:r>
              <a:rPr lang="en-US" altLang="zh-CN" sz="1200" dirty="0" err="1"/>
              <a:t>augue</a:t>
            </a:r>
            <a:r>
              <a:rPr lang="en-US" altLang="zh-CN" sz="1200" dirty="0"/>
              <a:t> </a:t>
            </a:r>
            <a:r>
              <a:rPr lang="en-US" altLang="zh-CN" sz="1200" dirty="0" err="1"/>
              <a:t>curabitur</a:t>
            </a:r>
            <a:r>
              <a:rPr lang="en-US" altLang="zh-CN" sz="1200" dirty="0"/>
              <a:t> </a:t>
            </a:r>
            <a:r>
              <a:rPr lang="en-US" altLang="zh-CN" sz="1200" dirty="0" err="1"/>
              <a:t>ullamcorper</a:t>
            </a:r>
            <a:r>
              <a:rPr lang="en-US" altLang="zh-CN" sz="1200" dirty="0"/>
              <a:t>.</a:t>
            </a:r>
            <a:endParaRPr lang="zh-CN" altLang="en-US" sz="1200" dirty="0"/>
          </a:p>
        </p:txBody>
      </p:sp>
      <p:sp>
        <p:nvSpPr>
          <p:cNvPr id="564" name="TextBox 563">
            <a:extLst>
              <a:ext uri="{FF2B5EF4-FFF2-40B4-BE49-F238E27FC236}">
                <a16:creationId xmlns:a16="http://schemas.microsoft.com/office/drawing/2014/main" id="{D6862C9B-7FB2-239E-4DFE-833772C69A67}"/>
              </a:ext>
            </a:extLst>
          </p:cNvPr>
          <p:cNvSpPr txBox="1"/>
          <p:nvPr/>
        </p:nvSpPr>
        <p:spPr>
          <a:xfrm>
            <a:off x="4659986" y="3700636"/>
            <a:ext cx="3614213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1200" dirty="0" err="1"/>
              <a:t>Vivamus</a:t>
            </a:r>
            <a:r>
              <a:rPr lang="en-US" altLang="zh-CN" sz="1200" dirty="0"/>
              <a:t> </a:t>
            </a:r>
            <a:r>
              <a:rPr lang="en-US" altLang="zh-CN" sz="1200" dirty="0" err="1"/>
              <a:t>elementum</a:t>
            </a:r>
            <a:r>
              <a:rPr lang="en-US" altLang="zh-CN" sz="1200" dirty="0"/>
              <a:t> semper nisi, </a:t>
            </a:r>
            <a:r>
              <a:rPr lang="en-US" altLang="zh-CN" sz="1200" dirty="0" err="1"/>
              <a:t>aenean</a:t>
            </a:r>
            <a:r>
              <a:rPr lang="en-US" altLang="zh-CN" sz="1200" dirty="0"/>
              <a:t> </a:t>
            </a:r>
            <a:r>
              <a:rPr lang="en-US" altLang="zh-CN" sz="1200" dirty="0" err="1"/>
              <a:t>vulputate</a:t>
            </a:r>
            <a:r>
              <a:rPr lang="en-US" altLang="zh-CN" sz="1200" dirty="0"/>
              <a:t> </a:t>
            </a:r>
            <a:r>
              <a:rPr lang="en-US" altLang="zh-CN" sz="1200" dirty="0" err="1"/>
              <a:t>eleifend</a:t>
            </a:r>
            <a:r>
              <a:rPr lang="en-US" altLang="zh-CN" sz="1200" dirty="0"/>
              <a:t> </a:t>
            </a:r>
            <a:r>
              <a:rPr lang="en-US" altLang="zh-CN" sz="1200" dirty="0" err="1"/>
              <a:t>tellus</a:t>
            </a:r>
            <a:r>
              <a:rPr lang="en-US" altLang="zh-CN" sz="1200" dirty="0"/>
              <a:t>, etiam </a:t>
            </a:r>
            <a:r>
              <a:rPr lang="en-US" altLang="zh-CN" sz="1200" dirty="0" err="1"/>
              <a:t>ultricies</a:t>
            </a:r>
            <a:r>
              <a:rPr lang="en-US" altLang="zh-CN" sz="1200" dirty="0"/>
              <a:t> nisi vel </a:t>
            </a:r>
            <a:r>
              <a:rPr lang="en-US" altLang="zh-CN" sz="1200" dirty="0" err="1"/>
              <a:t>augue</a:t>
            </a:r>
            <a:r>
              <a:rPr lang="en-US" altLang="zh-CN" sz="1200" dirty="0"/>
              <a:t> </a:t>
            </a:r>
            <a:r>
              <a:rPr lang="en-US" altLang="zh-CN" sz="1200" dirty="0" err="1"/>
              <a:t>curabitur</a:t>
            </a:r>
            <a:r>
              <a:rPr lang="en-US" altLang="zh-CN" sz="1200" dirty="0"/>
              <a:t> </a:t>
            </a:r>
            <a:r>
              <a:rPr lang="en-US" altLang="zh-CN" sz="1200" dirty="0" err="1"/>
              <a:t>ullamcorper</a:t>
            </a:r>
            <a:r>
              <a:rPr lang="en-US" altLang="zh-CN" sz="1200" dirty="0"/>
              <a:t>.</a:t>
            </a:r>
            <a:endParaRPr lang="zh-CN" altLang="en-US" sz="1200" dirty="0"/>
          </a:p>
        </p:txBody>
      </p:sp>
    </p:spTree>
    <p:extLst>
      <p:ext uri="{BB962C8B-B14F-4D97-AF65-F5344CB8AC3E}">
        <p14:creationId xmlns:p14="http://schemas.microsoft.com/office/powerpoint/2010/main" val="73424422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>
          <a:extLst>
            <a:ext uri="{FF2B5EF4-FFF2-40B4-BE49-F238E27FC236}">
              <a16:creationId xmlns:a16="http://schemas.microsoft.com/office/drawing/2014/main" id="{EF95A925-27C4-256D-628E-8864B9900049}"/>
            </a:ext>
          </a:extLst>
        </p:cNvPr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C0B16B9F-EEC9-D9EE-F158-71ADAAE7CEC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vert="horz" lIns="91429" tIns="45714" rIns="91429" bIns="45714" rtlCol="0" anchor="ctr">
            <a:noAutofit/>
          </a:bodyPr>
          <a:lstStyle/>
          <a:p>
            <a:r>
              <a:rPr lang="en-US" altLang="zh-CN" sz="3200" dirty="0"/>
              <a:t>UK and Ireland M</a:t>
            </a:r>
            <a:r>
              <a:rPr lang="zh-CN" altLang="zh-CN" sz="3200" dirty="0"/>
              <a:t>ap</a:t>
            </a:r>
            <a:r>
              <a:rPr lang="en-US" altLang="zh-CN" sz="3200" dirty="0"/>
              <a:t> -3 </a:t>
            </a:r>
          </a:p>
        </p:txBody>
      </p:sp>
      <p:grpSp>
        <p:nvGrpSpPr>
          <p:cNvPr id="1204" name="Group 1203">
            <a:extLst>
              <a:ext uri="{FF2B5EF4-FFF2-40B4-BE49-F238E27FC236}">
                <a16:creationId xmlns:a16="http://schemas.microsoft.com/office/drawing/2014/main" id="{0406EDB8-60CF-70CF-2FC3-74900B0A980D}"/>
              </a:ext>
            </a:extLst>
          </p:cNvPr>
          <p:cNvGrpSpPr/>
          <p:nvPr/>
        </p:nvGrpSpPr>
        <p:grpSpPr>
          <a:xfrm>
            <a:off x="951989" y="1059582"/>
            <a:ext cx="2512888" cy="3853776"/>
            <a:chOff x="1187624" y="1203598"/>
            <a:chExt cx="2338388" cy="3586162"/>
          </a:xfrm>
        </p:grpSpPr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769264E6-C200-D5F3-181B-D714F9051826}"/>
                </a:ext>
              </a:extLst>
            </p:cNvPr>
            <p:cNvGrpSpPr/>
            <p:nvPr/>
          </p:nvGrpSpPr>
          <p:grpSpPr>
            <a:xfrm>
              <a:off x="1187624" y="1203598"/>
              <a:ext cx="2338388" cy="3586162"/>
              <a:chOff x="2252663" y="1265238"/>
              <a:chExt cx="2338388" cy="3586162"/>
            </a:xfrm>
            <a:solidFill>
              <a:srgbClr val="D9D9D9"/>
            </a:solidFill>
          </p:grpSpPr>
          <p:sp>
            <p:nvSpPr>
              <p:cNvPr id="4" name="Freeform 5">
                <a:extLst>
                  <a:ext uri="{FF2B5EF4-FFF2-40B4-BE49-F238E27FC236}">
                    <a16:creationId xmlns:a16="http://schemas.microsoft.com/office/drawing/2014/main" id="{9E12B90F-83DC-572E-3D15-30BA8DD927C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2260601" y="2730500"/>
                <a:ext cx="955675" cy="1103312"/>
              </a:xfrm>
              <a:custGeom>
                <a:avLst/>
                <a:gdLst>
                  <a:gd name="T0" fmla="*/ 452 w 602"/>
                  <a:gd name="T1" fmla="*/ 121 h 695"/>
                  <a:gd name="T2" fmla="*/ 395 w 602"/>
                  <a:gd name="T3" fmla="*/ 156 h 695"/>
                  <a:gd name="T4" fmla="*/ 460 w 602"/>
                  <a:gd name="T5" fmla="*/ 240 h 695"/>
                  <a:gd name="T6" fmla="*/ 491 w 602"/>
                  <a:gd name="T7" fmla="*/ 216 h 695"/>
                  <a:gd name="T8" fmla="*/ 540 w 602"/>
                  <a:gd name="T9" fmla="*/ 249 h 695"/>
                  <a:gd name="T10" fmla="*/ 576 w 602"/>
                  <a:gd name="T11" fmla="*/ 276 h 695"/>
                  <a:gd name="T12" fmla="*/ 579 w 602"/>
                  <a:gd name="T13" fmla="*/ 324 h 695"/>
                  <a:gd name="T14" fmla="*/ 574 w 602"/>
                  <a:gd name="T15" fmla="*/ 415 h 695"/>
                  <a:gd name="T16" fmla="*/ 569 w 602"/>
                  <a:gd name="T17" fmla="*/ 477 h 695"/>
                  <a:gd name="T18" fmla="*/ 497 w 602"/>
                  <a:gd name="T19" fmla="*/ 615 h 695"/>
                  <a:gd name="T20" fmla="*/ 487 w 602"/>
                  <a:gd name="T21" fmla="*/ 640 h 695"/>
                  <a:gd name="T22" fmla="*/ 437 w 602"/>
                  <a:gd name="T23" fmla="*/ 632 h 695"/>
                  <a:gd name="T24" fmla="*/ 412 w 602"/>
                  <a:gd name="T25" fmla="*/ 636 h 695"/>
                  <a:gd name="T26" fmla="*/ 337 w 602"/>
                  <a:gd name="T27" fmla="*/ 634 h 695"/>
                  <a:gd name="T28" fmla="*/ 282 w 602"/>
                  <a:gd name="T29" fmla="*/ 662 h 695"/>
                  <a:gd name="T30" fmla="*/ 244 w 602"/>
                  <a:gd name="T31" fmla="*/ 645 h 695"/>
                  <a:gd name="T32" fmla="*/ 217 w 602"/>
                  <a:gd name="T33" fmla="*/ 682 h 695"/>
                  <a:gd name="T34" fmla="*/ 183 w 602"/>
                  <a:gd name="T35" fmla="*/ 693 h 695"/>
                  <a:gd name="T36" fmla="*/ 125 w 602"/>
                  <a:gd name="T37" fmla="*/ 691 h 695"/>
                  <a:gd name="T38" fmla="*/ 104 w 602"/>
                  <a:gd name="T39" fmla="*/ 684 h 695"/>
                  <a:gd name="T40" fmla="*/ 49 w 602"/>
                  <a:gd name="T41" fmla="*/ 679 h 695"/>
                  <a:gd name="T42" fmla="*/ 98 w 602"/>
                  <a:gd name="T43" fmla="*/ 640 h 695"/>
                  <a:gd name="T44" fmla="*/ 16 w 602"/>
                  <a:gd name="T45" fmla="*/ 644 h 695"/>
                  <a:gd name="T46" fmla="*/ 72 w 602"/>
                  <a:gd name="T47" fmla="*/ 615 h 695"/>
                  <a:gd name="T48" fmla="*/ 27 w 602"/>
                  <a:gd name="T49" fmla="*/ 615 h 695"/>
                  <a:gd name="T50" fmla="*/ 17 w 602"/>
                  <a:gd name="T51" fmla="*/ 570 h 695"/>
                  <a:gd name="T52" fmla="*/ 39 w 602"/>
                  <a:gd name="T53" fmla="*/ 543 h 695"/>
                  <a:gd name="T54" fmla="*/ 22 w 602"/>
                  <a:gd name="T55" fmla="*/ 525 h 695"/>
                  <a:gd name="T56" fmla="*/ 91 w 602"/>
                  <a:gd name="T57" fmla="*/ 529 h 695"/>
                  <a:gd name="T58" fmla="*/ 116 w 602"/>
                  <a:gd name="T59" fmla="*/ 489 h 695"/>
                  <a:gd name="T60" fmla="*/ 179 w 602"/>
                  <a:gd name="T61" fmla="*/ 484 h 695"/>
                  <a:gd name="T62" fmla="*/ 175 w 602"/>
                  <a:gd name="T63" fmla="*/ 479 h 695"/>
                  <a:gd name="T64" fmla="*/ 114 w 602"/>
                  <a:gd name="T65" fmla="*/ 470 h 695"/>
                  <a:gd name="T66" fmla="*/ 178 w 602"/>
                  <a:gd name="T67" fmla="*/ 413 h 695"/>
                  <a:gd name="T68" fmla="*/ 235 w 602"/>
                  <a:gd name="T69" fmla="*/ 379 h 695"/>
                  <a:gd name="T70" fmla="*/ 174 w 602"/>
                  <a:gd name="T71" fmla="*/ 347 h 695"/>
                  <a:gd name="T72" fmla="*/ 170 w 602"/>
                  <a:gd name="T73" fmla="*/ 316 h 695"/>
                  <a:gd name="T74" fmla="*/ 150 w 602"/>
                  <a:gd name="T75" fmla="*/ 304 h 695"/>
                  <a:gd name="T76" fmla="*/ 128 w 602"/>
                  <a:gd name="T77" fmla="*/ 290 h 695"/>
                  <a:gd name="T78" fmla="*/ 154 w 602"/>
                  <a:gd name="T79" fmla="*/ 268 h 695"/>
                  <a:gd name="T80" fmla="*/ 204 w 602"/>
                  <a:gd name="T81" fmla="*/ 227 h 695"/>
                  <a:gd name="T82" fmla="*/ 182 w 602"/>
                  <a:gd name="T83" fmla="*/ 204 h 695"/>
                  <a:gd name="T84" fmla="*/ 178 w 602"/>
                  <a:gd name="T85" fmla="*/ 170 h 695"/>
                  <a:gd name="T86" fmla="*/ 158 w 602"/>
                  <a:gd name="T87" fmla="*/ 168 h 695"/>
                  <a:gd name="T88" fmla="*/ 191 w 602"/>
                  <a:gd name="T89" fmla="*/ 142 h 695"/>
                  <a:gd name="T90" fmla="*/ 232 w 602"/>
                  <a:gd name="T91" fmla="*/ 145 h 695"/>
                  <a:gd name="T92" fmla="*/ 270 w 602"/>
                  <a:gd name="T93" fmla="*/ 182 h 695"/>
                  <a:gd name="T94" fmla="*/ 337 w 602"/>
                  <a:gd name="T95" fmla="*/ 188 h 695"/>
                  <a:gd name="T96" fmla="*/ 357 w 602"/>
                  <a:gd name="T97" fmla="*/ 154 h 695"/>
                  <a:gd name="T98" fmla="*/ 387 w 602"/>
                  <a:gd name="T99" fmla="*/ 122 h 695"/>
                  <a:gd name="T100" fmla="*/ 344 w 602"/>
                  <a:gd name="T101" fmla="*/ 111 h 695"/>
                  <a:gd name="T102" fmla="*/ 369 w 602"/>
                  <a:gd name="T103" fmla="*/ 78 h 695"/>
                  <a:gd name="T104" fmla="*/ 387 w 602"/>
                  <a:gd name="T105" fmla="*/ 57 h 695"/>
                  <a:gd name="T106" fmla="*/ 428 w 602"/>
                  <a:gd name="T107" fmla="*/ 23 h 695"/>
                  <a:gd name="T108" fmla="*/ 460 w 602"/>
                  <a:gd name="T109" fmla="*/ 35 h 695"/>
                  <a:gd name="T110" fmla="*/ 481 w 602"/>
                  <a:gd name="T111" fmla="*/ 29 h 695"/>
                  <a:gd name="T112" fmla="*/ 496 w 602"/>
                  <a:gd name="T113" fmla="*/ 48 h 695"/>
                  <a:gd name="T114" fmla="*/ 497 w 602"/>
                  <a:gd name="T115" fmla="*/ 28 h 695"/>
                  <a:gd name="T116" fmla="*/ 541 w 602"/>
                  <a:gd name="T117" fmla="*/ 13 h 695"/>
                  <a:gd name="T118" fmla="*/ 168 w 602"/>
                  <a:gd name="T119" fmla="*/ 199 h 695"/>
                  <a:gd name="T120" fmla="*/ 156 w 602"/>
                  <a:gd name="T121" fmla="*/ 184 h 695"/>
                  <a:gd name="T122" fmla="*/ 45 w 602"/>
                  <a:gd name="T123" fmla="*/ 647 h 695"/>
                  <a:gd name="T124" fmla="*/ 154 w 602"/>
                  <a:gd name="T125" fmla="*/ 366 h 6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  <a:cxn ang="0">
                    <a:pos x="T124" y="T125"/>
                  </a:cxn>
                </a:cxnLst>
                <a:rect l="0" t="0" r="r" b="b"/>
                <a:pathLst>
                  <a:path w="602" h="695">
                    <a:moveTo>
                      <a:pt x="524" y="65"/>
                    </a:moveTo>
                    <a:lnTo>
                      <a:pt x="521" y="65"/>
                    </a:lnTo>
                    <a:lnTo>
                      <a:pt x="520" y="66"/>
                    </a:lnTo>
                    <a:lnTo>
                      <a:pt x="519" y="67"/>
                    </a:lnTo>
                    <a:lnTo>
                      <a:pt x="517" y="68"/>
                    </a:lnTo>
                    <a:lnTo>
                      <a:pt x="510" y="68"/>
                    </a:lnTo>
                    <a:lnTo>
                      <a:pt x="509" y="68"/>
                    </a:lnTo>
                    <a:lnTo>
                      <a:pt x="507" y="69"/>
                    </a:lnTo>
                    <a:lnTo>
                      <a:pt x="503" y="74"/>
                    </a:lnTo>
                    <a:lnTo>
                      <a:pt x="503" y="75"/>
                    </a:lnTo>
                    <a:lnTo>
                      <a:pt x="502" y="75"/>
                    </a:lnTo>
                    <a:lnTo>
                      <a:pt x="501" y="77"/>
                    </a:lnTo>
                    <a:lnTo>
                      <a:pt x="501" y="82"/>
                    </a:lnTo>
                    <a:lnTo>
                      <a:pt x="500" y="83"/>
                    </a:lnTo>
                    <a:lnTo>
                      <a:pt x="499" y="84"/>
                    </a:lnTo>
                    <a:lnTo>
                      <a:pt x="498" y="85"/>
                    </a:lnTo>
                    <a:lnTo>
                      <a:pt x="496" y="85"/>
                    </a:lnTo>
                    <a:lnTo>
                      <a:pt x="495" y="86"/>
                    </a:lnTo>
                    <a:lnTo>
                      <a:pt x="494" y="88"/>
                    </a:lnTo>
                    <a:lnTo>
                      <a:pt x="493" y="93"/>
                    </a:lnTo>
                    <a:lnTo>
                      <a:pt x="493" y="95"/>
                    </a:lnTo>
                    <a:lnTo>
                      <a:pt x="491" y="100"/>
                    </a:lnTo>
                    <a:lnTo>
                      <a:pt x="488" y="102"/>
                    </a:lnTo>
                    <a:lnTo>
                      <a:pt x="478" y="111"/>
                    </a:lnTo>
                    <a:lnTo>
                      <a:pt x="476" y="112"/>
                    </a:lnTo>
                    <a:lnTo>
                      <a:pt x="475" y="118"/>
                    </a:lnTo>
                    <a:lnTo>
                      <a:pt x="475" y="119"/>
                    </a:lnTo>
                    <a:lnTo>
                      <a:pt x="475" y="120"/>
                    </a:lnTo>
                    <a:lnTo>
                      <a:pt x="475" y="120"/>
                    </a:lnTo>
                    <a:lnTo>
                      <a:pt x="473" y="120"/>
                    </a:lnTo>
                    <a:lnTo>
                      <a:pt x="472" y="120"/>
                    </a:lnTo>
                    <a:lnTo>
                      <a:pt x="470" y="119"/>
                    </a:lnTo>
                    <a:lnTo>
                      <a:pt x="467" y="119"/>
                    </a:lnTo>
                    <a:lnTo>
                      <a:pt x="463" y="117"/>
                    </a:lnTo>
                    <a:lnTo>
                      <a:pt x="461" y="118"/>
                    </a:lnTo>
                    <a:lnTo>
                      <a:pt x="456" y="120"/>
                    </a:lnTo>
                    <a:lnTo>
                      <a:pt x="452" y="121"/>
                    </a:lnTo>
                    <a:lnTo>
                      <a:pt x="448" y="120"/>
                    </a:lnTo>
                    <a:lnTo>
                      <a:pt x="445" y="118"/>
                    </a:lnTo>
                    <a:lnTo>
                      <a:pt x="442" y="114"/>
                    </a:lnTo>
                    <a:lnTo>
                      <a:pt x="442" y="114"/>
                    </a:lnTo>
                    <a:lnTo>
                      <a:pt x="436" y="117"/>
                    </a:lnTo>
                    <a:lnTo>
                      <a:pt x="430" y="118"/>
                    </a:lnTo>
                    <a:lnTo>
                      <a:pt x="432" y="120"/>
                    </a:lnTo>
                    <a:lnTo>
                      <a:pt x="433" y="120"/>
                    </a:lnTo>
                    <a:lnTo>
                      <a:pt x="431" y="123"/>
                    </a:lnTo>
                    <a:lnTo>
                      <a:pt x="431" y="126"/>
                    </a:lnTo>
                    <a:lnTo>
                      <a:pt x="433" y="127"/>
                    </a:lnTo>
                    <a:lnTo>
                      <a:pt x="434" y="129"/>
                    </a:lnTo>
                    <a:lnTo>
                      <a:pt x="435" y="129"/>
                    </a:lnTo>
                    <a:lnTo>
                      <a:pt x="435" y="132"/>
                    </a:lnTo>
                    <a:lnTo>
                      <a:pt x="436" y="133"/>
                    </a:lnTo>
                    <a:lnTo>
                      <a:pt x="437" y="133"/>
                    </a:lnTo>
                    <a:lnTo>
                      <a:pt x="439" y="132"/>
                    </a:lnTo>
                    <a:lnTo>
                      <a:pt x="440" y="132"/>
                    </a:lnTo>
                    <a:lnTo>
                      <a:pt x="442" y="134"/>
                    </a:lnTo>
                    <a:lnTo>
                      <a:pt x="444" y="138"/>
                    </a:lnTo>
                    <a:lnTo>
                      <a:pt x="446" y="138"/>
                    </a:lnTo>
                    <a:lnTo>
                      <a:pt x="448" y="138"/>
                    </a:lnTo>
                    <a:lnTo>
                      <a:pt x="450" y="138"/>
                    </a:lnTo>
                    <a:lnTo>
                      <a:pt x="451" y="138"/>
                    </a:lnTo>
                    <a:lnTo>
                      <a:pt x="451" y="142"/>
                    </a:lnTo>
                    <a:lnTo>
                      <a:pt x="445" y="142"/>
                    </a:lnTo>
                    <a:lnTo>
                      <a:pt x="432" y="150"/>
                    </a:lnTo>
                    <a:lnTo>
                      <a:pt x="427" y="151"/>
                    </a:lnTo>
                    <a:lnTo>
                      <a:pt x="423" y="149"/>
                    </a:lnTo>
                    <a:lnTo>
                      <a:pt x="414" y="146"/>
                    </a:lnTo>
                    <a:lnTo>
                      <a:pt x="412" y="147"/>
                    </a:lnTo>
                    <a:lnTo>
                      <a:pt x="408" y="150"/>
                    </a:lnTo>
                    <a:lnTo>
                      <a:pt x="406" y="153"/>
                    </a:lnTo>
                    <a:lnTo>
                      <a:pt x="405" y="154"/>
                    </a:lnTo>
                    <a:lnTo>
                      <a:pt x="404" y="155"/>
                    </a:lnTo>
                    <a:lnTo>
                      <a:pt x="401" y="156"/>
                    </a:lnTo>
                    <a:lnTo>
                      <a:pt x="395" y="156"/>
                    </a:lnTo>
                    <a:lnTo>
                      <a:pt x="392" y="157"/>
                    </a:lnTo>
                    <a:lnTo>
                      <a:pt x="391" y="157"/>
                    </a:lnTo>
                    <a:lnTo>
                      <a:pt x="393" y="158"/>
                    </a:lnTo>
                    <a:lnTo>
                      <a:pt x="393" y="159"/>
                    </a:lnTo>
                    <a:lnTo>
                      <a:pt x="392" y="161"/>
                    </a:lnTo>
                    <a:lnTo>
                      <a:pt x="393" y="163"/>
                    </a:lnTo>
                    <a:lnTo>
                      <a:pt x="395" y="166"/>
                    </a:lnTo>
                    <a:lnTo>
                      <a:pt x="397" y="175"/>
                    </a:lnTo>
                    <a:lnTo>
                      <a:pt x="400" y="178"/>
                    </a:lnTo>
                    <a:lnTo>
                      <a:pt x="402" y="180"/>
                    </a:lnTo>
                    <a:lnTo>
                      <a:pt x="405" y="181"/>
                    </a:lnTo>
                    <a:lnTo>
                      <a:pt x="406" y="188"/>
                    </a:lnTo>
                    <a:lnTo>
                      <a:pt x="407" y="191"/>
                    </a:lnTo>
                    <a:lnTo>
                      <a:pt x="408" y="193"/>
                    </a:lnTo>
                    <a:lnTo>
                      <a:pt x="409" y="194"/>
                    </a:lnTo>
                    <a:lnTo>
                      <a:pt x="410" y="194"/>
                    </a:lnTo>
                    <a:lnTo>
                      <a:pt x="414" y="196"/>
                    </a:lnTo>
                    <a:lnTo>
                      <a:pt x="415" y="198"/>
                    </a:lnTo>
                    <a:lnTo>
                      <a:pt x="415" y="202"/>
                    </a:lnTo>
                    <a:lnTo>
                      <a:pt x="414" y="210"/>
                    </a:lnTo>
                    <a:lnTo>
                      <a:pt x="414" y="213"/>
                    </a:lnTo>
                    <a:lnTo>
                      <a:pt x="416" y="215"/>
                    </a:lnTo>
                    <a:lnTo>
                      <a:pt x="422" y="218"/>
                    </a:lnTo>
                    <a:lnTo>
                      <a:pt x="429" y="219"/>
                    </a:lnTo>
                    <a:lnTo>
                      <a:pt x="431" y="220"/>
                    </a:lnTo>
                    <a:lnTo>
                      <a:pt x="437" y="228"/>
                    </a:lnTo>
                    <a:lnTo>
                      <a:pt x="438" y="230"/>
                    </a:lnTo>
                    <a:lnTo>
                      <a:pt x="438" y="231"/>
                    </a:lnTo>
                    <a:lnTo>
                      <a:pt x="437" y="233"/>
                    </a:lnTo>
                    <a:lnTo>
                      <a:pt x="439" y="234"/>
                    </a:lnTo>
                    <a:lnTo>
                      <a:pt x="450" y="240"/>
                    </a:lnTo>
                    <a:lnTo>
                      <a:pt x="452" y="240"/>
                    </a:lnTo>
                    <a:lnTo>
                      <a:pt x="458" y="238"/>
                    </a:lnTo>
                    <a:lnTo>
                      <a:pt x="460" y="239"/>
                    </a:lnTo>
                    <a:lnTo>
                      <a:pt x="459" y="239"/>
                    </a:lnTo>
                    <a:lnTo>
                      <a:pt x="460" y="240"/>
                    </a:lnTo>
                    <a:lnTo>
                      <a:pt x="460" y="240"/>
                    </a:lnTo>
                    <a:lnTo>
                      <a:pt x="461" y="241"/>
                    </a:lnTo>
                    <a:lnTo>
                      <a:pt x="461" y="243"/>
                    </a:lnTo>
                    <a:lnTo>
                      <a:pt x="461" y="244"/>
                    </a:lnTo>
                    <a:lnTo>
                      <a:pt x="462" y="244"/>
                    </a:lnTo>
                    <a:lnTo>
                      <a:pt x="464" y="244"/>
                    </a:lnTo>
                    <a:lnTo>
                      <a:pt x="469" y="247"/>
                    </a:lnTo>
                    <a:lnTo>
                      <a:pt x="470" y="248"/>
                    </a:lnTo>
                    <a:lnTo>
                      <a:pt x="469" y="241"/>
                    </a:lnTo>
                    <a:lnTo>
                      <a:pt x="469" y="240"/>
                    </a:lnTo>
                    <a:lnTo>
                      <a:pt x="471" y="239"/>
                    </a:lnTo>
                    <a:lnTo>
                      <a:pt x="475" y="238"/>
                    </a:lnTo>
                    <a:lnTo>
                      <a:pt x="475" y="239"/>
                    </a:lnTo>
                    <a:lnTo>
                      <a:pt x="475" y="239"/>
                    </a:lnTo>
                    <a:lnTo>
                      <a:pt x="474" y="241"/>
                    </a:lnTo>
                    <a:lnTo>
                      <a:pt x="473" y="244"/>
                    </a:lnTo>
                    <a:lnTo>
                      <a:pt x="473" y="246"/>
                    </a:lnTo>
                    <a:lnTo>
                      <a:pt x="473" y="247"/>
                    </a:lnTo>
                    <a:lnTo>
                      <a:pt x="475" y="246"/>
                    </a:lnTo>
                    <a:lnTo>
                      <a:pt x="476" y="245"/>
                    </a:lnTo>
                    <a:lnTo>
                      <a:pt x="478" y="244"/>
                    </a:lnTo>
                    <a:lnTo>
                      <a:pt x="478" y="241"/>
                    </a:lnTo>
                    <a:lnTo>
                      <a:pt x="478" y="239"/>
                    </a:lnTo>
                    <a:lnTo>
                      <a:pt x="480" y="239"/>
                    </a:lnTo>
                    <a:lnTo>
                      <a:pt x="480" y="238"/>
                    </a:lnTo>
                    <a:lnTo>
                      <a:pt x="479" y="237"/>
                    </a:lnTo>
                    <a:lnTo>
                      <a:pt x="479" y="236"/>
                    </a:lnTo>
                    <a:lnTo>
                      <a:pt x="480" y="234"/>
                    </a:lnTo>
                    <a:lnTo>
                      <a:pt x="481" y="233"/>
                    </a:lnTo>
                    <a:lnTo>
                      <a:pt x="483" y="232"/>
                    </a:lnTo>
                    <a:lnTo>
                      <a:pt x="484" y="231"/>
                    </a:lnTo>
                    <a:lnTo>
                      <a:pt x="491" y="231"/>
                    </a:lnTo>
                    <a:lnTo>
                      <a:pt x="494" y="230"/>
                    </a:lnTo>
                    <a:lnTo>
                      <a:pt x="494" y="227"/>
                    </a:lnTo>
                    <a:lnTo>
                      <a:pt x="496" y="225"/>
                    </a:lnTo>
                    <a:lnTo>
                      <a:pt x="493" y="221"/>
                    </a:lnTo>
                    <a:lnTo>
                      <a:pt x="494" y="219"/>
                    </a:lnTo>
                    <a:lnTo>
                      <a:pt x="491" y="216"/>
                    </a:lnTo>
                    <a:lnTo>
                      <a:pt x="491" y="213"/>
                    </a:lnTo>
                    <a:lnTo>
                      <a:pt x="492" y="214"/>
                    </a:lnTo>
                    <a:lnTo>
                      <a:pt x="493" y="213"/>
                    </a:lnTo>
                    <a:lnTo>
                      <a:pt x="495" y="212"/>
                    </a:lnTo>
                    <a:lnTo>
                      <a:pt x="494" y="211"/>
                    </a:lnTo>
                    <a:lnTo>
                      <a:pt x="494" y="209"/>
                    </a:lnTo>
                    <a:lnTo>
                      <a:pt x="495" y="208"/>
                    </a:lnTo>
                    <a:lnTo>
                      <a:pt x="496" y="208"/>
                    </a:lnTo>
                    <a:lnTo>
                      <a:pt x="497" y="209"/>
                    </a:lnTo>
                    <a:lnTo>
                      <a:pt x="498" y="209"/>
                    </a:lnTo>
                    <a:lnTo>
                      <a:pt x="503" y="207"/>
                    </a:lnTo>
                    <a:lnTo>
                      <a:pt x="510" y="200"/>
                    </a:lnTo>
                    <a:lnTo>
                      <a:pt x="515" y="197"/>
                    </a:lnTo>
                    <a:lnTo>
                      <a:pt x="517" y="198"/>
                    </a:lnTo>
                    <a:lnTo>
                      <a:pt x="521" y="201"/>
                    </a:lnTo>
                    <a:lnTo>
                      <a:pt x="526" y="208"/>
                    </a:lnTo>
                    <a:lnTo>
                      <a:pt x="527" y="210"/>
                    </a:lnTo>
                    <a:lnTo>
                      <a:pt x="527" y="213"/>
                    </a:lnTo>
                    <a:lnTo>
                      <a:pt x="528" y="214"/>
                    </a:lnTo>
                    <a:lnTo>
                      <a:pt x="529" y="214"/>
                    </a:lnTo>
                    <a:lnTo>
                      <a:pt x="530" y="215"/>
                    </a:lnTo>
                    <a:lnTo>
                      <a:pt x="530" y="219"/>
                    </a:lnTo>
                    <a:lnTo>
                      <a:pt x="531" y="222"/>
                    </a:lnTo>
                    <a:lnTo>
                      <a:pt x="530" y="225"/>
                    </a:lnTo>
                    <a:lnTo>
                      <a:pt x="529" y="227"/>
                    </a:lnTo>
                    <a:lnTo>
                      <a:pt x="526" y="228"/>
                    </a:lnTo>
                    <a:lnTo>
                      <a:pt x="530" y="230"/>
                    </a:lnTo>
                    <a:lnTo>
                      <a:pt x="531" y="232"/>
                    </a:lnTo>
                    <a:lnTo>
                      <a:pt x="531" y="234"/>
                    </a:lnTo>
                    <a:lnTo>
                      <a:pt x="531" y="236"/>
                    </a:lnTo>
                    <a:lnTo>
                      <a:pt x="531" y="238"/>
                    </a:lnTo>
                    <a:lnTo>
                      <a:pt x="532" y="241"/>
                    </a:lnTo>
                    <a:lnTo>
                      <a:pt x="533" y="245"/>
                    </a:lnTo>
                    <a:lnTo>
                      <a:pt x="535" y="247"/>
                    </a:lnTo>
                    <a:lnTo>
                      <a:pt x="538" y="249"/>
                    </a:lnTo>
                    <a:lnTo>
                      <a:pt x="539" y="249"/>
                    </a:lnTo>
                    <a:lnTo>
                      <a:pt x="540" y="249"/>
                    </a:lnTo>
                    <a:lnTo>
                      <a:pt x="542" y="248"/>
                    </a:lnTo>
                    <a:lnTo>
                      <a:pt x="542" y="248"/>
                    </a:lnTo>
                    <a:lnTo>
                      <a:pt x="543" y="248"/>
                    </a:lnTo>
                    <a:lnTo>
                      <a:pt x="545" y="249"/>
                    </a:lnTo>
                    <a:lnTo>
                      <a:pt x="547" y="251"/>
                    </a:lnTo>
                    <a:lnTo>
                      <a:pt x="548" y="254"/>
                    </a:lnTo>
                    <a:lnTo>
                      <a:pt x="549" y="255"/>
                    </a:lnTo>
                    <a:lnTo>
                      <a:pt x="549" y="258"/>
                    </a:lnTo>
                    <a:lnTo>
                      <a:pt x="546" y="262"/>
                    </a:lnTo>
                    <a:lnTo>
                      <a:pt x="543" y="265"/>
                    </a:lnTo>
                    <a:lnTo>
                      <a:pt x="544" y="267"/>
                    </a:lnTo>
                    <a:lnTo>
                      <a:pt x="543" y="269"/>
                    </a:lnTo>
                    <a:lnTo>
                      <a:pt x="541" y="274"/>
                    </a:lnTo>
                    <a:lnTo>
                      <a:pt x="542" y="276"/>
                    </a:lnTo>
                    <a:lnTo>
                      <a:pt x="544" y="280"/>
                    </a:lnTo>
                    <a:lnTo>
                      <a:pt x="545" y="281"/>
                    </a:lnTo>
                    <a:lnTo>
                      <a:pt x="546" y="281"/>
                    </a:lnTo>
                    <a:lnTo>
                      <a:pt x="547" y="280"/>
                    </a:lnTo>
                    <a:lnTo>
                      <a:pt x="548" y="279"/>
                    </a:lnTo>
                    <a:lnTo>
                      <a:pt x="549" y="278"/>
                    </a:lnTo>
                    <a:lnTo>
                      <a:pt x="550" y="279"/>
                    </a:lnTo>
                    <a:lnTo>
                      <a:pt x="551" y="280"/>
                    </a:lnTo>
                    <a:lnTo>
                      <a:pt x="551" y="280"/>
                    </a:lnTo>
                    <a:lnTo>
                      <a:pt x="562" y="279"/>
                    </a:lnTo>
                    <a:lnTo>
                      <a:pt x="565" y="279"/>
                    </a:lnTo>
                    <a:lnTo>
                      <a:pt x="565" y="280"/>
                    </a:lnTo>
                    <a:lnTo>
                      <a:pt x="566" y="281"/>
                    </a:lnTo>
                    <a:lnTo>
                      <a:pt x="566" y="282"/>
                    </a:lnTo>
                    <a:lnTo>
                      <a:pt x="567" y="283"/>
                    </a:lnTo>
                    <a:lnTo>
                      <a:pt x="568" y="283"/>
                    </a:lnTo>
                    <a:lnTo>
                      <a:pt x="570" y="282"/>
                    </a:lnTo>
                    <a:lnTo>
                      <a:pt x="573" y="283"/>
                    </a:lnTo>
                    <a:lnTo>
                      <a:pt x="574" y="282"/>
                    </a:lnTo>
                    <a:lnTo>
                      <a:pt x="575" y="280"/>
                    </a:lnTo>
                    <a:lnTo>
                      <a:pt x="576" y="278"/>
                    </a:lnTo>
                    <a:lnTo>
                      <a:pt x="576" y="277"/>
                    </a:lnTo>
                    <a:lnTo>
                      <a:pt x="576" y="276"/>
                    </a:lnTo>
                    <a:lnTo>
                      <a:pt x="578" y="274"/>
                    </a:lnTo>
                    <a:lnTo>
                      <a:pt x="579" y="274"/>
                    </a:lnTo>
                    <a:lnTo>
                      <a:pt x="579" y="276"/>
                    </a:lnTo>
                    <a:lnTo>
                      <a:pt x="580" y="277"/>
                    </a:lnTo>
                    <a:lnTo>
                      <a:pt x="582" y="277"/>
                    </a:lnTo>
                    <a:lnTo>
                      <a:pt x="584" y="276"/>
                    </a:lnTo>
                    <a:lnTo>
                      <a:pt x="586" y="276"/>
                    </a:lnTo>
                    <a:lnTo>
                      <a:pt x="587" y="278"/>
                    </a:lnTo>
                    <a:lnTo>
                      <a:pt x="593" y="287"/>
                    </a:lnTo>
                    <a:lnTo>
                      <a:pt x="594" y="288"/>
                    </a:lnTo>
                    <a:lnTo>
                      <a:pt x="595" y="289"/>
                    </a:lnTo>
                    <a:lnTo>
                      <a:pt x="596" y="293"/>
                    </a:lnTo>
                    <a:lnTo>
                      <a:pt x="597" y="293"/>
                    </a:lnTo>
                    <a:lnTo>
                      <a:pt x="598" y="294"/>
                    </a:lnTo>
                    <a:lnTo>
                      <a:pt x="599" y="295"/>
                    </a:lnTo>
                    <a:lnTo>
                      <a:pt x="600" y="295"/>
                    </a:lnTo>
                    <a:lnTo>
                      <a:pt x="602" y="299"/>
                    </a:lnTo>
                    <a:lnTo>
                      <a:pt x="601" y="301"/>
                    </a:lnTo>
                    <a:lnTo>
                      <a:pt x="596" y="304"/>
                    </a:lnTo>
                    <a:lnTo>
                      <a:pt x="594" y="305"/>
                    </a:lnTo>
                    <a:lnTo>
                      <a:pt x="591" y="304"/>
                    </a:lnTo>
                    <a:lnTo>
                      <a:pt x="589" y="301"/>
                    </a:lnTo>
                    <a:lnTo>
                      <a:pt x="588" y="300"/>
                    </a:lnTo>
                    <a:lnTo>
                      <a:pt x="586" y="299"/>
                    </a:lnTo>
                    <a:lnTo>
                      <a:pt x="579" y="295"/>
                    </a:lnTo>
                    <a:lnTo>
                      <a:pt x="573" y="292"/>
                    </a:lnTo>
                    <a:lnTo>
                      <a:pt x="573" y="294"/>
                    </a:lnTo>
                    <a:lnTo>
                      <a:pt x="574" y="295"/>
                    </a:lnTo>
                    <a:lnTo>
                      <a:pt x="573" y="296"/>
                    </a:lnTo>
                    <a:lnTo>
                      <a:pt x="571" y="298"/>
                    </a:lnTo>
                    <a:lnTo>
                      <a:pt x="569" y="302"/>
                    </a:lnTo>
                    <a:lnTo>
                      <a:pt x="568" y="307"/>
                    </a:lnTo>
                    <a:lnTo>
                      <a:pt x="567" y="311"/>
                    </a:lnTo>
                    <a:lnTo>
                      <a:pt x="567" y="314"/>
                    </a:lnTo>
                    <a:lnTo>
                      <a:pt x="569" y="318"/>
                    </a:lnTo>
                    <a:lnTo>
                      <a:pt x="571" y="321"/>
                    </a:lnTo>
                    <a:lnTo>
                      <a:pt x="579" y="324"/>
                    </a:lnTo>
                    <a:lnTo>
                      <a:pt x="579" y="325"/>
                    </a:lnTo>
                    <a:lnTo>
                      <a:pt x="578" y="329"/>
                    </a:lnTo>
                    <a:lnTo>
                      <a:pt x="577" y="332"/>
                    </a:lnTo>
                    <a:lnTo>
                      <a:pt x="577" y="335"/>
                    </a:lnTo>
                    <a:lnTo>
                      <a:pt x="579" y="338"/>
                    </a:lnTo>
                    <a:lnTo>
                      <a:pt x="576" y="341"/>
                    </a:lnTo>
                    <a:lnTo>
                      <a:pt x="574" y="345"/>
                    </a:lnTo>
                    <a:lnTo>
                      <a:pt x="573" y="350"/>
                    </a:lnTo>
                    <a:lnTo>
                      <a:pt x="572" y="359"/>
                    </a:lnTo>
                    <a:lnTo>
                      <a:pt x="571" y="362"/>
                    </a:lnTo>
                    <a:lnTo>
                      <a:pt x="572" y="365"/>
                    </a:lnTo>
                    <a:lnTo>
                      <a:pt x="572" y="367"/>
                    </a:lnTo>
                    <a:lnTo>
                      <a:pt x="573" y="368"/>
                    </a:lnTo>
                    <a:lnTo>
                      <a:pt x="575" y="370"/>
                    </a:lnTo>
                    <a:lnTo>
                      <a:pt x="576" y="371"/>
                    </a:lnTo>
                    <a:lnTo>
                      <a:pt x="577" y="377"/>
                    </a:lnTo>
                    <a:lnTo>
                      <a:pt x="579" y="379"/>
                    </a:lnTo>
                    <a:lnTo>
                      <a:pt x="582" y="382"/>
                    </a:lnTo>
                    <a:lnTo>
                      <a:pt x="584" y="384"/>
                    </a:lnTo>
                    <a:lnTo>
                      <a:pt x="585" y="386"/>
                    </a:lnTo>
                    <a:lnTo>
                      <a:pt x="585" y="388"/>
                    </a:lnTo>
                    <a:lnTo>
                      <a:pt x="584" y="391"/>
                    </a:lnTo>
                    <a:lnTo>
                      <a:pt x="583" y="394"/>
                    </a:lnTo>
                    <a:lnTo>
                      <a:pt x="580" y="396"/>
                    </a:lnTo>
                    <a:lnTo>
                      <a:pt x="579" y="397"/>
                    </a:lnTo>
                    <a:lnTo>
                      <a:pt x="579" y="399"/>
                    </a:lnTo>
                    <a:lnTo>
                      <a:pt x="578" y="401"/>
                    </a:lnTo>
                    <a:lnTo>
                      <a:pt x="576" y="404"/>
                    </a:lnTo>
                    <a:lnTo>
                      <a:pt x="574" y="405"/>
                    </a:lnTo>
                    <a:lnTo>
                      <a:pt x="574" y="403"/>
                    </a:lnTo>
                    <a:lnTo>
                      <a:pt x="572" y="402"/>
                    </a:lnTo>
                    <a:lnTo>
                      <a:pt x="569" y="403"/>
                    </a:lnTo>
                    <a:lnTo>
                      <a:pt x="567" y="404"/>
                    </a:lnTo>
                    <a:lnTo>
                      <a:pt x="574" y="409"/>
                    </a:lnTo>
                    <a:lnTo>
                      <a:pt x="574" y="411"/>
                    </a:lnTo>
                    <a:lnTo>
                      <a:pt x="574" y="414"/>
                    </a:lnTo>
                    <a:lnTo>
                      <a:pt x="574" y="415"/>
                    </a:lnTo>
                    <a:lnTo>
                      <a:pt x="573" y="417"/>
                    </a:lnTo>
                    <a:lnTo>
                      <a:pt x="572" y="417"/>
                    </a:lnTo>
                    <a:lnTo>
                      <a:pt x="574" y="419"/>
                    </a:lnTo>
                    <a:lnTo>
                      <a:pt x="579" y="420"/>
                    </a:lnTo>
                    <a:lnTo>
                      <a:pt x="580" y="422"/>
                    </a:lnTo>
                    <a:lnTo>
                      <a:pt x="579" y="425"/>
                    </a:lnTo>
                    <a:lnTo>
                      <a:pt x="577" y="425"/>
                    </a:lnTo>
                    <a:lnTo>
                      <a:pt x="576" y="423"/>
                    </a:lnTo>
                    <a:lnTo>
                      <a:pt x="574" y="422"/>
                    </a:lnTo>
                    <a:lnTo>
                      <a:pt x="573" y="419"/>
                    </a:lnTo>
                    <a:lnTo>
                      <a:pt x="572" y="419"/>
                    </a:lnTo>
                    <a:lnTo>
                      <a:pt x="571" y="419"/>
                    </a:lnTo>
                    <a:lnTo>
                      <a:pt x="569" y="419"/>
                    </a:lnTo>
                    <a:lnTo>
                      <a:pt x="560" y="423"/>
                    </a:lnTo>
                    <a:lnTo>
                      <a:pt x="560" y="425"/>
                    </a:lnTo>
                    <a:lnTo>
                      <a:pt x="560" y="427"/>
                    </a:lnTo>
                    <a:lnTo>
                      <a:pt x="562" y="430"/>
                    </a:lnTo>
                    <a:lnTo>
                      <a:pt x="563" y="434"/>
                    </a:lnTo>
                    <a:lnTo>
                      <a:pt x="565" y="436"/>
                    </a:lnTo>
                    <a:lnTo>
                      <a:pt x="568" y="437"/>
                    </a:lnTo>
                    <a:lnTo>
                      <a:pt x="569" y="439"/>
                    </a:lnTo>
                    <a:lnTo>
                      <a:pt x="569" y="439"/>
                    </a:lnTo>
                    <a:lnTo>
                      <a:pt x="570" y="440"/>
                    </a:lnTo>
                    <a:lnTo>
                      <a:pt x="570" y="442"/>
                    </a:lnTo>
                    <a:lnTo>
                      <a:pt x="569" y="443"/>
                    </a:lnTo>
                    <a:lnTo>
                      <a:pt x="569" y="443"/>
                    </a:lnTo>
                    <a:lnTo>
                      <a:pt x="568" y="448"/>
                    </a:lnTo>
                    <a:lnTo>
                      <a:pt x="568" y="451"/>
                    </a:lnTo>
                    <a:lnTo>
                      <a:pt x="568" y="453"/>
                    </a:lnTo>
                    <a:lnTo>
                      <a:pt x="568" y="456"/>
                    </a:lnTo>
                    <a:lnTo>
                      <a:pt x="569" y="458"/>
                    </a:lnTo>
                    <a:lnTo>
                      <a:pt x="569" y="460"/>
                    </a:lnTo>
                    <a:lnTo>
                      <a:pt x="568" y="463"/>
                    </a:lnTo>
                    <a:lnTo>
                      <a:pt x="569" y="466"/>
                    </a:lnTo>
                    <a:lnTo>
                      <a:pt x="570" y="476"/>
                    </a:lnTo>
                    <a:lnTo>
                      <a:pt x="570" y="477"/>
                    </a:lnTo>
                    <a:lnTo>
                      <a:pt x="569" y="477"/>
                    </a:lnTo>
                    <a:lnTo>
                      <a:pt x="569" y="479"/>
                    </a:lnTo>
                    <a:lnTo>
                      <a:pt x="569" y="485"/>
                    </a:lnTo>
                    <a:lnTo>
                      <a:pt x="567" y="489"/>
                    </a:lnTo>
                    <a:lnTo>
                      <a:pt x="565" y="492"/>
                    </a:lnTo>
                    <a:lnTo>
                      <a:pt x="564" y="495"/>
                    </a:lnTo>
                    <a:lnTo>
                      <a:pt x="565" y="498"/>
                    </a:lnTo>
                    <a:lnTo>
                      <a:pt x="569" y="505"/>
                    </a:lnTo>
                    <a:lnTo>
                      <a:pt x="569" y="506"/>
                    </a:lnTo>
                    <a:lnTo>
                      <a:pt x="567" y="506"/>
                    </a:lnTo>
                    <a:lnTo>
                      <a:pt x="566" y="507"/>
                    </a:lnTo>
                    <a:lnTo>
                      <a:pt x="564" y="511"/>
                    </a:lnTo>
                    <a:lnTo>
                      <a:pt x="563" y="511"/>
                    </a:lnTo>
                    <a:lnTo>
                      <a:pt x="561" y="513"/>
                    </a:lnTo>
                    <a:lnTo>
                      <a:pt x="555" y="521"/>
                    </a:lnTo>
                    <a:lnTo>
                      <a:pt x="556" y="523"/>
                    </a:lnTo>
                    <a:lnTo>
                      <a:pt x="550" y="526"/>
                    </a:lnTo>
                    <a:lnTo>
                      <a:pt x="548" y="527"/>
                    </a:lnTo>
                    <a:lnTo>
                      <a:pt x="546" y="530"/>
                    </a:lnTo>
                    <a:lnTo>
                      <a:pt x="542" y="539"/>
                    </a:lnTo>
                    <a:lnTo>
                      <a:pt x="541" y="543"/>
                    </a:lnTo>
                    <a:lnTo>
                      <a:pt x="537" y="548"/>
                    </a:lnTo>
                    <a:lnTo>
                      <a:pt x="530" y="557"/>
                    </a:lnTo>
                    <a:lnTo>
                      <a:pt x="528" y="561"/>
                    </a:lnTo>
                    <a:lnTo>
                      <a:pt x="528" y="563"/>
                    </a:lnTo>
                    <a:lnTo>
                      <a:pt x="528" y="569"/>
                    </a:lnTo>
                    <a:lnTo>
                      <a:pt x="527" y="572"/>
                    </a:lnTo>
                    <a:lnTo>
                      <a:pt x="525" y="580"/>
                    </a:lnTo>
                    <a:lnTo>
                      <a:pt x="523" y="583"/>
                    </a:lnTo>
                    <a:lnTo>
                      <a:pt x="513" y="593"/>
                    </a:lnTo>
                    <a:lnTo>
                      <a:pt x="510" y="596"/>
                    </a:lnTo>
                    <a:lnTo>
                      <a:pt x="508" y="596"/>
                    </a:lnTo>
                    <a:lnTo>
                      <a:pt x="506" y="598"/>
                    </a:lnTo>
                    <a:lnTo>
                      <a:pt x="502" y="603"/>
                    </a:lnTo>
                    <a:lnTo>
                      <a:pt x="500" y="606"/>
                    </a:lnTo>
                    <a:lnTo>
                      <a:pt x="499" y="609"/>
                    </a:lnTo>
                    <a:lnTo>
                      <a:pt x="498" y="612"/>
                    </a:lnTo>
                    <a:lnTo>
                      <a:pt x="497" y="615"/>
                    </a:lnTo>
                    <a:lnTo>
                      <a:pt x="497" y="613"/>
                    </a:lnTo>
                    <a:lnTo>
                      <a:pt x="496" y="612"/>
                    </a:lnTo>
                    <a:lnTo>
                      <a:pt x="496" y="611"/>
                    </a:lnTo>
                    <a:lnTo>
                      <a:pt x="488" y="610"/>
                    </a:lnTo>
                    <a:lnTo>
                      <a:pt x="487" y="609"/>
                    </a:lnTo>
                    <a:lnTo>
                      <a:pt x="488" y="606"/>
                    </a:lnTo>
                    <a:lnTo>
                      <a:pt x="487" y="606"/>
                    </a:lnTo>
                    <a:lnTo>
                      <a:pt x="486" y="607"/>
                    </a:lnTo>
                    <a:lnTo>
                      <a:pt x="485" y="607"/>
                    </a:lnTo>
                    <a:lnTo>
                      <a:pt x="483" y="607"/>
                    </a:lnTo>
                    <a:lnTo>
                      <a:pt x="483" y="608"/>
                    </a:lnTo>
                    <a:lnTo>
                      <a:pt x="485" y="610"/>
                    </a:lnTo>
                    <a:lnTo>
                      <a:pt x="486" y="612"/>
                    </a:lnTo>
                    <a:lnTo>
                      <a:pt x="487" y="614"/>
                    </a:lnTo>
                    <a:lnTo>
                      <a:pt x="487" y="616"/>
                    </a:lnTo>
                    <a:lnTo>
                      <a:pt x="486" y="618"/>
                    </a:lnTo>
                    <a:lnTo>
                      <a:pt x="489" y="620"/>
                    </a:lnTo>
                    <a:lnTo>
                      <a:pt x="490" y="622"/>
                    </a:lnTo>
                    <a:lnTo>
                      <a:pt x="490" y="625"/>
                    </a:lnTo>
                    <a:lnTo>
                      <a:pt x="492" y="623"/>
                    </a:lnTo>
                    <a:lnTo>
                      <a:pt x="496" y="619"/>
                    </a:lnTo>
                    <a:lnTo>
                      <a:pt x="496" y="620"/>
                    </a:lnTo>
                    <a:lnTo>
                      <a:pt x="493" y="624"/>
                    </a:lnTo>
                    <a:lnTo>
                      <a:pt x="494" y="628"/>
                    </a:lnTo>
                    <a:lnTo>
                      <a:pt x="499" y="636"/>
                    </a:lnTo>
                    <a:lnTo>
                      <a:pt x="494" y="644"/>
                    </a:lnTo>
                    <a:lnTo>
                      <a:pt x="492" y="645"/>
                    </a:lnTo>
                    <a:lnTo>
                      <a:pt x="490" y="646"/>
                    </a:lnTo>
                    <a:lnTo>
                      <a:pt x="489" y="646"/>
                    </a:lnTo>
                    <a:lnTo>
                      <a:pt x="488" y="646"/>
                    </a:lnTo>
                    <a:lnTo>
                      <a:pt x="487" y="644"/>
                    </a:lnTo>
                    <a:lnTo>
                      <a:pt x="487" y="644"/>
                    </a:lnTo>
                    <a:lnTo>
                      <a:pt x="488" y="643"/>
                    </a:lnTo>
                    <a:lnTo>
                      <a:pt x="490" y="641"/>
                    </a:lnTo>
                    <a:lnTo>
                      <a:pt x="490" y="640"/>
                    </a:lnTo>
                    <a:lnTo>
                      <a:pt x="488" y="640"/>
                    </a:lnTo>
                    <a:lnTo>
                      <a:pt x="487" y="640"/>
                    </a:lnTo>
                    <a:lnTo>
                      <a:pt x="487" y="641"/>
                    </a:lnTo>
                    <a:lnTo>
                      <a:pt x="485" y="642"/>
                    </a:lnTo>
                    <a:lnTo>
                      <a:pt x="485" y="643"/>
                    </a:lnTo>
                    <a:lnTo>
                      <a:pt x="484" y="643"/>
                    </a:lnTo>
                    <a:lnTo>
                      <a:pt x="479" y="641"/>
                    </a:lnTo>
                    <a:lnTo>
                      <a:pt x="479" y="640"/>
                    </a:lnTo>
                    <a:lnTo>
                      <a:pt x="482" y="641"/>
                    </a:lnTo>
                    <a:lnTo>
                      <a:pt x="480" y="639"/>
                    </a:lnTo>
                    <a:lnTo>
                      <a:pt x="479" y="638"/>
                    </a:lnTo>
                    <a:lnTo>
                      <a:pt x="477" y="639"/>
                    </a:lnTo>
                    <a:lnTo>
                      <a:pt x="471" y="639"/>
                    </a:lnTo>
                    <a:lnTo>
                      <a:pt x="465" y="641"/>
                    </a:lnTo>
                    <a:lnTo>
                      <a:pt x="463" y="641"/>
                    </a:lnTo>
                    <a:lnTo>
                      <a:pt x="461" y="636"/>
                    </a:lnTo>
                    <a:lnTo>
                      <a:pt x="460" y="635"/>
                    </a:lnTo>
                    <a:lnTo>
                      <a:pt x="451" y="630"/>
                    </a:lnTo>
                    <a:lnTo>
                      <a:pt x="442" y="629"/>
                    </a:lnTo>
                    <a:lnTo>
                      <a:pt x="441" y="628"/>
                    </a:lnTo>
                    <a:lnTo>
                      <a:pt x="441" y="626"/>
                    </a:lnTo>
                    <a:lnTo>
                      <a:pt x="442" y="626"/>
                    </a:lnTo>
                    <a:lnTo>
                      <a:pt x="445" y="626"/>
                    </a:lnTo>
                    <a:lnTo>
                      <a:pt x="446" y="623"/>
                    </a:lnTo>
                    <a:lnTo>
                      <a:pt x="448" y="620"/>
                    </a:lnTo>
                    <a:lnTo>
                      <a:pt x="445" y="622"/>
                    </a:lnTo>
                    <a:lnTo>
                      <a:pt x="443" y="623"/>
                    </a:lnTo>
                    <a:lnTo>
                      <a:pt x="441" y="624"/>
                    </a:lnTo>
                    <a:lnTo>
                      <a:pt x="439" y="622"/>
                    </a:lnTo>
                    <a:lnTo>
                      <a:pt x="437" y="623"/>
                    </a:lnTo>
                    <a:lnTo>
                      <a:pt x="437" y="625"/>
                    </a:lnTo>
                    <a:lnTo>
                      <a:pt x="437" y="626"/>
                    </a:lnTo>
                    <a:lnTo>
                      <a:pt x="436" y="627"/>
                    </a:lnTo>
                    <a:lnTo>
                      <a:pt x="438" y="626"/>
                    </a:lnTo>
                    <a:lnTo>
                      <a:pt x="439" y="626"/>
                    </a:lnTo>
                    <a:lnTo>
                      <a:pt x="438" y="629"/>
                    </a:lnTo>
                    <a:lnTo>
                      <a:pt x="437" y="630"/>
                    </a:lnTo>
                    <a:lnTo>
                      <a:pt x="436" y="631"/>
                    </a:lnTo>
                    <a:lnTo>
                      <a:pt x="437" y="632"/>
                    </a:lnTo>
                    <a:lnTo>
                      <a:pt x="438" y="632"/>
                    </a:lnTo>
                    <a:lnTo>
                      <a:pt x="438" y="633"/>
                    </a:lnTo>
                    <a:lnTo>
                      <a:pt x="437" y="633"/>
                    </a:lnTo>
                    <a:lnTo>
                      <a:pt x="436" y="633"/>
                    </a:lnTo>
                    <a:lnTo>
                      <a:pt x="436" y="635"/>
                    </a:lnTo>
                    <a:lnTo>
                      <a:pt x="427" y="637"/>
                    </a:lnTo>
                    <a:lnTo>
                      <a:pt x="425" y="638"/>
                    </a:lnTo>
                    <a:lnTo>
                      <a:pt x="423" y="641"/>
                    </a:lnTo>
                    <a:lnTo>
                      <a:pt x="422" y="642"/>
                    </a:lnTo>
                    <a:lnTo>
                      <a:pt x="420" y="640"/>
                    </a:lnTo>
                    <a:lnTo>
                      <a:pt x="422" y="638"/>
                    </a:lnTo>
                    <a:lnTo>
                      <a:pt x="423" y="637"/>
                    </a:lnTo>
                    <a:lnTo>
                      <a:pt x="424" y="636"/>
                    </a:lnTo>
                    <a:lnTo>
                      <a:pt x="426" y="635"/>
                    </a:lnTo>
                    <a:lnTo>
                      <a:pt x="427" y="634"/>
                    </a:lnTo>
                    <a:lnTo>
                      <a:pt x="427" y="625"/>
                    </a:lnTo>
                    <a:lnTo>
                      <a:pt x="426" y="624"/>
                    </a:lnTo>
                    <a:lnTo>
                      <a:pt x="425" y="621"/>
                    </a:lnTo>
                    <a:lnTo>
                      <a:pt x="424" y="619"/>
                    </a:lnTo>
                    <a:lnTo>
                      <a:pt x="423" y="618"/>
                    </a:lnTo>
                    <a:lnTo>
                      <a:pt x="423" y="617"/>
                    </a:lnTo>
                    <a:lnTo>
                      <a:pt x="423" y="610"/>
                    </a:lnTo>
                    <a:lnTo>
                      <a:pt x="422" y="608"/>
                    </a:lnTo>
                    <a:lnTo>
                      <a:pt x="421" y="610"/>
                    </a:lnTo>
                    <a:lnTo>
                      <a:pt x="421" y="613"/>
                    </a:lnTo>
                    <a:lnTo>
                      <a:pt x="421" y="614"/>
                    </a:lnTo>
                    <a:lnTo>
                      <a:pt x="421" y="616"/>
                    </a:lnTo>
                    <a:lnTo>
                      <a:pt x="421" y="616"/>
                    </a:lnTo>
                    <a:lnTo>
                      <a:pt x="422" y="620"/>
                    </a:lnTo>
                    <a:lnTo>
                      <a:pt x="422" y="622"/>
                    </a:lnTo>
                    <a:lnTo>
                      <a:pt x="419" y="626"/>
                    </a:lnTo>
                    <a:lnTo>
                      <a:pt x="419" y="628"/>
                    </a:lnTo>
                    <a:lnTo>
                      <a:pt x="422" y="629"/>
                    </a:lnTo>
                    <a:lnTo>
                      <a:pt x="421" y="631"/>
                    </a:lnTo>
                    <a:lnTo>
                      <a:pt x="419" y="632"/>
                    </a:lnTo>
                    <a:lnTo>
                      <a:pt x="414" y="635"/>
                    </a:lnTo>
                    <a:lnTo>
                      <a:pt x="412" y="636"/>
                    </a:lnTo>
                    <a:lnTo>
                      <a:pt x="409" y="636"/>
                    </a:lnTo>
                    <a:lnTo>
                      <a:pt x="404" y="635"/>
                    </a:lnTo>
                    <a:lnTo>
                      <a:pt x="401" y="635"/>
                    </a:lnTo>
                    <a:lnTo>
                      <a:pt x="403" y="634"/>
                    </a:lnTo>
                    <a:lnTo>
                      <a:pt x="407" y="630"/>
                    </a:lnTo>
                    <a:lnTo>
                      <a:pt x="405" y="628"/>
                    </a:lnTo>
                    <a:lnTo>
                      <a:pt x="403" y="627"/>
                    </a:lnTo>
                    <a:lnTo>
                      <a:pt x="402" y="627"/>
                    </a:lnTo>
                    <a:lnTo>
                      <a:pt x="401" y="628"/>
                    </a:lnTo>
                    <a:lnTo>
                      <a:pt x="402" y="629"/>
                    </a:lnTo>
                    <a:lnTo>
                      <a:pt x="402" y="630"/>
                    </a:lnTo>
                    <a:lnTo>
                      <a:pt x="402" y="631"/>
                    </a:lnTo>
                    <a:lnTo>
                      <a:pt x="402" y="632"/>
                    </a:lnTo>
                    <a:lnTo>
                      <a:pt x="401" y="631"/>
                    </a:lnTo>
                    <a:lnTo>
                      <a:pt x="400" y="630"/>
                    </a:lnTo>
                    <a:lnTo>
                      <a:pt x="399" y="629"/>
                    </a:lnTo>
                    <a:lnTo>
                      <a:pt x="397" y="629"/>
                    </a:lnTo>
                    <a:lnTo>
                      <a:pt x="396" y="630"/>
                    </a:lnTo>
                    <a:lnTo>
                      <a:pt x="396" y="632"/>
                    </a:lnTo>
                    <a:lnTo>
                      <a:pt x="395" y="633"/>
                    </a:lnTo>
                    <a:lnTo>
                      <a:pt x="392" y="633"/>
                    </a:lnTo>
                    <a:lnTo>
                      <a:pt x="389" y="633"/>
                    </a:lnTo>
                    <a:lnTo>
                      <a:pt x="386" y="630"/>
                    </a:lnTo>
                    <a:lnTo>
                      <a:pt x="362" y="627"/>
                    </a:lnTo>
                    <a:lnTo>
                      <a:pt x="353" y="630"/>
                    </a:lnTo>
                    <a:lnTo>
                      <a:pt x="349" y="629"/>
                    </a:lnTo>
                    <a:lnTo>
                      <a:pt x="348" y="630"/>
                    </a:lnTo>
                    <a:lnTo>
                      <a:pt x="347" y="631"/>
                    </a:lnTo>
                    <a:lnTo>
                      <a:pt x="346" y="632"/>
                    </a:lnTo>
                    <a:lnTo>
                      <a:pt x="345" y="632"/>
                    </a:lnTo>
                    <a:lnTo>
                      <a:pt x="344" y="631"/>
                    </a:lnTo>
                    <a:lnTo>
                      <a:pt x="344" y="629"/>
                    </a:lnTo>
                    <a:lnTo>
                      <a:pt x="344" y="627"/>
                    </a:lnTo>
                    <a:lnTo>
                      <a:pt x="341" y="627"/>
                    </a:lnTo>
                    <a:lnTo>
                      <a:pt x="339" y="628"/>
                    </a:lnTo>
                    <a:lnTo>
                      <a:pt x="337" y="631"/>
                    </a:lnTo>
                    <a:lnTo>
                      <a:pt x="337" y="634"/>
                    </a:lnTo>
                    <a:lnTo>
                      <a:pt x="338" y="633"/>
                    </a:lnTo>
                    <a:lnTo>
                      <a:pt x="340" y="633"/>
                    </a:lnTo>
                    <a:lnTo>
                      <a:pt x="342" y="634"/>
                    </a:lnTo>
                    <a:lnTo>
                      <a:pt x="345" y="636"/>
                    </a:lnTo>
                    <a:lnTo>
                      <a:pt x="346" y="636"/>
                    </a:lnTo>
                    <a:lnTo>
                      <a:pt x="346" y="637"/>
                    </a:lnTo>
                    <a:lnTo>
                      <a:pt x="345" y="640"/>
                    </a:lnTo>
                    <a:lnTo>
                      <a:pt x="341" y="642"/>
                    </a:lnTo>
                    <a:lnTo>
                      <a:pt x="339" y="647"/>
                    </a:lnTo>
                    <a:lnTo>
                      <a:pt x="338" y="649"/>
                    </a:lnTo>
                    <a:lnTo>
                      <a:pt x="337" y="649"/>
                    </a:lnTo>
                    <a:lnTo>
                      <a:pt x="335" y="649"/>
                    </a:lnTo>
                    <a:lnTo>
                      <a:pt x="334" y="649"/>
                    </a:lnTo>
                    <a:lnTo>
                      <a:pt x="332" y="650"/>
                    </a:lnTo>
                    <a:lnTo>
                      <a:pt x="325" y="648"/>
                    </a:lnTo>
                    <a:lnTo>
                      <a:pt x="323" y="648"/>
                    </a:lnTo>
                    <a:lnTo>
                      <a:pt x="321" y="651"/>
                    </a:lnTo>
                    <a:lnTo>
                      <a:pt x="321" y="653"/>
                    </a:lnTo>
                    <a:lnTo>
                      <a:pt x="320" y="653"/>
                    </a:lnTo>
                    <a:lnTo>
                      <a:pt x="308" y="649"/>
                    </a:lnTo>
                    <a:lnTo>
                      <a:pt x="307" y="648"/>
                    </a:lnTo>
                    <a:lnTo>
                      <a:pt x="308" y="646"/>
                    </a:lnTo>
                    <a:lnTo>
                      <a:pt x="308" y="644"/>
                    </a:lnTo>
                    <a:lnTo>
                      <a:pt x="306" y="643"/>
                    </a:lnTo>
                    <a:lnTo>
                      <a:pt x="306" y="644"/>
                    </a:lnTo>
                    <a:lnTo>
                      <a:pt x="305" y="648"/>
                    </a:lnTo>
                    <a:lnTo>
                      <a:pt x="304" y="650"/>
                    </a:lnTo>
                    <a:lnTo>
                      <a:pt x="302" y="653"/>
                    </a:lnTo>
                    <a:lnTo>
                      <a:pt x="300" y="653"/>
                    </a:lnTo>
                    <a:lnTo>
                      <a:pt x="297" y="654"/>
                    </a:lnTo>
                    <a:lnTo>
                      <a:pt x="295" y="654"/>
                    </a:lnTo>
                    <a:lnTo>
                      <a:pt x="297" y="658"/>
                    </a:lnTo>
                    <a:lnTo>
                      <a:pt x="299" y="659"/>
                    </a:lnTo>
                    <a:lnTo>
                      <a:pt x="297" y="661"/>
                    </a:lnTo>
                    <a:lnTo>
                      <a:pt x="294" y="662"/>
                    </a:lnTo>
                    <a:lnTo>
                      <a:pt x="289" y="661"/>
                    </a:lnTo>
                    <a:lnTo>
                      <a:pt x="282" y="662"/>
                    </a:lnTo>
                    <a:lnTo>
                      <a:pt x="279" y="664"/>
                    </a:lnTo>
                    <a:lnTo>
                      <a:pt x="281" y="667"/>
                    </a:lnTo>
                    <a:lnTo>
                      <a:pt x="279" y="668"/>
                    </a:lnTo>
                    <a:lnTo>
                      <a:pt x="269" y="668"/>
                    </a:lnTo>
                    <a:lnTo>
                      <a:pt x="265" y="668"/>
                    </a:lnTo>
                    <a:lnTo>
                      <a:pt x="257" y="667"/>
                    </a:lnTo>
                    <a:lnTo>
                      <a:pt x="254" y="666"/>
                    </a:lnTo>
                    <a:lnTo>
                      <a:pt x="252" y="666"/>
                    </a:lnTo>
                    <a:lnTo>
                      <a:pt x="251" y="665"/>
                    </a:lnTo>
                    <a:lnTo>
                      <a:pt x="251" y="664"/>
                    </a:lnTo>
                    <a:lnTo>
                      <a:pt x="251" y="663"/>
                    </a:lnTo>
                    <a:lnTo>
                      <a:pt x="252" y="662"/>
                    </a:lnTo>
                    <a:lnTo>
                      <a:pt x="254" y="662"/>
                    </a:lnTo>
                    <a:lnTo>
                      <a:pt x="255" y="662"/>
                    </a:lnTo>
                    <a:lnTo>
                      <a:pt x="255" y="659"/>
                    </a:lnTo>
                    <a:lnTo>
                      <a:pt x="257" y="660"/>
                    </a:lnTo>
                    <a:lnTo>
                      <a:pt x="259" y="659"/>
                    </a:lnTo>
                    <a:lnTo>
                      <a:pt x="260" y="658"/>
                    </a:lnTo>
                    <a:lnTo>
                      <a:pt x="262" y="657"/>
                    </a:lnTo>
                    <a:lnTo>
                      <a:pt x="261" y="656"/>
                    </a:lnTo>
                    <a:lnTo>
                      <a:pt x="260" y="655"/>
                    </a:lnTo>
                    <a:lnTo>
                      <a:pt x="259" y="655"/>
                    </a:lnTo>
                    <a:lnTo>
                      <a:pt x="261" y="653"/>
                    </a:lnTo>
                    <a:lnTo>
                      <a:pt x="261" y="652"/>
                    </a:lnTo>
                    <a:lnTo>
                      <a:pt x="263" y="652"/>
                    </a:lnTo>
                    <a:lnTo>
                      <a:pt x="263" y="650"/>
                    </a:lnTo>
                    <a:lnTo>
                      <a:pt x="262" y="649"/>
                    </a:lnTo>
                    <a:lnTo>
                      <a:pt x="261" y="650"/>
                    </a:lnTo>
                    <a:lnTo>
                      <a:pt x="259" y="651"/>
                    </a:lnTo>
                    <a:lnTo>
                      <a:pt x="259" y="649"/>
                    </a:lnTo>
                    <a:lnTo>
                      <a:pt x="256" y="648"/>
                    </a:lnTo>
                    <a:lnTo>
                      <a:pt x="251" y="647"/>
                    </a:lnTo>
                    <a:lnTo>
                      <a:pt x="251" y="645"/>
                    </a:lnTo>
                    <a:lnTo>
                      <a:pt x="250" y="644"/>
                    </a:lnTo>
                    <a:lnTo>
                      <a:pt x="249" y="644"/>
                    </a:lnTo>
                    <a:lnTo>
                      <a:pt x="246" y="645"/>
                    </a:lnTo>
                    <a:lnTo>
                      <a:pt x="244" y="645"/>
                    </a:lnTo>
                    <a:lnTo>
                      <a:pt x="239" y="644"/>
                    </a:lnTo>
                    <a:lnTo>
                      <a:pt x="237" y="644"/>
                    </a:lnTo>
                    <a:lnTo>
                      <a:pt x="233" y="644"/>
                    </a:lnTo>
                    <a:lnTo>
                      <a:pt x="237" y="646"/>
                    </a:lnTo>
                    <a:lnTo>
                      <a:pt x="242" y="649"/>
                    </a:lnTo>
                    <a:lnTo>
                      <a:pt x="244" y="652"/>
                    </a:lnTo>
                    <a:lnTo>
                      <a:pt x="241" y="657"/>
                    </a:lnTo>
                    <a:lnTo>
                      <a:pt x="245" y="658"/>
                    </a:lnTo>
                    <a:lnTo>
                      <a:pt x="247" y="659"/>
                    </a:lnTo>
                    <a:lnTo>
                      <a:pt x="246" y="660"/>
                    </a:lnTo>
                    <a:lnTo>
                      <a:pt x="245" y="660"/>
                    </a:lnTo>
                    <a:lnTo>
                      <a:pt x="245" y="661"/>
                    </a:lnTo>
                    <a:lnTo>
                      <a:pt x="246" y="662"/>
                    </a:lnTo>
                    <a:lnTo>
                      <a:pt x="244" y="662"/>
                    </a:lnTo>
                    <a:lnTo>
                      <a:pt x="243" y="662"/>
                    </a:lnTo>
                    <a:lnTo>
                      <a:pt x="242" y="663"/>
                    </a:lnTo>
                    <a:lnTo>
                      <a:pt x="247" y="664"/>
                    </a:lnTo>
                    <a:lnTo>
                      <a:pt x="244" y="667"/>
                    </a:lnTo>
                    <a:lnTo>
                      <a:pt x="243" y="668"/>
                    </a:lnTo>
                    <a:lnTo>
                      <a:pt x="243" y="669"/>
                    </a:lnTo>
                    <a:lnTo>
                      <a:pt x="243" y="670"/>
                    </a:lnTo>
                    <a:lnTo>
                      <a:pt x="243" y="671"/>
                    </a:lnTo>
                    <a:lnTo>
                      <a:pt x="242" y="672"/>
                    </a:lnTo>
                    <a:lnTo>
                      <a:pt x="238" y="676"/>
                    </a:lnTo>
                    <a:lnTo>
                      <a:pt x="236" y="677"/>
                    </a:lnTo>
                    <a:lnTo>
                      <a:pt x="232" y="678"/>
                    </a:lnTo>
                    <a:lnTo>
                      <a:pt x="227" y="678"/>
                    </a:lnTo>
                    <a:lnTo>
                      <a:pt x="225" y="679"/>
                    </a:lnTo>
                    <a:lnTo>
                      <a:pt x="223" y="681"/>
                    </a:lnTo>
                    <a:lnTo>
                      <a:pt x="223" y="679"/>
                    </a:lnTo>
                    <a:lnTo>
                      <a:pt x="222" y="676"/>
                    </a:lnTo>
                    <a:lnTo>
                      <a:pt x="221" y="675"/>
                    </a:lnTo>
                    <a:lnTo>
                      <a:pt x="219" y="675"/>
                    </a:lnTo>
                    <a:lnTo>
                      <a:pt x="220" y="677"/>
                    </a:lnTo>
                    <a:lnTo>
                      <a:pt x="220" y="680"/>
                    </a:lnTo>
                    <a:lnTo>
                      <a:pt x="219" y="681"/>
                    </a:lnTo>
                    <a:lnTo>
                      <a:pt x="217" y="682"/>
                    </a:lnTo>
                    <a:lnTo>
                      <a:pt x="217" y="678"/>
                    </a:lnTo>
                    <a:lnTo>
                      <a:pt x="215" y="676"/>
                    </a:lnTo>
                    <a:lnTo>
                      <a:pt x="210" y="674"/>
                    </a:lnTo>
                    <a:lnTo>
                      <a:pt x="209" y="675"/>
                    </a:lnTo>
                    <a:lnTo>
                      <a:pt x="210" y="677"/>
                    </a:lnTo>
                    <a:lnTo>
                      <a:pt x="213" y="678"/>
                    </a:lnTo>
                    <a:lnTo>
                      <a:pt x="214" y="678"/>
                    </a:lnTo>
                    <a:lnTo>
                      <a:pt x="215" y="677"/>
                    </a:lnTo>
                    <a:lnTo>
                      <a:pt x="216" y="677"/>
                    </a:lnTo>
                    <a:lnTo>
                      <a:pt x="216" y="679"/>
                    </a:lnTo>
                    <a:lnTo>
                      <a:pt x="215" y="680"/>
                    </a:lnTo>
                    <a:lnTo>
                      <a:pt x="214" y="681"/>
                    </a:lnTo>
                    <a:lnTo>
                      <a:pt x="214" y="681"/>
                    </a:lnTo>
                    <a:lnTo>
                      <a:pt x="213" y="681"/>
                    </a:lnTo>
                    <a:lnTo>
                      <a:pt x="210" y="685"/>
                    </a:lnTo>
                    <a:lnTo>
                      <a:pt x="209" y="686"/>
                    </a:lnTo>
                    <a:lnTo>
                      <a:pt x="209" y="688"/>
                    </a:lnTo>
                    <a:lnTo>
                      <a:pt x="208" y="691"/>
                    </a:lnTo>
                    <a:lnTo>
                      <a:pt x="208" y="693"/>
                    </a:lnTo>
                    <a:lnTo>
                      <a:pt x="207" y="691"/>
                    </a:lnTo>
                    <a:lnTo>
                      <a:pt x="206" y="688"/>
                    </a:lnTo>
                    <a:lnTo>
                      <a:pt x="204" y="686"/>
                    </a:lnTo>
                    <a:lnTo>
                      <a:pt x="203" y="685"/>
                    </a:lnTo>
                    <a:lnTo>
                      <a:pt x="196" y="685"/>
                    </a:lnTo>
                    <a:lnTo>
                      <a:pt x="183" y="680"/>
                    </a:lnTo>
                    <a:lnTo>
                      <a:pt x="185" y="682"/>
                    </a:lnTo>
                    <a:lnTo>
                      <a:pt x="186" y="683"/>
                    </a:lnTo>
                    <a:lnTo>
                      <a:pt x="190" y="685"/>
                    </a:lnTo>
                    <a:lnTo>
                      <a:pt x="190" y="686"/>
                    </a:lnTo>
                    <a:lnTo>
                      <a:pt x="189" y="686"/>
                    </a:lnTo>
                    <a:lnTo>
                      <a:pt x="188" y="687"/>
                    </a:lnTo>
                    <a:lnTo>
                      <a:pt x="190" y="689"/>
                    </a:lnTo>
                    <a:lnTo>
                      <a:pt x="188" y="690"/>
                    </a:lnTo>
                    <a:lnTo>
                      <a:pt x="187" y="690"/>
                    </a:lnTo>
                    <a:lnTo>
                      <a:pt x="186" y="692"/>
                    </a:lnTo>
                    <a:lnTo>
                      <a:pt x="186" y="695"/>
                    </a:lnTo>
                    <a:lnTo>
                      <a:pt x="183" y="693"/>
                    </a:lnTo>
                    <a:lnTo>
                      <a:pt x="181" y="694"/>
                    </a:lnTo>
                    <a:lnTo>
                      <a:pt x="181" y="692"/>
                    </a:lnTo>
                    <a:lnTo>
                      <a:pt x="180" y="691"/>
                    </a:lnTo>
                    <a:lnTo>
                      <a:pt x="179" y="690"/>
                    </a:lnTo>
                    <a:lnTo>
                      <a:pt x="175" y="689"/>
                    </a:lnTo>
                    <a:lnTo>
                      <a:pt x="174" y="689"/>
                    </a:lnTo>
                    <a:lnTo>
                      <a:pt x="173" y="688"/>
                    </a:lnTo>
                    <a:lnTo>
                      <a:pt x="172" y="687"/>
                    </a:lnTo>
                    <a:lnTo>
                      <a:pt x="171" y="688"/>
                    </a:lnTo>
                    <a:lnTo>
                      <a:pt x="169" y="686"/>
                    </a:lnTo>
                    <a:lnTo>
                      <a:pt x="167" y="688"/>
                    </a:lnTo>
                    <a:lnTo>
                      <a:pt x="165" y="691"/>
                    </a:lnTo>
                    <a:lnTo>
                      <a:pt x="163" y="693"/>
                    </a:lnTo>
                    <a:lnTo>
                      <a:pt x="159" y="693"/>
                    </a:lnTo>
                    <a:lnTo>
                      <a:pt x="158" y="693"/>
                    </a:lnTo>
                    <a:lnTo>
                      <a:pt x="157" y="695"/>
                    </a:lnTo>
                    <a:lnTo>
                      <a:pt x="156" y="695"/>
                    </a:lnTo>
                    <a:lnTo>
                      <a:pt x="155" y="693"/>
                    </a:lnTo>
                    <a:lnTo>
                      <a:pt x="155" y="692"/>
                    </a:lnTo>
                    <a:lnTo>
                      <a:pt x="154" y="691"/>
                    </a:lnTo>
                    <a:lnTo>
                      <a:pt x="152" y="689"/>
                    </a:lnTo>
                    <a:lnTo>
                      <a:pt x="151" y="689"/>
                    </a:lnTo>
                    <a:lnTo>
                      <a:pt x="150" y="688"/>
                    </a:lnTo>
                    <a:lnTo>
                      <a:pt x="148" y="689"/>
                    </a:lnTo>
                    <a:lnTo>
                      <a:pt x="141" y="689"/>
                    </a:lnTo>
                    <a:lnTo>
                      <a:pt x="140" y="687"/>
                    </a:lnTo>
                    <a:lnTo>
                      <a:pt x="138" y="685"/>
                    </a:lnTo>
                    <a:lnTo>
                      <a:pt x="136" y="684"/>
                    </a:lnTo>
                    <a:lnTo>
                      <a:pt x="136" y="686"/>
                    </a:lnTo>
                    <a:lnTo>
                      <a:pt x="137" y="687"/>
                    </a:lnTo>
                    <a:lnTo>
                      <a:pt x="135" y="689"/>
                    </a:lnTo>
                    <a:lnTo>
                      <a:pt x="133" y="690"/>
                    </a:lnTo>
                    <a:lnTo>
                      <a:pt x="131" y="690"/>
                    </a:lnTo>
                    <a:lnTo>
                      <a:pt x="130" y="690"/>
                    </a:lnTo>
                    <a:lnTo>
                      <a:pt x="127" y="690"/>
                    </a:lnTo>
                    <a:lnTo>
                      <a:pt x="125" y="690"/>
                    </a:lnTo>
                    <a:lnTo>
                      <a:pt x="125" y="691"/>
                    </a:lnTo>
                    <a:lnTo>
                      <a:pt x="125" y="692"/>
                    </a:lnTo>
                    <a:lnTo>
                      <a:pt x="123" y="692"/>
                    </a:lnTo>
                    <a:lnTo>
                      <a:pt x="122" y="693"/>
                    </a:lnTo>
                    <a:lnTo>
                      <a:pt x="122" y="694"/>
                    </a:lnTo>
                    <a:lnTo>
                      <a:pt x="120" y="695"/>
                    </a:lnTo>
                    <a:lnTo>
                      <a:pt x="119" y="695"/>
                    </a:lnTo>
                    <a:lnTo>
                      <a:pt x="118" y="694"/>
                    </a:lnTo>
                    <a:lnTo>
                      <a:pt x="117" y="694"/>
                    </a:lnTo>
                    <a:lnTo>
                      <a:pt x="115" y="694"/>
                    </a:lnTo>
                    <a:lnTo>
                      <a:pt x="115" y="692"/>
                    </a:lnTo>
                    <a:lnTo>
                      <a:pt x="115" y="691"/>
                    </a:lnTo>
                    <a:lnTo>
                      <a:pt x="115" y="690"/>
                    </a:lnTo>
                    <a:lnTo>
                      <a:pt x="115" y="690"/>
                    </a:lnTo>
                    <a:lnTo>
                      <a:pt x="112" y="690"/>
                    </a:lnTo>
                    <a:lnTo>
                      <a:pt x="111" y="692"/>
                    </a:lnTo>
                    <a:lnTo>
                      <a:pt x="110" y="692"/>
                    </a:lnTo>
                    <a:lnTo>
                      <a:pt x="109" y="692"/>
                    </a:lnTo>
                    <a:lnTo>
                      <a:pt x="108" y="693"/>
                    </a:lnTo>
                    <a:lnTo>
                      <a:pt x="106" y="694"/>
                    </a:lnTo>
                    <a:lnTo>
                      <a:pt x="104" y="694"/>
                    </a:lnTo>
                    <a:lnTo>
                      <a:pt x="101" y="693"/>
                    </a:lnTo>
                    <a:lnTo>
                      <a:pt x="102" y="692"/>
                    </a:lnTo>
                    <a:lnTo>
                      <a:pt x="104" y="691"/>
                    </a:lnTo>
                    <a:lnTo>
                      <a:pt x="104" y="690"/>
                    </a:lnTo>
                    <a:lnTo>
                      <a:pt x="106" y="689"/>
                    </a:lnTo>
                    <a:lnTo>
                      <a:pt x="104" y="690"/>
                    </a:lnTo>
                    <a:lnTo>
                      <a:pt x="103" y="690"/>
                    </a:lnTo>
                    <a:lnTo>
                      <a:pt x="102" y="689"/>
                    </a:lnTo>
                    <a:lnTo>
                      <a:pt x="104" y="687"/>
                    </a:lnTo>
                    <a:lnTo>
                      <a:pt x="105" y="685"/>
                    </a:lnTo>
                    <a:lnTo>
                      <a:pt x="109" y="684"/>
                    </a:lnTo>
                    <a:lnTo>
                      <a:pt x="111" y="683"/>
                    </a:lnTo>
                    <a:lnTo>
                      <a:pt x="111" y="682"/>
                    </a:lnTo>
                    <a:lnTo>
                      <a:pt x="111" y="681"/>
                    </a:lnTo>
                    <a:lnTo>
                      <a:pt x="109" y="682"/>
                    </a:lnTo>
                    <a:lnTo>
                      <a:pt x="104" y="683"/>
                    </a:lnTo>
                    <a:lnTo>
                      <a:pt x="104" y="684"/>
                    </a:lnTo>
                    <a:lnTo>
                      <a:pt x="103" y="685"/>
                    </a:lnTo>
                    <a:lnTo>
                      <a:pt x="100" y="687"/>
                    </a:lnTo>
                    <a:lnTo>
                      <a:pt x="99" y="684"/>
                    </a:lnTo>
                    <a:lnTo>
                      <a:pt x="99" y="683"/>
                    </a:lnTo>
                    <a:lnTo>
                      <a:pt x="101" y="681"/>
                    </a:lnTo>
                    <a:lnTo>
                      <a:pt x="102" y="679"/>
                    </a:lnTo>
                    <a:lnTo>
                      <a:pt x="102" y="677"/>
                    </a:lnTo>
                    <a:lnTo>
                      <a:pt x="100" y="675"/>
                    </a:lnTo>
                    <a:lnTo>
                      <a:pt x="98" y="674"/>
                    </a:lnTo>
                    <a:lnTo>
                      <a:pt x="96" y="675"/>
                    </a:lnTo>
                    <a:lnTo>
                      <a:pt x="96" y="677"/>
                    </a:lnTo>
                    <a:lnTo>
                      <a:pt x="93" y="678"/>
                    </a:lnTo>
                    <a:lnTo>
                      <a:pt x="84" y="678"/>
                    </a:lnTo>
                    <a:lnTo>
                      <a:pt x="83" y="678"/>
                    </a:lnTo>
                    <a:lnTo>
                      <a:pt x="82" y="680"/>
                    </a:lnTo>
                    <a:lnTo>
                      <a:pt x="82" y="681"/>
                    </a:lnTo>
                    <a:lnTo>
                      <a:pt x="79" y="680"/>
                    </a:lnTo>
                    <a:lnTo>
                      <a:pt x="76" y="681"/>
                    </a:lnTo>
                    <a:lnTo>
                      <a:pt x="75" y="681"/>
                    </a:lnTo>
                    <a:lnTo>
                      <a:pt x="72" y="681"/>
                    </a:lnTo>
                    <a:lnTo>
                      <a:pt x="73" y="679"/>
                    </a:lnTo>
                    <a:lnTo>
                      <a:pt x="72" y="676"/>
                    </a:lnTo>
                    <a:lnTo>
                      <a:pt x="70" y="675"/>
                    </a:lnTo>
                    <a:lnTo>
                      <a:pt x="69" y="676"/>
                    </a:lnTo>
                    <a:lnTo>
                      <a:pt x="61" y="681"/>
                    </a:lnTo>
                    <a:lnTo>
                      <a:pt x="62" y="681"/>
                    </a:lnTo>
                    <a:lnTo>
                      <a:pt x="62" y="682"/>
                    </a:lnTo>
                    <a:lnTo>
                      <a:pt x="53" y="684"/>
                    </a:lnTo>
                    <a:lnTo>
                      <a:pt x="54" y="682"/>
                    </a:lnTo>
                    <a:lnTo>
                      <a:pt x="53" y="682"/>
                    </a:lnTo>
                    <a:lnTo>
                      <a:pt x="49" y="684"/>
                    </a:lnTo>
                    <a:lnTo>
                      <a:pt x="49" y="682"/>
                    </a:lnTo>
                    <a:lnTo>
                      <a:pt x="48" y="684"/>
                    </a:lnTo>
                    <a:lnTo>
                      <a:pt x="48" y="681"/>
                    </a:lnTo>
                    <a:lnTo>
                      <a:pt x="49" y="681"/>
                    </a:lnTo>
                    <a:lnTo>
                      <a:pt x="49" y="680"/>
                    </a:lnTo>
                    <a:lnTo>
                      <a:pt x="49" y="679"/>
                    </a:lnTo>
                    <a:lnTo>
                      <a:pt x="49" y="678"/>
                    </a:lnTo>
                    <a:lnTo>
                      <a:pt x="48" y="675"/>
                    </a:lnTo>
                    <a:lnTo>
                      <a:pt x="50" y="675"/>
                    </a:lnTo>
                    <a:lnTo>
                      <a:pt x="53" y="674"/>
                    </a:lnTo>
                    <a:lnTo>
                      <a:pt x="58" y="672"/>
                    </a:lnTo>
                    <a:lnTo>
                      <a:pt x="61" y="671"/>
                    </a:lnTo>
                    <a:lnTo>
                      <a:pt x="66" y="671"/>
                    </a:lnTo>
                    <a:lnTo>
                      <a:pt x="68" y="670"/>
                    </a:lnTo>
                    <a:lnTo>
                      <a:pt x="71" y="669"/>
                    </a:lnTo>
                    <a:lnTo>
                      <a:pt x="78" y="664"/>
                    </a:lnTo>
                    <a:lnTo>
                      <a:pt x="81" y="662"/>
                    </a:lnTo>
                    <a:lnTo>
                      <a:pt x="86" y="662"/>
                    </a:lnTo>
                    <a:lnTo>
                      <a:pt x="88" y="662"/>
                    </a:lnTo>
                    <a:lnTo>
                      <a:pt x="83" y="659"/>
                    </a:lnTo>
                    <a:lnTo>
                      <a:pt x="57" y="664"/>
                    </a:lnTo>
                    <a:lnTo>
                      <a:pt x="49" y="663"/>
                    </a:lnTo>
                    <a:lnTo>
                      <a:pt x="56" y="661"/>
                    </a:lnTo>
                    <a:lnTo>
                      <a:pt x="57" y="661"/>
                    </a:lnTo>
                    <a:lnTo>
                      <a:pt x="58" y="661"/>
                    </a:lnTo>
                    <a:lnTo>
                      <a:pt x="59" y="659"/>
                    </a:lnTo>
                    <a:lnTo>
                      <a:pt x="61" y="657"/>
                    </a:lnTo>
                    <a:lnTo>
                      <a:pt x="66" y="657"/>
                    </a:lnTo>
                    <a:lnTo>
                      <a:pt x="83" y="653"/>
                    </a:lnTo>
                    <a:lnTo>
                      <a:pt x="85" y="651"/>
                    </a:lnTo>
                    <a:lnTo>
                      <a:pt x="89" y="652"/>
                    </a:lnTo>
                    <a:lnTo>
                      <a:pt x="94" y="651"/>
                    </a:lnTo>
                    <a:lnTo>
                      <a:pt x="98" y="651"/>
                    </a:lnTo>
                    <a:lnTo>
                      <a:pt x="103" y="650"/>
                    </a:lnTo>
                    <a:lnTo>
                      <a:pt x="104" y="647"/>
                    </a:lnTo>
                    <a:lnTo>
                      <a:pt x="104" y="646"/>
                    </a:lnTo>
                    <a:lnTo>
                      <a:pt x="105" y="645"/>
                    </a:lnTo>
                    <a:lnTo>
                      <a:pt x="105" y="644"/>
                    </a:lnTo>
                    <a:lnTo>
                      <a:pt x="106" y="644"/>
                    </a:lnTo>
                    <a:lnTo>
                      <a:pt x="104" y="643"/>
                    </a:lnTo>
                    <a:lnTo>
                      <a:pt x="103" y="643"/>
                    </a:lnTo>
                    <a:lnTo>
                      <a:pt x="100" y="644"/>
                    </a:lnTo>
                    <a:lnTo>
                      <a:pt x="98" y="640"/>
                    </a:lnTo>
                    <a:lnTo>
                      <a:pt x="97" y="640"/>
                    </a:lnTo>
                    <a:lnTo>
                      <a:pt x="96" y="640"/>
                    </a:lnTo>
                    <a:lnTo>
                      <a:pt x="97" y="639"/>
                    </a:lnTo>
                    <a:lnTo>
                      <a:pt x="98" y="636"/>
                    </a:lnTo>
                    <a:lnTo>
                      <a:pt x="98" y="635"/>
                    </a:lnTo>
                    <a:lnTo>
                      <a:pt x="97" y="635"/>
                    </a:lnTo>
                    <a:lnTo>
                      <a:pt x="96" y="634"/>
                    </a:lnTo>
                    <a:lnTo>
                      <a:pt x="95" y="633"/>
                    </a:lnTo>
                    <a:lnTo>
                      <a:pt x="95" y="632"/>
                    </a:lnTo>
                    <a:lnTo>
                      <a:pt x="95" y="635"/>
                    </a:lnTo>
                    <a:lnTo>
                      <a:pt x="94" y="636"/>
                    </a:lnTo>
                    <a:lnTo>
                      <a:pt x="94" y="638"/>
                    </a:lnTo>
                    <a:lnTo>
                      <a:pt x="94" y="640"/>
                    </a:lnTo>
                    <a:lnTo>
                      <a:pt x="92" y="640"/>
                    </a:lnTo>
                    <a:lnTo>
                      <a:pt x="89" y="641"/>
                    </a:lnTo>
                    <a:lnTo>
                      <a:pt x="86" y="644"/>
                    </a:lnTo>
                    <a:lnTo>
                      <a:pt x="83" y="644"/>
                    </a:lnTo>
                    <a:lnTo>
                      <a:pt x="80" y="644"/>
                    </a:lnTo>
                    <a:lnTo>
                      <a:pt x="72" y="644"/>
                    </a:lnTo>
                    <a:lnTo>
                      <a:pt x="68" y="644"/>
                    </a:lnTo>
                    <a:lnTo>
                      <a:pt x="52" y="642"/>
                    </a:lnTo>
                    <a:lnTo>
                      <a:pt x="47" y="643"/>
                    </a:lnTo>
                    <a:lnTo>
                      <a:pt x="44" y="644"/>
                    </a:lnTo>
                    <a:lnTo>
                      <a:pt x="44" y="644"/>
                    </a:lnTo>
                    <a:lnTo>
                      <a:pt x="43" y="645"/>
                    </a:lnTo>
                    <a:lnTo>
                      <a:pt x="42" y="646"/>
                    </a:lnTo>
                    <a:lnTo>
                      <a:pt x="34" y="646"/>
                    </a:lnTo>
                    <a:lnTo>
                      <a:pt x="31" y="648"/>
                    </a:lnTo>
                    <a:lnTo>
                      <a:pt x="30" y="647"/>
                    </a:lnTo>
                    <a:lnTo>
                      <a:pt x="27" y="645"/>
                    </a:lnTo>
                    <a:lnTo>
                      <a:pt x="26" y="645"/>
                    </a:lnTo>
                    <a:lnTo>
                      <a:pt x="21" y="644"/>
                    </a:lnTo>
                    <a:lnTo>
                      <a:pt x="18" y="644"/>
                    </a:lnTo>
                    <a:lnTo>
                      <a:pt x="15" y="646"/>
                    </a:lnTo>
                    <a:lnTo>
                      <a:pt x="14" y="644"/>
                    </a:lnTo>
                    <a:lnTo>
                      <a:pt x="15" y="644"/>
                    </a:lnTo>
                    <a:lnTo>
                      <a:pt x="16" y="644"/>
                    </a:lnTo>
                    <a:lnTo>
                      <a:pt x="17" y="642"/>
                    </a:lnTo>
                    <a:lnTo>
                      <a:pt x="17" y="641"/>
                    </a:lnTo>
                    <a:lnTo>
                      <a:pt x="18" y="641"/>
                    </a:lnTo>
                    <a:lnTo>
                      <a:pt x="27" y="641"/>
                    </a:lnTo>
                    <a:lnTo>
                      <a:pt x="29" y="640"/>
                    </a:lnTo>
                    <a:lnTo>
                      <a:pt x="29" y="639"/>
                    </a:lnTo>
                    <a:lnTo>
                      <a:pt x="30" y="636"/>
                    </a:lnTo>
                    <a:lnTo>
                      <a:pt x="29" y="635"/>
                    </a:lnTo>
                    <a:lnTo>
                      <a:pt x="28" y="634"/>
                    </a:lnTo>
                    <a:lnTo>
                      <a:pt x="25" y="634"/>
                    </a:lnTo>
                    <a:lnTo>
                      <a:pt x="28" y="632"/>
                    </a:lnTo>
                    <a:lnTo>
                      <a:pt x="31" y="632"/>
                    </a:lnTo>
                    <a:lnTo>
                      <a:pt x="35" y="634"/>
                    </a:lnTo>
                    <a:lnTo>
                      <a:pt x="38" y="634"/>
                    </a:lnTo>
                    <a:lnTo>
                      <a:pt x="45" y="629"/>
                    </a:lnTo>
                    <a:lnTo>
                      <a:pt x="45" y="628"/>
                    </a:lnTo>
                    <a:lnTo>
                      <a:pt x="40" y="626"/>
                    </a:lnTo>
                    <a:lnTo>
                      <a:pt x="43" y="624"/>
                    </a:lnTo>
                    <a:lnTo>
                      <a:pt x="48" y="622"/>
                    </a:lnTo>
                    <a:lnTo>
                      <a:pt x="53" y="621"/>
                    </a:lnTo>
                    <a:lnTo>
                      <a:pt x="56" y="621"/>
                    </a:lnTo>
                    <a:lnTo>
                      <a:pt x="56" y="622"/>
                    </a:lnTo>
                    <a:lnTo>
                      <a:pt x="54" y="624"/>
                    </a:lnTo>
                    <a:lnTo>
                      <a:pt x="53" y="625"/>
                    </a:lnTo>
                    <a:lnTo>
                      <a:pt x="56" y="625"/>
                    </a:lnTo>
                    <a:lnTo>
                      <a:pt x="58" y="625"/>
                    </a:lnTo>
                    <a:lnTo>
                      <a:pt x="59" y="623"/>
                    </a:lnTo>
                    <a:lnTo>
                      <a:pt x="60" y="619"/>
                    </a:lnTo>
                    <a:lnTo>
                      <a:pt x="62" y="621"/>
                    </a:lnTo>
                    <a:lnTo>
                      <a:pt x="64" y="622"/>
                    </a:lnTo>
                    <a:lnTo>
                      <a:pt x="68" y="623"/>
                    </a:lnTo>
                    <a:lnTo>
                      <a:pt x="68" y="622"/>
                    </a:lnTo>
                    <a:lnTo>
                      <a:pt x="68" y="621"/>
                    </a:lnTo>
                    <a:lnTo>
                      <a:pt x="66" y="619"/>
                    </a:lnTo>
                    <a:lnTo>
                      <a:pt x="67" y="618"/>
                    </a:lnTo>
                    <a:lnTo>
                      <a:pt x="68" y="617"/>
                    </a:lnTo>
                    <a:lnTo>
                      <a:pt x="72" y="615"/>
                    </a:lnTo>
                    <a:lnTo>
                      <a:pt x="75" y="615"/>
                    </a:lnTo>
                    <a:lnTo>
                      <a:pt x="77" y="612"/>
                    </a:lnTo>
                    <a:lnTo>
                      <a:pt x="77" y="612"/>
                    </a:lnTo>
                    <a:lnTo>
                      <a:pt x="78" y="612"/>
                    </a:lnTo>
                    <a:lnTo>
                      <a:pt x="82" y="613"/>
                    </a:lnTo>
                    <a:lnTo>
                      <a:pt x="86" y="613"/>
                    </a:lnTo>
                    <a:lnTo>
                      <a:pt x="94" y="610"/>
                    </a:lnTo>
                    <a:lnTo>
                      <a:pt x="98" y="610"/>
                    </a:lnTo>
                    <a:lnTo>
                      <a:pt x="98" y="609"/>
                    </a:lnTo>
                    <a:lnTo>
                      <a:pt x="89" y="607"/>
                    </a:lnTo>
                    <a:lnTo>
                      <a:pt x="76" y="609"/>
                    </a:lnTo>
                    <a:lnTo>
                      <a:pt x="73" y="610"/>
                    </a:lnTo>
                    <a:lnTo>
                      <a:pt x="72" y="611"/>
                    </a:lnTo>
                    <a:lnTo>
                      <a:pt x="71" y="612"/>
                    </a:lnTo>
                    <a:lnTo>
                      <a:pt x="67" y="611"/>
                    </a:lnTo>
                    <a:lnTo>
                      <a:pt x="65" y="611"/>
                    </a:lnTo>
                    <a:lnTo>
                      <a:pt x="66" y="612"/>
                    </a:lnTo>
                    <a:lnTo>
                      <a:pt x="61" y="614"/>
                    </a:lnTo>
                    <a:lnTo>
                      <a:pt x="59" y="614"/>
                    </a:lnTo>
                    <a:lnTo>
                      <a:pt x="60" y="613"/>
                    </a:lnTo>
                    <a:lnTo>
                      <a:pt x="61" y="611"/>
                    </a:lnTo>
                    <a:lnTo>
                      <a:pt x="62" y="610"/>
                    </a:lnTo>
                    <a:lnTo>
                      <a:pt x="60" y="609"/>
                    </a:lnTo>
                    <a:lnTo>
                      <a:pt x="58" y="610"/>
                    </a:lnTo>
                    <a:lnTo>
                      <a:pt x="58" y="611"/>
                    </a:lnTo>
                    <a:lnTo>
                      <a:pt x="57" y="611"/>
                    </a:lnTo>
                    <a:lnTo>
                      <a:pt x="56" y="611"/>
                    </a:lnTo>
                    <a:lnTo>
                      <a:pt x="52" y="611"/>
                    </a:lnTo>
                    <a:lnTo>
                      <a:pt x="51" y="611"/>
                    </a:lnTo>
                    <a:lnTo>
                      <a:pt x="45" y="614"/>
                    </a:lnTo>
                    <a:lnTo>
                      <a:pt x="41" y="615"/>
                    </a:lnTo>
                    <a:lnTo>
                      <a:pt x="40" y="612"/>
                    </a:lnTo>
                    <a:lnTo>
                      <a:pt x="36" y="614"/>
                    </a:lnTo>
                    <a:lnTo>
                      <a:pt x="32" y="616"/>
                    </a:lnTo>
                    <a:lnTo>
                      <a:pt x="29" y="616"/>
                    </a:lnTo>
                    <a:lnTo>
                      <a:pt x="26" y="616"/>
                    </a:lnTo>
                    <a:lnTo>
                      <a:pt x="27" y="615"/>
                    </a:lnTo>
                    <a:lnTo>
                      <a:pt x="18" y="606"/>
                    </a:lnTo>
                    <a:lnTo>
                      <a:pt x="22" y="606"/>
                    </a:lnTo>
                    <a:lnTo>
                      <a:pt x="25" y="601"/>
                    </a:lnTo>
                    <a:lnTo>
                      <a:pt x="24" y="596"/>
                    </a:lnTo>
                    <a:lnTo>
                      <a:pt x="21" y="592"/>
                    </a:lnTo>
                    <a:lnTo>
                      <a:pt x="19" y="593"/>
                    </a:lnTo>
                    <a:lnTo>
                      <a:pt x="14" y="597"/>
                    </a:lnTo>
                    <a:lnTo>
                      <a:pt x="13" y="598"/>
                    </a:lnTo>
                    <a:lnTo>
                      <a:pt x="11" y="598"/>
                    </a:lnTo>
                    <a:lnTo>
                      <a:pt x="6" y="600"/>
                    </a:lnTo>
                    <a:lnTo>
                      <a:pt x="4" y="601"/>
                    </a:lnTo>
                    <a:lnTo>
                      <a:pt x="4" y="598"/>
                    </a:lnTo>
                    <a:lnTo>
                      <a:pt x="7" y="593"/>
                    </a:lnTo>
                    <a:lnTo>
                      <a:pt x="7" y="590"/>
                    </a:lnTo>
                    <a:lnTo>
                      <a:pt x="6" y="589"/>
                    </a:lnTo>
                    <a:lnTo>
                      <a:pt x="4" y="589"/>
                    </a:lnTo>
                    <a:lnTo>
                      <a:pt x="2" y="589"/>
                    </a:lnTo>
                    <a:lnTo>
                      <a:pt x="4" y="586"/>
                    </a:lnTo>
                    <a:lnTo>
                      <a:pt x="4" y="585"/>
                    </a:lnTo>
                    <a:lnTo>
                      <a:pt x="3" y="585"/>
                    </a:lnTo>
                    <a:lnTo>
                      <a:pt x="4" y="584"/>
                    </a:lnTo>
                    <a:lnTo>
                      <a:pt x="4" y="583"/>
                    </a:lnTo>
                    <a:lnTo>
                      <a:pt x="4" y="582"/>
                    </a:lnTo>
                    <a:lnTo>
                      <a:pt x="4" y="582"/>
                    </a:lnTo>
                    <a:lnTo>
                      <a:pt x="3" y="582"/>
                    </a:lnTo>
                    <a:lnTo>
                      <a:pt x="4" y="580"/>
                    </a:lnTo>
                    <a:lnTo>
                      <a:pt x="7" y="581"/>
                    </a:lnTo>
                    <a:lnTo>
                      <a:pt x="18" y="580"/>
                    </a:lnTo>
                    <a:lnTo>
                      <a:pt x="20" y="581"/>
                    </a:lnTo>
                    <a:lnTo>
                      <a:pt x="22" y="580"/>
                    </a:lnTo>
                    <a:lnTo>
                      <a:pt x="22" y="580"/>
                    </a:lnTo>
                    <a:lnTo>
                      <a:pt x="22" y="579"/>
                    </a:lnTo>
                    <a:lnTo>
                      <a:pt x="22" y="578"/>
                    </a:lnTo>
                    <a:lnTo>
                      <a:pt x="21" y="576"/>
                    </a:lnTo>
                    <a:lnTo>
                      <a:pt x="21" y="573"/>
                    </a:lnTo>
                    <a:lnTo>
                      <a:pt x="20" y="571"/>
                    </a:lnTo>
                    <a:lnTo>
                      <a:pt x="17" y="570"/>
                    </a:lnTo>
                    <a:lnTo>
                      <a:pt x="18" y="570"/>
                    </a:lnTo>
                    <a:lnTo>
                      <a:pt x="20" y="569"/>
                    </a:lnTo>
                    <a:lnTo>
                      <a:pt x="22" y="569"/>
                    </a:lnTo>
                    <a:lnTo>
                      <a:pt x="24" y="568"/>
                    </a:lnTo>
                    <a:lnTo>
                      <a:pt x="24" y="565"/>
                    </a:lnTo>
                    <a:lnTo>
                      <a:pt x="27" y="564"/>
                    </a:lnTo>
                    <a:lnTo>
                      <a:pt x="31" y="565"/>
                    </a:lnTo>
                    <a:lnTo>
                      <a:pt x="34" y="563"/>
                    </a:lnTo>
                    <a:lnTo>
                      <a:pt x="42" y="562"/>
                    </a:lnTo>
                    <a:lnTo>
                      <a:pt x="54" y="562"/>
                    </a:lnTo>
                    <a:lnTo>
                      <a:pt x="59" y="561"/>
                    </a:lnTo>
                    <a:lnTo>
                      <a:pt x="64" y="555"/>
                    </a:lnTo>
                    <a:lnTo>
                      <a:pt x="65" y="556"/>
                    </a:lnTo>
                    <a:lnTo>
                      <a:pt x="64" y="559"/>
                    </a:lnTo>
                    <a:lnTo>
                      <a:pt x="65" y="561"/>
                    </a:lnTo>
                    <a:lnTo>
                      <a:pt x="66" y="561"/>
                    </a:lnTo>
                    <a:lnTo>
                      <a:pt x="68" y="562"/>
                    </a:lnTo>
                    <a:lnTo>
                      <a:pt x="68" y="561"/>
                    </a:lnTo>
                    <a:lnTo>
                      <a:pt x="74" y="550"/>
                    </a:lnTo>
                    <a:lnTo>
                      <a:pt x="77" y="552"/>
                    </a:lnTo>
                    <a:lnTo>
                      <a:pt x="80" y="554"/>
                    </a:lnTo>
                    <a:lnTo>
                      <a:pt x="89" y="555"/>
                    </a:lnTo>
                    <a:lnTo>
                      <a:pt x="88" y="554"/>
                    </a:lnTo>
                    <a:lnTo>
                      <a:pt x="87" y="552"/>
                    </a:lnTo>
                    <a:lnTo>
                      <a:pt x="92" y="551"/>
                    </a:lnTo>
                    <a:lnTo>
                      <a:pt x="68" y="545"/>
                    </a:lnTo>
                    <a:lnTo>
                      <a:pt x="69" y="550"/>
                    </a:lnTo>
                    <a:lnTo>
                      <a:pt x="68" y="552"/>
                    </a:lnTo>
                    <a:lnTo>
                      <a:pt x="67" y="552"/>
                    </a:lnTo>
                    <a:lnTo>
                      <a:pt x="67" y="549"/>
                    </a:lnTo>
                    <a:lnTo>
                      <a:pt x="67" y="548"/>
                    </a:lnTo>
                    <a:lnTo>
                      <a:pt x="65" y="546"/>
                    </a:lnTo>
                    <a:lnTo>
                      <a:pt x="63" y="545"/>
                    </a:lnTo>
                    <a:lnTo>
                      <a:pt x="60" y="544"/>
                    </a:lnTo>
                    <a:lnTo>
                      <a:pt x="43" y="543"/>
                    </a:lnTo>
                    <a:lnTo>
                      <a:pt x="40" y="544"/>
                    </a:lnTo>
                    <a:lnTo>
                      <a:pt x="39" y="543"/>
                    </a:lnTo>
                    <a:lnTo>
                      <a:pt x="39" y="541"/>
                    </a:lnTo>
                    <a:lnTo>
                      <a:pt x="38" y="540"/>
                    </a:lnTo>
                    <a:lnTo>
                      <a:pt x="36" y="540"/>
                    </a:lnTo>
                    <a:lnTo>
                      <a:pt x="35" y="541"/>
                    </a:lnTo>
                    <a:lnTo>
                      <a:pt x="34" y="541"/>
                    </a:lnTo>
                    <a:lnTo>
                      <a:pt x="32" y="537"/>
                    </a:lnTo>
                    <a:lnTo>
                      <a:pt x="31" y="536"/>
                    </a:lnTo>
                    <a:lnTo>
                      <a:pt x="27" y="536"/>
                    </a:lnTo>
                    <a:lnTo>
                      <a:pt x="27" y="538"/>
                    </a:lnTo>
                    <a:lnTo>
                      <a:pt x="28" y="538"/>
                    </a:lnTo>
                    <a:lnTo>
                      <a:pt x="29" y="539"/>
                    </a:lnTo>
                    <a:lnTo>
                      <a:pt x="31" y="540"/>
                    </a:lnTo>
                    <a:lnTo>
                      <a:pt x="31" y="542"/>
                    </a:lnTo>
                    <a:lnTo>
                      <a:pt x="27" y="540"/>
                    </a:lnTo>
                    <a:lnTo>
                      <a:pt x="22" y="536"/>
                    </a:lnTo>
                    <a:lnTo>
                      <a:pt x="20" y="535"/>
                    </a:lnTo>
                    <a:lnTo>
                      <a:pt x="20" y="537"/>
                    </a:lnTo>
                    <a:lnTo>
                      <a:pt x="20" y="538"/>
                    </a:lnTo>
                    <a:lnTo>
                      <a:pt x="21" y="539"/>
                    </a:lnTo>
                    <a:lnTo>
                      <a:pt x="18" y="538"/>
                    </a:lnTo>
                    <a:lnTo>
                      <a:pt x="13" y="539"/>
                    </a:lnTo>
                    <a:lnTo>
                      <a:pt x="10" y="539"/>
                    </a:lnTo>
                    <a:lnTo>
                      <a:pt x="8" y="536"/>
                    </a:lnTo>
                    <a:lnTo>
                      <a:pt x="8" y="534"/>
                    </a:lnTo>
                    <a:lnTo>
                      <a:pt x="8" y="531"/>
                    </a:lnTo>
                    <a:lnTo>
                      <a:pt x="8" y="526"/>
                    </a:lnTo>
                    <a:lnTo>
                      <a:pt x="10" y="526"/>
                    </a:lnTo>
                    <a:lnTo>
                      <a:pt x="13" y="525"/>
                    </a:lnTo>
                    <a:lnTo>
                      <a:pt x="13" y="524"/>
                    </a:lnTo>
                    <a:lnTo>
                      <a:pt x="12" y="522"/>
                    </a:lnTo>
                    <a:lnTo>
                      <a:pt x="13" y="521"/>
                    </a:lnTo>
                    <a:lnTo>
                      <a:pt x="17" y="520"/>
                    </a:lnTo>
                    <a:lnTo>
                      <a:pt x="19" y="520"/>
                    </a:lnTo>
                    <a:lnTo>
                      <a:pt x="17" y="522"/>
                    </a:lnTo>
                    <a:lnTo>
                      <a:pt x="20" y="525"/>
                    </a:lnTo>
                    <a:lnTo>
                      <a:pt x="21" y="526"/>
                    </a:lnTo>
                    <a:lnTo>
                      <a:pt x="22" y="525"/>
                    </a:lnTo>
                    <a:lnTo>
                      <a:pt x="22" y="525"/>
                    </a:lnTo>
                    <a:lnTo>
                      <a:pt x="22" y="523"/>
                    </a:lnTo>
                    <a:lnTo>
                      <a:pt x="23" y="522"/>
                    </a:lnTo>
                    <a:lnTo>
                      <a:pt x="25" y="520"/>
                    </a:lnTo>
                    <a:lnTo>
                      <a:pt x="24" y="519"/>
                    </a:lnTo>
                    <a:lnTo>
                      <a:pt x="23" y="518"/>
                    </a:lnTo>
                    <a:lnTo>
                      <a:pt x="25" y="515"/>
                    </a:lnTo>
                    <a:lnTo>
                      <a:pt x="27" y="515"/>
                    </a:lnTo>
                    <a:lnTo>
                      <a:pt x="29" y="516"/>
                    </a:lnTo>
                    <a:lnTo>
                      <a:pt x="31" y="516"/>
                    </a:lnTo>
                    <a:lnTo>
                      <a:pt x="33" y="515"/>
                    </a:lnTo>
                    <a:lnTo>
                      <a:pt x="37" y="512"/>
                    </a:lnTo>
                    <a:lnTo>
                      <a:pt x="39" y="511"/>
                    </a:lnTo>
                    <a:lnTo>
                      <a:pt x="51" y="511"/>
                    </a:lnTo>
                    <a:lnTo>
                      <a:pt x="53" y="514"/>
                    </a:lnTo>
                    <a:lnTo>
                      <a:pt x="49" y="520"/>
                    </a:lnTo>
                    <a:lnTo>
                      <a:pt x="49" y="522"/>
                    </a:lnTo>
                    <a:lnTo>
                      <a:pt x="57" y="523"/>
                    </a:lnTo>
                    <a:lnTo>
                      <a:pt x="61" y="521"/>
                    </a:lnTo>
                    <a:lnTo>
                      <a:pt x="65" y="519"/>
                    </a:lnTo>
                    <a:lnTo>
                      <a:pt x="68" y="515"/>
                    </a:lnTo>
                    <a:lnTo>
                      <a:pt x="66" y="511"/>
                    </a:lnTo>
                    <a:lnTo>
                      <a:pt x="69" y="512"/>
                    </a:lnTo>
                    <a:lnTo>
                      <a:pt x="71" y="513"/>
                    </a:lnTo>
                    <a:lnTo>
                      <a:pt x="69" y="515"/>
                    </a:lnTo>
                    <a:lnTo>
                      <a:pt x="69" y="517"/>
                    </a:lnTo>
                    <a:lnTo>
                      <a:pt x="68" y="521"/>
                    </a:lnTo>
                    <a:lnTo>
                      <a:pt x="68" y="523"/>
                    </a:lnTo>
                    <a:lnTo>
                      <a:pt x="69" y="525"/>
                    </a:lnTo>
                    <a:lnTo>
                      <a:pt x="71" y="525"/>
                    </a:lnTo>
                    <a:lnTo>
                      <a:pt x="75" y="528"/>
                    </a:lnTo>
                    <a:lnTo>
                      <a:pt x="78" y="530"/>
                    </a:lnTo>
                    <a:lnTo>
                      <a:pt x="83" y="532"/>
                    </a:lnTo>
                    <a:lnTo>
                      <a:pt x="85" y="531"/>
                    </a:lnTo>
                    <a:lnTo>
                      <a:pt x="88" y="528"/>
                    </a:lnTo>
                    <a:lnTo>
                      <a:pt x="90" y="528"/>
                    </a:lnTo>
                    <a:lnTo>
                      <a:pt x="91" y="529"/>
                    </a:lnTo>
                    <a:lnTo>
                      <a:pt x="90" y="529"/>
                    </a:lnTo>
                    <a:lnTo>
                      <a:pt x="89" y="530"/>
                    </a:lnTo>
                    <a:lnTo>
                      <a:pt x="91" y="532"/>
                    </a:lnTo>
                    <a:lnTo>
                      <a:pt x="100" y="533"/>
                    </a:lnTo>
                    <a:lnTo>
                      <a:pt x="98" y="531"/>
                    </a:lnTo>
                    <a:lnTo>
                      <a:pt x="96" y="529"/>
                    </a:lnTo>
                    <a:lnTo>
                      <a:pt x="93" y="528"/>
                    </a:lnTo>
                    <a:lnTo>
                      <a:pt x="90" y="525"/>
                    </a:lnTo>
                    <a:lnTo>
                      <a:pt x="88" y="525"/>
                    </a:lnTo>
                    <a:lnTo>
                      <a:pt x="86" y="525"/>
                    </a:lnTo>
                    <a:lnTo>
                      <a:pt x="86" y="524"/>
                    </a:lnTo>
                    <a:lnTo>
                      <a:pt x="86" y="523"/>
                    </a:lnTo>
                    <a:lnTo>
                      <a:pt x="86" y="521"/>
                    </a:lnTo>
                    <a:lnTo>
                      <a:pt x="86" y="519"/>
                    </a:lnTo>
                    <a:lnTo>
                      <a:pt x="86" y="521"/>
                    </a:lnTo>
                    <a:lnTo>
                      <a:pt x="87" y="522"/>
                    </a:lnTo>
                    <a:lnTo>
                      <a:pt x="88" y="522"/>
                    </a:lnTo>
                    <a:lnTo>
                      <a:pt x="91" y="522"/>
                    </a:lnTo>
                    <a:lnTo>
                      <a:pt x="89" y="521"/>
                    </a:lnTo>
                    <a:lnTo>
                      <a:pt x="88" y="520"/>
                    </a:lnTo>
                    <a:lnTo>
                      <a:pt x="87" y="520"/>
                    </a:lnTo>
                    <a:lnTo>
                      <a:pt x="88" y="518"/>
                    </a:lnTo>
                    <a:lnTo>
                      <a:pt x="89" y="518"/>
                    </a:lnTo>
                    <a:lnTo>
                      <a:pt x="93" y="518"/>
                    </a:lnTo>
                    <a:lnTo>
                      <a:pt x="92" y="515"/>
                    </a:lnTo>
                    <a:lnTo>
                      <a:pt x="95" y="506"/>
                    </a:lnTo>
                    <a:lnTo>
                      <a:pt x="94" y="503"/>
                    </a:lnTo>
                    <a:lnTo>
                      <a:pt x="88" y="500"/>
                    </a:lnTo>
                    <a:lnTo>
                      <a:pt x="86" y="497"/>
                    </a:lnTo>
                    <a:lnTo>
                      <a:pt x="84" y="495"/>
                    </a:lnTo>
                    <a:lnTo>
                      <a:pt x="86" y="493"/>
                    </a:lnTo>
                    <a:lnTo>
                      <a:pt x="88" y="493"/>
                    </a:lnTo>
                    <a:lnTo>
                      <a:pt x="96" y="495"/>
                    </a:lnTo>
                    <a:lnTo>
                      <a:pt x="109" y="493"/>
                    </a:lnTo>
                    <a:lnTo>
                      <a:pt x="112" y="492"/>
                    </a:lnTo>
                    <a:lnTo>
                      <a:pt x="113" y="489"/>
                    </a:lnTo>
                    <a:lnTo>
                      <a:pt x="116" y="489"/>
                    </a:lnTo>
                    <a:lnTo>
                      <a:pt x="119" y="490"/>
                    </a:lnTo>
                    <a:lnTo>
                      <a:pt x="122" y="491"/>
                    </a:lnTo>
                    <a:lnTo>
                      <a:pt x="123" y="493"/>
                    </a:lnTo>
                    <a:lnTo>
                      <a:pt x="123" y="490"/>
                    </a:lnTo>
                    <a:lnTo>
                      <a:pt x="122" y="488"/>
                    </a:lnTo>
                    <a:lnTo>
                      <a:pt x="121" y="488"/>
                    </a:lnTo>
                    <a:lnTo>
                      <a:pt x="119" y="488"/>
                    </a:lnTo>
                    <a:lnTo>
                      <a:pt x="120" y="487"/>
                    </a:lnTo>
                    <a:lnTo>
                      <a:pt x="121" y="486"/>
                    </a:lnTo>
                    <a:lnTo>
                      <a:pt x="121" y="485"/>
                    </a:lnTo>
                    <a:lnTo>
                      <a:pt x="120" y="484"/>
                    </a:lnTo>
                    <a:lnTo>
                      <a:pt x="121" y="482"/>
                    </a:lnTo>
                    <a:lnTo>
                      <a:pt x="122" y="481"/>
                    </a:lnTo>
                    <a:lnTo>
                      <a:pt x="122" y="480"/>
                    </a:lnTo>
                    <a:lnTo>
                      <a:pt x="122" y="478"/>
                    </a:lnTo>
                    <a:lnTo>
                      <a:pt x="123" y="477"/>
                    </a:lnTo>
                    <a:lnTo>
                      <a:pt x="127" y="474"/>
                    </a:lnTo>
                    <a:lnTo>
                      <a:pt x="128" y="475"/>
                    </a:lnTo>
                    <a:lnTo>
                      <a:pt x="129" y="475"/>
                    </a:lnTo>
                    <a:lnTo>
                      <a:pt x="130" y="474"/>
                    </a:lnTo>
                    <a:lnTo>
                      <a:pt x="131" y="474"/>
                    </a:lnTo>
                    <a:lnTo>
                      <a:pt x="135" y="477"/>
                    </a:lnTo>
                    <a:lnTo>
                      <a:pt x="144" y="479"/>
                    </a:lnTo>
                    <a:lnTo>
                      <a:pt x="145" y="479"/>
                    </a:lnTo>
                    <a:lnTo>
                      <a:pt x="146" y="480"/>
                    </a:lnTo>
                    <a:lnTo>
                      <a:pt x="147" y="481"/>
                    </a:lnTo>
                    <a:lnTo>
                      <a:pt x="149" y="481"/>
                    </a:lnTo>
                    <a:lnTo>
                      <a:pt x="150" y="479"/>
                    </a:lnTo>
                    <a:lnTo>
                      <a:pt x="150" y="479"/>
                    </a:lnTo>
                    <a:lnTo>
                      <a:pt x="151" y="479"/>
                    </a:lnTo>
                    <a:lnTo>
                      <a:pt x="160" y="482"/>
                    </a:lnTo>
                    <a:lnTo>
                      <a:pt x="161" y="483"/>
                    </a:lnTo>
                    <a:lnTo>
                      <a:pt x="163" y="483"/>
                    </a:lnTo>
                    <a:lnTo>
                      <a:pt x="171" y="485"/>
                    </a:lnTo>
                    <a:lnTo>
                      <a:pt x="175" y="485"/>
                    </a:lnTo>
                    <a:lnTo>
                      <a:pt x="177" y="485"/>
                    </a:lnTo>
                    <a:lnTo>
                      <a:pt x="179" y="484"/>
                    </a:lnTo>
                    <a:lnTo>
                      <a:pt x="181" y="483"/>
                    </a:lnTo>
                    <a:lnTo>
                      <a:pt x="196" y="482"/>
                    </a:lnTo>
                    <a:lnTo>
                      <a:pt x="199" y="481"/>
                    </a:lnTo>
                    <a:lnTo>
                      <a:pt x="199" y="484"/>
                    </a:lnTo>
                    <a:lnTo>
                      <a:pt x="201" y="485"/>
                    </a:lnTo>
                    <a:lnTo>
                      <a:pt x="204" y="485"/>
                    </a:lnTo>
                    <a:lnTo>
                      <a:pt x="205" y="485"/>
                    </a:lnTo>
                    <a:lnTo>
                      <a:pt x="206" y="484"/>
                    </a:lnTo>
                    <a:lnTo>
                      <a:pt x="208" y="482"/>
                    </a:lnTo>
                    <a:lnTo>
                      <a:pt x="209" y="480"/>
                    </a:lnTo>
                    <a:lnTo>
                      <a:pt x="211" y="480"/>
                    </a:lnTo>
                    <a:lnTo>
                      <a:pt x="232" y="483"/>
                    </a:lnTo>
                    <a:lnTo>
                      <a:pt x="236" y="483"/>
                    </a:lnTo>
                    <a:lnTo>
                      <a:pt x="233" y="482"/>
                    </a:lnTo>
                    <a:lnTo>
                      <a:pt x="227" y="477"/>
                    </a:lnTo>
                    <a:lnTo>
                      <a:pt x="223" y="475"/>
                    </a:lnTo>
                    <a:lnTo>
                      <a:pt x="215" y="474"/>
                    </a:lnTo>
                    <a:lnTo>
                      <a:pt x="214" y="473"/>
                    </a:lnTo>
                    <a:lnTo>
                      <a:pt x="213" y="472"/>
                    </a:lnTo>
                    <a:lnTo>
                      <a:pt x="213" y="471"/>
                    </a:lnTo>
                    <a:lnTo>
                      <a:pt x="214" y="470"/>
                    </a:lnTo>
                    <a:lnTo>
                      <a:pt x="215" y="469"/>
                    </a:lnTo>
                    <a:lnTo>
                      <a:pt x="215" y="467"/>
                    </a:lnTo>
                    <a:lnTo>
                      <a:pt x="216" y="465"/>
                    </a:lnTo>
                    <a:lnTo>
                      <a:pt x="216" y="462"/>
                    </a:lnTo>
                    <a:lnTo>
                      <a:pt x="214" y="461"/>
                    </a:lnTo>
                    <a:lnTo>
                      <a:pt x="216" y="460"/>
                    </a:lnTo>
                    <a:lnTo>
                      <a:pt x="218" y="458"/>
                    </a:lnTo>
                    <a:lnTo>
                      <a:pt x="219" y="457"/>
                    </a:lnTo>
                    <a:lnTo>
                      <a:pt x="215" y="457"/>
                    </a:lnTo>
                    <a:lnTo>
                      <a:pt x="212" y="458"/>
                    </a:lnTo>
                    <a:lnTo>
                      <a:pt x="208" y="460"/>
                    </a:lnTo>
                    <a:lnTo>
                      <a:pt x="207" y="462"/>
                    </a:lnTo>
                    <a:lnTo>
                      <a:pt x="202" y="469"/>
                    </a:lnTo>
                    <a:lnTo>
                      <a:pt x="187" y="479"/>
                    </a:lnTo>
                    <a:lnTo>
                      <a:pt x="185" y="480"/>
                    </a:lnTo>
                    <a:lnTo>
                      <a:pt x="175" y="479"/>
                    </a:lnTo>
                    <a:lnTo>
                      <a:pt x="174" y="479"/>
                    </a:lnTo>
                    <a:lnTo>
                      <a:pt x="171" y="481"/>
                    </a:lnTo>
                    <a:lnTo>
                      <a:pt x="170" y="482"/>
                    </a:lnTo>
                    <a:lnTo>
                      <a:pt x="168" y="481"/>
                    </a:lnTo>
                    <a:lnTo>
                      <a:pt x="167" y="481"/>
                    </a:lnTo>
                    <a:lnTo>
                      <a:pt x="166" y="480"/>
                    </a:lnTo>
                    <a:lnTo>
                      <a:pt x="165" y="479"/>
                    </a:lnTo>
                    <a:lnTo>
                      <a:pt x="167" y="478"/>
                    </a:lnTo>
                    <a:lnTo>
                      <a:pt x="170" y="477"/>
                    </a:lnTo>
                    <a:lnTo>
                      <a:pt x="173" y="475"/>
                    </a:lnTo>
                    <a:lnTo>
                      <a:pt x="173" y="473"/>
                    </a:lnTo>
                    <a:lnTo>
                      <a:pt x="169" y="474"/>
                    </a:lnTo>
                    <a:lnTo>
                      <a:pt x="159" y="474"/>
                    </a:lnTo>
                    <a:lnTo>
                      <a:pt x="154" y="473"/>
                    </a:lnTo>
                    <a:lnTo>
                      <a:pt x="151" y="472"/>
                    </a:lnTo>
                    <a:lnTo>
                      <a:pt x="150" y="470"/>
                    </a:lnTo>
                    <a:lnTo>
                      <a:pt x="149" y="469"/>
                    </a:lnTo>
                    <a:lnTo>
                      <a:pt x="149" y="467"/>
                    </a:lnTo>
                    <a:lnTo>
                      <a:pt x="145" y="465"/>
                    </a:lnTo>
                    <a:lnTo>
                      <a:pt x="143" y="463"/>
                    </a:lnTo>
                    <a:lnTo>
                      <a:pt x="145" y="460"/>
                    </a:lnTo>
                    <a:lnTo>
                      <a:pt x="144" y="459"/>
                    </a:lnTo>
                    <a:lnTo>
                      <a:pt x="140" y="458"/>
                    </a:lnTo>
                    <a:lnTo>
                      <a:pt x="140" y="460"/>
                    </a:lnTo>
                    <a:lnTo>
                      <a:pt x="141" y="460"/>
                    </a:lnTo>
                    <a:lnTo>
                      <a:pt x="141" y="461"/>
                    </a:lnTo>
                    <a:lnTo>
                      <a:pt x="141" y="462"/>
                    </a:lnTo>
                    <a:lnTo>
                      <a:pt x="141" y="464"/>
                    </a:lnTo>
                    <a:lnTo>
                      <a:pt x="131" y="466"/>
                    </a:lnTo>
                    <a:lnTo>
                      <a:pt x="126" y="465"/>
                    </a:lnTo>
                    <a:lnTo>
                      <a:pt x="123" y="466"/>
                    </a:lnTo>
                    <a:lnTo>
                      <a:pt x="122" y="468"/>
                    </a:lnTo>
                    <a:lnTo>
                      <a:pt x="121" y="470"/>
                    </a:lnTo>
                    <a:lnTo>
                      <a:pt x="120" y="470"/>
                    </a:lnTo>
                    <a:lnTo>
                      <a:pt x="119" y="469"/>
                    </a:lnTo>
                    <a:lnTo>
                      <a:pt x="118" y="469"/>
                    </a:lnTo>
                    <a:lnTo>
                      <a:pt x="114" y="470"/>
                    </a:lnTo>
                    <a:lnTo>
                      <a:pt x="93" y="468"/>
                    </a:lnTo>
                    <a:lnTo>
                      <a:pt x="94" y="466"/>
                    </a:lnTo>
                    <a:lnTo>
                      <a:pt x="95" y="466"/>
                    </a:lnTo>
                    <a:lnTo>
                      <a:pt x="102" y="463"/>
                    </a:lnTo>
                    <a:lnTo>
                      <a:pt x="108" y="464"/>
                    </a:lnTo>
                    <a:lnTo>
                      <a:pt x="138" y="448"/>
                    </a:lnTo>
                    <a:lnTo>
                      <a:pt x="138" y="447"/>
                    </a:lnTo>
                    <a:lnTo>
                      <a:pt x="138" y="444"/>
                    </a:lnTo>
                    <a:lnTo>
                      <a:pt x="139" y="444"/>
                    </a:lnTo>
                    <a:lnTo>
                      <a:pt x="141" y="443"/>
                    </a:lnTo>
                    <a:lnTo>
                      <a:pt x="142" y="443"/>
                    </a:lnTo>
                    <a:lnTo>
                      <a:pt x="144" y="443"/>
                    </a:lnTo>
                    <a:lnTo>
                      <a:pt x="148" y="444"/>
                    </a:lnTo>
                    <a:lnTo>
                      <a:pt x="149" y="445"/>
                    </a:lnTo>
                    <a:lnTo>
                      <a:pt x="151" y="444"/>
                    </a:lnTo>
                    <a:lnTo>
                      <a:pt x="152" y="444"/>
                    </a:lnTo>
                    <a:lnTo>
                      <a:pt x="154" y="444"/>
                    </a:lnTo>
                    <a:lnTo>
                      <a:pt x="155" y="442"/>
                    </a:lnTo>
                    <a:lnTo>
                      <a:pt x="156" y="441"/>
                    </a:lnTo>
                    <a:lnTo>
                      <a:pt x="157" y="439"/>
                    </a:lnTo>
                    <a:lnTo>
                      <a:pt x="157" y="438"/>
                    </a:lnTo>
                    <a:lnTo>
                      <a:pt x="157" y="437"/>
                    </a:lnTo>
                    <a:lnTo>
                      <a:pt x="158" y="436"/>
                    </a:lnTo>
                    <a:lnTo>
                      <a:pt x="158" y="434"/>
                    </a:lnTo>
                    <a:lnTo>
                      <a:pt x="159" y="434"/>
                    </a:lnTo>
                    <a:lnTo>
                      <a:pt x="160" y="433"/>
                    </a:lnTo>
                    <a:lnTo>
                      <a:pt x="162" y="433"/>
                    </a:lnTo>
                    <a:lnTo>
                      <a:pt x="164" y="431"/>
                    </a:lnTo>
                    <a:lnTo>
                      <a:pt x="165" y="429"/>
                    </a:lnTo>
                    <a:lnTo>
                      <a:pt x="166" y="428"/>
                    </a:lnTo>
                    <a:lnTo>
                      <a:pt x="167" y="426"/>
                    </a:lnTo>
                    <a:lnTo>
                      <a:pt x="168" y="426"/>
                    </a:lnTo>
                    <a:lnTo>
                      <a:pt x="168" y="424"/>
                    </a:lnTo>
                    <a:lnTo>
                      <a:pt x="168" y="423"/>
                    </a:lnTo>
                    <a:lnTo>
                      <a:pt x="177" y="417"/>
                    </a:lnTo>
                    <a:lnTo>
                      <a:pt x="180" y="414"/>
                    </a:lnTo>
                    <a:lnTo>
                      <a:pt x="178" y="413"/>
                    </a:lnTo>
                    <a:lnTo>
                      <a:pt x="169" y="411"/>
                    </a:lnTo>
                    <a:lnTo>
                      <a:pt x="167" y="409"/>
                    </a:lnTo>
                    <a:lnTo>
                      <a:pt x="170" y="406"/>
                    </a:lnTo>
                    <a:lnTo>
                      <a:pt x="172" y="405"/>
                    </a:lnTo>
                    <a:lnTo>
                      <a:pt x="177" y="400"/>
                    </a:lnTo>
                    <a:lnTo>
                      <a:pt x="178" y="399"/>
                    </a:lnTo>
                    <a:lnTo>
                      <a:pt x="180" y="398"/>
                    </a:lnTo>
                    <a:lnTo>
                      <a:pt x="179" y="397"/>
                    </a:lnTo>
                    <a:lnTo>
                      <a:pt x="189" y="387"/>
                    </a:lnTo>
                    <a:lnTo>
                      <a:pt x="192" y="385"/>
                    </a:lnTo>
                    <a:lnTo>
                      <a:pt x="195" y="382"/>
                    </a:lnTo>
                    <a:lnTo>
                      <a:pt x="197" y="378"/>
                    </a:lnTo>
                    <a:lnTo>
                      <a:pt x="201" y="376"/>
                    </a:lnTo>
                    <a:lnTo>
                      <a:pt x="204" y="376"/>
                    </a:lnTo>
                    <a:lnTo>
                      <a:pt x="205" y="377"/>
                    </a:lnTo>
                    <a:lnTo>
                      <a:pt x="209" y="384"/>
                    </a:lnTo>
                    <a:lnTo>
                      <a:pt x="212" y="386"/>
                    </a:lnTo>
                    <a:lnTo>
                      <a:pt x="214" y="386"/>
                    </a:lnTo>
                    <a:lnTo>
                      <a:pt x="217" y="385"/>
                    </a:lnTo>
                    <a:lnTo>
                      <a:pt x="220" y="385"/>
                    </a:lnTo>
                    <a:lnTo>
                      <a:pt x="222" y="387"/>
                    </a:lnTo>
                    <a:lnTo>
                      <a:pt x="223" y="385"/>
                    </a:lnTo>
                    <a:lnTo>
                      <a:pt x="222" y="382"/>
                    </a:lnTo>
                    <a:lnTo>
                      <a:pt x="217" y="379"/>
                    </a:lnTo>
                    <a:lnTo>
                      <a:pt x="218" y="377"/>
                    </a:lnTo>
                    <a:lnTo>
                      <a:pt x="224" y="378"/>
                    </a:lnTo>
                    <a:lnTo>
                      <a:pt x="226" y="379"/>
                    </a:lnTo>
                    <a:lnTo>
                      <a:pt x="229" y="383"/>
                    </a:lnTo>
                    <a:lnTo>
                      <a:pt x="231" y="384"/>
                    </a:lnTo>
                    <a:lnTo>
                      <a:pt x="232" y="383"/>
                    </a:lnTo>
                    <a:lnTo>
                      <a:pt x="227" y="379"/>
                    </a:lnTo>
                    <a:lnTo>
                      <a:pt x="228" y="377"/>
                    </a:lnTo>
                    <a:lnTo>
                      <a:pt x="230" y="379"/>
                    </a:lnTo>
                    <a:lnTo>
                      <a:pt x="232" y="380"/>
                    </a:lnTo>
                    <a:lnTo>
                      <a:pt x="233" y="379"/>
                    </a:lnTo>
                    <a:lnTo>
                      <a:pt x="234" y="378"/>
                    </a:lnTo>
                    <a:lnTo>
                      <a:pt x="235" y="379"/>
                    </a:lnTo>
                    <a:lnTo>
                      <a:pt x="234" y="381"/>
                    </a:lnTo>
                    <a:lnTo>
                      <a:pt x="235" y="383"/>
                    </a:lnTo>
                    <a:lnTo>
                      <a:pt x="236" y="384"/>
                    </a:lnTo>
                    <a:lnTo>
                      <a:pt x="237" y="386"/>
                    </a:lnTo>
                    <a:lnTo>
                      <a:pt x="239" y="387"/>
                    </a:lnTo>
                    <a:lnTo>
                      <a:pt x="239" y="382"/>
                    </a:lnTo>
                    <a:lnTo>
                      <a:pt x="239" y="380"/>
                    </a:lnTo>
                    <a:lnTo>
                      <a:pt x="238" y="379"/>
                    </a:lnTo>
                    <a:lnTo>
                      <a:pt x="241" y="377"/>
                    </a:lnTo>
                    <a:lnTo>
                      <a:pt x="242" y="375"/>
                    </a:lnTo>
                    <a:lnTo>
                      <a:pt x="248" y="373"/>
                    </a:lnTo>
                    <a:lnTo>
                      <a:pt x="246" y="373"/>
                    </a:lnTo>
                    <a:lnTo>
                      <a:pt x="244" y="373"/>
                    </a:lnTo>
                    <a:lnTo>
                      <a:pt x="242" y="373"/>
                    </a:lnTo>
                    <a:lnTo>
                      <a:pt x="232" y="369"/>
                    </a:lnTo>
                    <a:lnTo>
                      <a:pt x="231" y="368"/>
                    </a:lnTo>
                    <a:lnTo>
                      <a:pt x="232" y="368"/>
                    </a:lnTo>
                    <a:lnTo>
                      <a:pt x="238" y="368"/>
                    </a:lnTo>
                    <a:lnTo>
                      <a:pt x="241" y="368"/>
                    </a:lnTo>
                    <a:lnTo>
                      <a:pt x="241" y="367"/>
                    </a:lnTo>
                    <a:lnTo>
                      <a:pt x="238" y="366"/>
                    </a:lnTo>
                    <a:lnTo>
                      <a:pt x="238" y="365"/>
                    </a:lnTo>
                    <a:lnTo>
                      <a:pt x="239" y="364"/>
                    </a:lnTo>
                    <a:lnTo>
                      <a:pt x="242" y="364"/>
                    </a:lnTo>
                    <a:lnTo>
                      <a:pt x="244" y="364"/>
                    </a:lnTo>
                    <a:lnTo>
                      <a:pt x="244" y="362"/>
                    </a:lnTo>
                    <a:lnTo>
                      <a:pt x="236" y="359"/>
                    </a:lnTo>
                    <a:lnTo>
                      <a:pt x="233" y="359"/>
                    </a:lnTo>
                    <a:lnTo>
                      <a:pt x="229" y="359"/>
                    </a:lnTo>
                    <a:lnTo>
                      <a:pt x="191" y="352"/>
                    </a:lnTo>
                    <a:lnTo>
                      <a:pt x="187" y="353"/>
                    </a:lnTo>
                    <a:lnTo>
                      <a:pt x="185" y="354"/>
                    </a:lnTo>
                    <a:lnTo>
                      <a:pt x="182" y="354"/>
                    </a:lnTo>
                    <a:lnTo>
                      <a:pt x="177" y="352"/>
                    </a:lnTo>
                    <a:lnTo>
                      <a:pt x="176" y="350"/>
                    </a:lnTo>
                    <a:lnTo>
                      <a:pt x="175" y="349"/>
                    </a:lnTo>
                    <a:lnTo>
                      <a:pt x="174" y="347"/>
                    </a:lnTo>
                    <a:lnTo>
                      <a:pt x="173" y="344"/>
                    </a:lnTo>
                    <a:lnTo>
                      <a:pt x="177" y="341"/>
                    </a:lnTo>
                    <a:lnTo>
                      <a:pt x="176" y="340"/>
                    </a:lnTo>
                    <a:lnTo>
                      <a:pt x="174" y="339"/>
                    </a:lnTo>
                    <a:lnTo>
                      <a:pt x="172" y="342"/>
                    </a:lnTo>
                    <a:lnTo>
                      <a:pt x="170" y="346"/>
                    </a:lnTo>
                    <a:lnTo>
                      <a:pt x="168" y="348"/>
                    </a:lnTo>
                    <a:lnTo>
                      <a:pt x="167" y="348"/>
                    </a:lnTo>
                    <a:lnTo>
                      <a:pt x="166" y="345"/>
                    </a:lnTo>
                    <a:lnTo>
                      <a:pt x="166" y="343"/>
                    </a:lnTo>
                    <a:lnTo>
                      <a:pt x="169" y="341"/>
                    </a:lnTo>
                    <a:lnTo>
                      <a:pt x="170" y="331"/>
                    </a:lnTo>
                    <a:lnTo>
                      <a:pt x="173" y="331"/>
                    </a:lnTo>
                    <a:lnTo>
                      <a:pt x="174" y="331"/>
                    </a:lnTo>
                    <a:lnTo>
                      <a:pt x="175" y="331"/>
                    </a:lnTo>
                    <a:lnTo>
                      <a:pt x="176" y="332"/>
                    </a:lnTo>
                    <a:lnTo>
                      <a:pt x="176" y="331"/>
                    </a:lnTo>
                    <a:lnTo>
                      <a:pt x="177" y="331"/>
                    </a:lnTo>
                    <a:lnTo>
                      <a:pt x="177" y="330"/>
                    </a:lnTo>
                    <a:lnTo>
                      <a:pt x="178" y="330"/>
                    </a:lnTo>
                    <a:lnTo>
                      <a:pt x="175" y="323"/>
                    </a:lnTo>
                    <a:lnTo>
                      <a:pt x="177" y="322"/>
                    </a:lnTo>
                    <a:lnTo>
                      <a:pt x="181" y="321"/>
                    </a:lnTo>
                    <a:lnTo>
                      <a:pt x="177" y="320"/>
                    </a:lnTo>
                    <a:lnTo>
                      <a:pt x="175" y="320"/>
                    </a:lnTo>
                    <a:lnTo>
                      <a:pt x="173" y="321"/>
                    </a:lnTo>
                    <a:lnTo>
                      <a:pt x="174" y="323"/>
                    </a:lnTo>
                    <a:lnTo>
                      <a:pt x="173" y="326"/>
                    </a:lnTo>
                    <a:lnTo>
                      <a:pt x="171" y="329"/>
                    </a:lnTo>
                    <a:lnTo>
                      <a:pt x="169" y="329"/>
                    </a:lnTo>
                    <a:lnTo>
                      <a:pt x="168" y="326"/>
                    </a:lnTo>
                    <a:lnTo>
                      <a:pt x="169" y="323"/>
                    </a:lnTo>
                    <a:lnTo>
                      <a:pt x="171" y="320"/>
                    </a:lnTo>
                    <a:lnTo>
                      <a:pt x="172" y="318"/>
                    </a:lnTo>
                    <a:lnTo>
                      <a:pt x="171" y="318"/>
                    </a:lnTo>
                    <a:lnTo>
                      <a:pt x="171" y="317"/>
                    </a:lnTo>
                    <a:lnTo>
                      <a:pt x="170" y="316"/>
                    </a:lnTo>
                    <a:lnTo>
                      <a:pt x="169" y="317"/>
                    </a:lnTo>
                    <a:lnTo>
                      <a:pt x="168" y="319"/>
                    </a:lnTo>
                    <a:lnTo>
                      <a:pt x="166" y="319"/>
                    </a:lnTo>
                    <a:lnTo>
                      <a:pt x="165" y="320"/>
                    </a:lnTo>
                    <a:lnTo>
                      <a:pt x="162" y="322"/>
                    </a:lnTo>
                    <a:lnTo>
                      <a:pt x="159" y="327"/>
                    </a:lnTo>
                    <a:lnTo>
                      <a:pt x="156" y="329"/>
                    </a:lnTo>
                    <a:lnTo>
                      <a:pt x="150" y="330"/>
                    </a:lnTo>
                    <a:lnTo>
                      <a:pt x="148" y="329"/>
                    </a:lnTo>
                    <a:lnTo>
                      <a:pt x="147" y="326"/>
                    </a:lnTo>
                    <a:lnTo>
                      <a:pt x="145" y="323"/>
                    </a:lnTo>
                    <a:lnTo>
                      <a:pt x="140" y="323"/>
                    </a:lnTo>
                    <a:lnTo>
                      <a:pt x="139" y="322"/>
                    </a:lnTo>
                    <a:lnTo>
                      <a:pt x="140" y="322"/>
                    </a:lnTo>
                    <a:lnTo>
                      <a:pt x="141" y="319"/>
                    </a:lnTo>
                    <a:lnTo>
                      <a:pt x="141" y="317"/>
                    </a:lnTo>
                    <a:lnTo>
                      <a:pt x="142" y="315"/>
                    </a:lnTo>
                    <a:lnTo>
                      <a:pt x="143" y="315"/>
                    </a:lnTo>
                    <a:lnTo>
                      <a:pt x="144" y="315"/>
                    </a:lnTo>
                    <a:lnTo>
                      <a:pt x="146" y="315"/>
                    </a:lnTo>
                    <a:lnTo>
                      <a:pt x="148" y="315"/>
                    </a:lnTo>
                    <a:lnTo>
                      <a:pt x="153" y="313"/>
                    </a:lnTo>
                    <a:lnTo>
                      <a:pt x="156" y="313"/>
                    </a:lnTo>
                    <a:lnTo>
                      <a:pt x="156" y="311"/>
                    </a:lnTo>
                    <a:lnTo>
                      <a:pt x="152" y="310"/>
                    </a:lnTo>
                    <a:lnTo>
                      <a:pt x="152" y="309"/>
                    </a:lnTo>
                    <a:lnTo>
                      <a:pt x="155" y="308"/>
                    </a:lnTo>
                    <a:lnTo>
                      <a:pt x="155" y="307"/>
                    </a:lnTo>
                    <a:lnTo>
                      <a:pt x="154" y="306"/>
                    </a:lnTo>
                    <a:lnTo>
                      <a:pt x="152" y="306"/>
                    </a:lnTo>
                    <a:lnTo>
                      <a:pt x="150" y="308"/>
                    </a:lnTo>
                    <a:lnTo>
                      <a:pt x="149" y="309"/>
                    </a:lnTo>
                    <a:lnTo>
                      <a:pt x="147" y="310"/>
                    </a:lnTo>
                    <a:lnTo>
                      <a:pt x="145" y="309"/>
                    </a:lnTo>
                    <a:lnTo>
                      <a:pt x="145" y="306"/>
                    </a:lnTo>
                    <a:lnTo>
                      <a:pt x="147" y="305"/>
                    </a:lnTo>
                    <a:lnTo>
                      <a:pt x="150" y="304"/>
                    </a:lnTo>
                    <a:lnTo>
                      <a:pt x="150" y="303"/>
                    </a:lnTo>
                    <a:lnTo>
                      <a:pt x="150" y="303"/>
                    </a:lnTo>
                    <a:lnTo>
                      <a:pt x="148" y="303"/>
                    </a:lnTo>
                    <a:lnTo>
                      <a:pt x="147" y="304"/>
                    </a:lnTo>
                    <a:lnTo>
                      <a:pt x="146" y="304"/>
                    </a:lnTo>
                    <a:lnTo>
                      <a:pt x="145" y="304"/>
                    </a:lnTo>
                    <a:lnTo>
                      <a:pt x="144" y="303"/>
                    </a:lnTo>
                    <a:lnTo>
                      <a:pt x="143" y="302"/>
                    </a:lnTo>
                    <a:lnTo>
                      <a:pt x="141" y="303"/>
                    </a:lnTo>
                    <a:lnTo>
                      <a:pt x="141" y="304"/>
                    </a:lnTo>
                    <a:lnTo>
                      <a:pt x="141" y="307"/>
                    </a:lnTo>
                    <a:lnTo>
                      <a:pt x="140" y="309"/>
                    </a:lnTo>
                    <a:lnTo>
                      <a:pt x="139" y="309"/>
                    </a:lnTo>
                    <a:lnTo>
                      <a:pt x="137" y="309"/>
                    </a:lnTo>
                    <a:lnTo>
                      <a:pt x="135" y="309"/>
                    </a:lnTo>
                    <a:lnTo>
                      <a:pt x="131" y="308"/>
                    </a:lnTo>
                    <a:lnTo>
                      <a:pt x="129" y="307"/>
                    </a:lnTo>
                    <a:lnTo>
                      <a:pt x="128" y="306"/>
                    </a:lnTo>
                    <a:lnTo>
                      <a:pt x="127" y="304"/>
                    </a:lnTo>
                    <a:lnTo>
                      <a:pt x="127" y="303"/>
                    </a:lnTo>
                    <a:lnTo>
                      <a:pt x="127" y="301"/>
                    </a:lnTo>
                    <a:lnTo>
                      <a:pt x="125" y="300"/>
                    </a:lnTo>
                    <a:lnTo>
                      <a:pt x="121" y="299"/>
                    </a:lnTo>
                    <a:lnTo>
                      <a:pt x="118" y="298"/>
                    </a:lnTo>
                    <a:lnTo>
                      <a:pt x="117" y="295"/>
                    </a:lnTo>
                    <a:lnTo>
                      <a:pt x="115" y="296"/>
                    </a:lnTo>
                    <a:lnTo>
                      <a:pt x="114" y="296"/>
                    </a:lnTo>
                    <a:lnTo>
                      <a:pt x="113" y="296"/>
                    </a:lnTo>
                    <a:lnTo>
                      <a:pt x="114" y="293"/>
                    </a:lnTo>
                    <a:lnTo>
                      <a:pt x="116" y="292"/>
                    </a:lnTo>
                    <a:lnTo>
                      <a:pt x="118" y="291"/>
                    </a:lnTo>
                    <a:lnTo>
                      <a:pt x="121" y="291"/>
                    </a:lnTo>
                    <a:lnTo>
                      <a:pt x="124" y="294"/>
                    </a:lnTo>
                    <a:lnTo>
                      <a:pt x="126" y="294"/>
                    </a:lnTo>
                    <a:lnTo>
                      <a:pt x="129" y="292"/>
                    </a:lnTo>
                    <a:lnTo>
                      <a:pt x="129" y="291"/>
                    </a:lnTo>
                    <a:lnTo>
                      <a:pt x="128" y="290"/>
                    </a:lnTo>
                    <a:lnTo>
                      <a:pt x="127" y="289"/>
                    </a:lnTo>
                    <a:lnTo>
                      <a:pt x="126" y="287"/>
                    </a:lnTo>
                    <a:lnTo>
                      <a:pt x="126" y="285"/>
                    </a:lnTo>
                    <a:lnTo>
                      <a:pt x="129" y="286"/>
                    </a:lnTo>
                    <a:lnTo>
                      <a:pt x="131" y="289"/>
                    </a:lnTo>
                    <a:lnTo>
                      <a:pt x="133" y="290"/>
                    </a:lnTo>
                    <a:lnTo>
                      <a:pt x="135" y="288"/>
                    </a:lnTo>
                    <a:lnTo>
                      <a:pt x="132" y="287"/>
                    </a:lnTo>
                    <a:lnTo>
                      <a:pt x="129" y="285"/>
                    </a:lnTo>
                    <a:lnTo>
                      <a:pt x="124" y="283"/>
                    </a:lnTo>
                    <a:lnTo>
                      <a:pt x="123" y="279"/>
                    </a:lnTo>
                    <a:lnTo>
                      <a:pt x="123" y="278"/>
                    </a:lnTo>
                    <a:lnTo>
                      <a:pt x="123" y="276"/>
                    </a:lnTo>
                    <a:lnTo>
                      <a:pt x="123" y="273"/>
                    </a:lnTo>
                    <a:lnTo>
                      <a:pt x="122" y="272"/>
                    </a:lnTo>
                    <a:lnTo>
                      <a:pt x="119" y="272"/>
                    </a:lnTo>
                    <a:lnTo>
                      <a:pt x="117" y="271"/>
                    </a:lnTo>
                    <a:lnTo>
                      <a:pt x="116" y="270"/>
                    </a:lnTo>
                    <a:lnTo>
                      <a:pt x="120" y="268"/>
                    </a:lnTo>
                    <a:lnTo>
                      <a:pt x="122" y="269"/>
                    </a:lnTo>
                    <a:lnTo>
                      <a:pt x="125" y="271"/>
                    </a:lnTo>
                    <a:lnTo>
                      <a:pt x="128" y="272"/>
                    </a:lnTo>
                    <a:lnTo>
                      <a:pt x="128" y="271"/>
                    </a:lnTo>
                    <a:lnTo>
                      <a:pt x="128" y="268"/>
                    </a:lnTo>
                    <a:lnTo>
                      <a:pt x="128" y="267"/>
                    </a:lnTo>
                    <a:lnTo>
                      <a:pt x="133" y="269"/>
                    </a:lnTo>
                    <a:lnTo>
                      <a:pt x="138" y="272"/>
                    </a:lnTo>
                    <a:lnTo>
                      <a:pt x="138" y="273"/>
                    </a:lnTo>
                    <a:lnTo>
                      <a:pt x="139" y="276"/>
                    </a:lnTo>
                    <a:lnTo>
                      <a:pt x="140" y="276"/>
                    </a:lnTo>
                    <a:lnTo>
                      <a:pt x="142" y="275"/>
                    </a:lnTo>
                    <a:lnTo>
                      <a:pt x="144" y="274"/>
                    </a:lnTo>
                    <a:lnTo>
                      <a:pt x="138" y="267"/>
                    </a:lnTo>
                    <a:lnTo>
                      <a:pt x="137" y="265"/>
                    </a:lnTo>
                    <a:lnTo>
                      <a:pt x="141" y="265"/>
                    </a:lnTo>
                    <a:lnTo>
                      <a:pt x="150" y="268"/>
                    </a:lnTo>
                    <a:lnTo>
                      <a:pt x="154" y="268"/>
                    </a:lnTo>
                    <a:lnTo>
                      <a:pt x="159" y="267"/>
                    </a:lnTo>
                    <a:lnTo>
                      <a:pt x="159" y="267"/>
                    </a:lnTo>
                    <a:lnTo>
                      <a:pt x="161" y="267"/>
                    </a:lnTo>
                    <a:lnTo>
                      <a:pt x="163" y="270"/>
                    </a:lnTo>
                    <a:lnTo>
                      <a:pt x="168" y="273"/>
                    </a:lnTo>
                    <a:lnTo>
                      <a:pt x="177" y="276"/>
                    </a:lnTo>
                    <a:lnTo>
                      <a:pt x="177" y="275"/>
                    </a:lnTo>
                    <a:lnTo>
                      <a:pt x="175" y="273"/>
                    </a:lnTo>
                    <a:lnTo>
                      <a:pt x="168" y="272"/>
                    </a:lnTo>
                    <a:lnTo>
                      <a:pt x="163" y="268"/>
                    </a:lnTo>
                    <a:lnTo>
                      <a:pt x="155" y="260"/>
                    </a:lnTo>
                    <a:lnTo>
                      <a:pt x="156" y="251"/>
                    </a:lnTo>
                    <a:lnTo>
                      <a:pt x="158" y="247"/>
                    </a:lnTo>
                    <a:lnTo>
                      <a:pt x="160" y="244"/>
                    </a:lnTo>
                    <a:lnTo>
                      <a:pt x="161" y="241"/>
                    </a:lnTo>
                    <a:lnTo>
                      <a:pt x="161" y="238"/>
                    </a:lnTo>
                    <a:lnTo>
                      <a:pt x="163" y="238"/>
                    </a:lnTo>
                    <a:lnTo>
                      <a:pt x="168" y="238"/>
                    </a:lnTo>
                    <a:lnTo>
                      <a:pt x="171" y="238"/>
                    </a:lnTo>
                    <a:lnTo>
                      <a:pt x="174" y="238"/>
                    </a:lnTo>
                    <a:lnTo>
                      <a:pt x="175" y="238"/>
                    </a:lnTo>
                    <a:lnTo>
                      <a:pt x="177" y="237"/>
                    </a:lnTo>
                    <a:lnTo>
                      <a:pt x="178" y="239"/>
                    </a:lnTo>
                    <a:lnTo>
                      <a:pt x="180" y="240"/>
                    </a:lnTo>
                    <a:lnTo>
                      <a:pt x="202" y="242"/>
                    </a:lnTo>
                    <a:lnTo>
                      <a:pt x="202" y="240"/>
                    </a:lnTo>
                    <a:lnTo>
                      <a:pt x="201" y="239"/>
                    </a:lnTo>
                    <a:lnTo>
                      <a:pt x="196" y="236"/>
                    </a:lnTo>
                    <a:lnTo>
                      <a:pt x="197" y="236"/>
                    </a:lnTo>
                    <a:lnTo>
                      <a:pt x="198" y="236"/>
                    </a:lnTo>
                    <a:lnTo>
                      <a:pt x="199" y="236"/>
                    </a:lnTo>
                    <a:lnTo>
                      <a:pt x="200" y="234"/>
                    </a:lnTo>
                    <a:lnTo>
                      <a:pt x="200" y="232"/>
                    </a:lnTo>
                    <a:lnTo>
                      <a:pt x="202" y="231"/>
                    </a:lnTo>
                    <a:lnTo>
                      <a:pt x="206" y="229"/>
                    </a:lnTo>
                    <a:lnTo>
                      <a:pt x="205" y="229"/>
                    </a:lnTo>
                    <a:lnTo>
                      <a:pt x="204" y="227"/>
                    </a:lnTo>
                    <a:lnTo>
                      <a:pt x="204" y="226"/>
                    </a:lnTo>
                    <a:lnTo>
                      <a:pt x="205" y="225"/>
                    </a:lnTo>
                    <a:lnTo>
                      <a:pt x="206" y="224"/>
                    </a:lnTo>
                    <a:lnTo>
                      <a:pt x="207" y="222"/>
                    </a:lnTo>
                    <a:lnTo>
                      <a:pt x="206" y="222"/>
                    </a:lnTo>
                    <a:lnTo>
                      <a:pt x="205" y="222"/>
                    </a:lnTo>
                    <a:lnTo>
                      <a:pt x="204" y="223"/>
                    </a:lnTo>
                    <a:lnTo>
                      <a:pt x="202" y="221"/>
                    </a:lnTo>
                    <a:lnTo>
                      <a:pt x="186" y="216"/>
                    </a:lnTo>
                    <a:lnTo>
                      <a:pt x="173" y="220"/>
                    </a:lnTo>
                    <a:lnTo>
                      <a:pt x="167" y="220"/>
                    </a:lnTo>
                    <a:lnTo>
                      <a:pt x="164" y="214"/>
                    </a:lnTo>
                    <a:lnTo>
                      <a:pt x="166" y="213"/>
                    </a:lnTo>
                    <a:lnTo>
                      <a:pt x="168" y="209"/>
                    </a:lnTo>
                    <a:lnTo>
                      <a:pt x="170" y="208"/>
                    </a:lnTo>
                    <a:lnTo>
                      <a:pt x="170" y="205"/>
                    </a:lnTo>
                    <a:lnTo>
                      <a:pt x="171" y="203"/>
                    </a:lnTo>
                    <a:lnTo>
                      <a:pt x="172" y="203"/>
                    </a:lnTo>
                    <a:lnTo>
                      <a:pt x="171" y="203"/>
                    </a:lnTo>
                    <a:lnTo>
                      <a:pt x="171" y="201"/>
                    </a:lnTo>
                    <a:lnTo>
                      <a:pt x="177" y="201"/>
                    </a:lnTo>
                    <a:lnTo>
                      <a:pt x="177" y="202"/>
                    </a:lnTo>
                    <a:lnTo>
                      <a:pt x="180" y="204"/>
                    </a:lnTo>
                    <a:lnTo>
                      <a:pt x="181" y="205"/>
                    </a:lnTo>
                    <a:lnTo>
                      <a:pt x="182" y="206"/>
                    </a:lnTo>
                    <a:lnTo>
                      <a:pt x="181" y="212"/>
                    </a:lnTo>
                    <a:lnTo>
                      <a:pt x="182" y="212"/>
                    </a:lnTo>
                    <a:lnTo>
                      <a:pt x="184" y="212"/>
                    </a:lnTo>
                    <a:lnTo>
                      <a:pt x="184" y="211"/>
                    </a:lnTo>
                    <a:lnTo>
                      <a:pt x="185" y="209"/>
                    </a:lnTo>
                    <a:lnTo>
                      <a:pt x="186" y="206"/>
                    </a:lnTo>
                    <a:lnTo>
                      <a:pt x="185" y="205"/>
                    </a:lnTo>
                    <a:lnTo>
                      <a:pt x="184" y="203"/>
                    </a:lnTo>
                    <a:lnTo>
                      <a:pt x="184" y="202"/>
                    </a:lnTo>
                    <a:lnTo>
                      <a:pt x="182" y="201"/>
                    </a:lnTo>
                    <a:lnTo>
                      <a:pt x="182" y="203"/>
                    </a:lnTo>
                    <a:lnTo>
                      <a:pt x="182" y="204"/>
                    </a:lnTo>
                    <a:lnTo>
                      <a:pt x="181" y="203"/>
                    </a:lnTo>
                    <a:lnTo>
                      <a:pt x="180" y="202"/>
                    </a:lnTo>
                    <a:lnTo>
                      <a:pt x="180" y="196"/>
                    </a:lnTo>
                    <a:lnTo>
                      <a:pt x="181" y="195"/>
                    </a:lnTo>
                    <a:lnTo>
                      <a:pt x="181" y="194"/>
                    </a:lnTo>
                    <a:lnTo>
                      <a:pt x="181" y="193"/>
                    </a:lnTo>
                    <a:lnTo>
                      <a:pt x="180" y="193"/>
                    </a:lnTo>
                    <a:lnTo>
                      <a:pt x="178" y="193"/>
                    </a:lnTo>
                    <a:lnTo>
                      <a:pt x="177" y="191"/>
                    </a:lnTo>
                    <a:lnTo>
                      <a:pt x="177" y="190"/>
                    </a:lnTo>
                    <a:lnTo>
                      <a:pt x="177" y="188"/>
                    </a:lnTo>
                    <a:lnTo>
                      <a:pt x="177" y="184"/>
                    </a:lnTo>
                    <a:lnTo>
                      <a:pt x="178" y="182"/>
                    </a:lnTo>
                    <a:lnTo>
                      <a:pt x="180" y="182"/>
                    </a:lnTo>
                    <a:lnTo>
                      <a:pt x="182" y="182"/>
                    </a:lnTo>
                    <a:lnTo>
                      <a:pt x="184" y="180"/>
                    </a:lnTo>
                    <a:lnTo>
                      <a:pt x="182" y="179"/>
                    </a:lnTo>
                    <a:lnTo>
                      <a:pt x="183" y="178"/>
                    </a:lnTo>
                    <a:lnTo>
                      <a:pt x="184" y="177"/>
                    </a:lnTo>
                    <a:lnTo>
                      <a:pt x="186" y="176"/>
                    </a:lnTo>
                    <a:lnTo>
                      <a:pt x="185" y="175"/>
                    </a:lnTo>
                    <a:lnTo>
                      <a:pt x="189" y="174"/>
                    </a:lnTo>
                    <a:lnTo>
                      <a:pt x="188" y="172"/>
                    </a:lnTo>
                    <a:lnTo>
                      <a:pt x="186" y="172"/>
                    </a:lnTo>
                    <a:lnTo>
                      <a:pt x="184" y="172"/>
                    </a:lnTo>
                    <a:lnTo>
                      <a:pt x="184" y="174"/>
                    </a:lnTo>
                    <a:lnTo>
                      <a:pt x="183" y="174"/>
                    </a:lnTo>
                    <a:lnTo>
                      <a:pt x="183" y="175"/>
                    </a:lnTo>
                    <a:lnTo>
                      <a:pt x="181" y="174"/>
                    </a:lnTo>
                    <a:lnTo>
                      <a:pt x="181" y="175"/>
                    </a:lnTo>
                    <a:lnTo>
                      <a:pt x="182" y="175"/>
                    </a:lnTo>
                    <a:lnTo>
                      <a:pt x="177" y="179"/>
                    </a:lnTo>
                    <a:lnTo>
                      <a:pt x="174" y="178"/>
                    </a:lnTo>
                    <a:lnTo>
                      <a:pt x="172" y="175"/>
                    </a:lnTo>
                    <a:lnTo>
                      <a:pt x="171" y="170"/>
                    </a:lnTo>
                    <a:lnTo>
                      <a:pt x="173" y="170"/>
                    </a:lnTo>
                    <a:lnTo>
                      <a:pt x="178" y="170"/>
                    </a:lnTo>
                    <a:lnTo>
                      <a:pt x="181" y="170"/>
                    </a:lnTo>
                    <a:lnTo>
                      <a:pt x="178" y="166"/>
                    </a:lnTo>
                    <a:lnTo>
                      <a:pt x="177" y="164"/>
                    </a:lnTo>
                    <a:lnTo>
                      <a:pt x="177" y="162"/>
                    </a:lnTo>
                    <a:lnTo>
                      <a:pt x="178" y="162"/>
                    </a:lnTo>
                    <a:lnTo>
                      <a:pt x="179" y="163"/>
                    </a:lnTo>
                    <a:lnTo>
                      <a:pt x="180" y="164"/>
                    </a:lnTo>
                    <a:lnTo>
                      <a:pt x="179" y="161"/>
                    </a:lnTo>
                    <a:lnTo>
                      <a:pt x="177" y="156"/>
                    </a:lnTo>
                    <a:lnTo>
                      <a:pt x="178" y="157"/>
                    </a:lnTo>
                    <a:lnTo>
                      <a:pt x="179" y="157"/>
                    </a:lnTo>
                    <a:lnTo>
                      <a:pt x="180" y="157"/>
                    </a:lnTo>
                    <a:lnTo>
                      <a:pt x="182" y="156"/>
                    </a:lnTo>
                    <a:lnTo>
                      <a:pt x="177" y="149"/>
                    </a:lnTo>
                    <a:lnTo>
                      <a:pt x="175" y="147"/>
                    </a:lnTo>
                    <a:lnTo>
                      <a:pt x="173" y="149"/>
                    </a:lnTo>
                    <a:lnTo>
                      <a:pt x="174" y="151"/>
                    </a:lnTo>
                    <a:lnTo>
                      <a:pt x="173" y="153"/>
                    </a:lnTo>
                    <a:lnTo>
                      <a:pt x="171" y="153"/>
                    </a:lnTo>
                    <a:lnTo>
                      <a:pt x="168" y="152"/>
                    </a:lnTo>
                    <a:lnTo>
                      <a:pt x="169" y="154"/>
                    </a:lnTo>
                    <a:lnTo>
                      <a:pt x="169" y="155"/>
                    </a:lnTo>
                    <a:lnTo>
                      <a:pt x="169" y="157"/>
                    </a:lnTo>
                    <a:lnTo>
                      <a:pt x="168" y="156"/>
                    </a:lnTo>
                    <a:lnTo>
                      <a:pt x="167" y="156"/>
                    </a:lnTo>
                    <a:lnTo>
                      <a:pt x="163" y="157"/>
                    </a:lnTo>
                    <a:lnTo>
                      <a:pt x="163" y="157"/>
                    </a:lnTo>
                    <a:lnTo>
                      <a:pt x="165" y="158"/>
                    </a:lnTo>
                    <a:lnTo>
                      <a:pt x="165" y="159"/>
                    </a:lnTo>
                    <a:lnTo>
                      <a:pt x="164" y="164"/>
                    </a:lnTo>
                    <a:lnTo>
                      <a:pt x="163" y="163"/>
                    </a:lnTo>
                    <a:lnTo>
                      <a:pt x="160" y="164"/>
                    </a:lnTo>
                    <a:lnTo>
                      <a:pt x="161" y="166"/>
                    </a:lnTo>
                    <a:lnTo>
                      <a:pt x="162" y="167"/>
                    </a:lnTo>
                    <a:lnTo>
                      <a:pt x="162" y="169"/>
                    </a:lnTo>
                    <a:lnTo>
                      <a:pt x="160" y="169"/>
                    </a:lnTo>
                    <a:lnTo>
                      <a:pt x="158" y="168"/>
                    </a:lnTo>
                    <a:lnTo>
                      <a:pt x="157" y="167"/>
                    </a:lnTo>
                    <a:lnTo>
                      <a:pt x="156" y="166"/>
                    </a:lnTo>
                    <a:lnTo>
                      <a:pt x="157" y="161"/>
                    </a:lnTo>
                    <a:lnTo>
                      <a:pt x="159" y="159"/>
                    </a:lnTo>
                    <a:lnTo>
                      <a:pt x="162" y="155"/>
                    </a:lnTo>
                    <a:lnTo>
                      <a:pt x="164" y="153"/>
                    </a:lnTo>
                    <a:lnTo>
                      <a:pt x="165" y="149"/>
                    </a:lnTo>
                    <a:lnTo>
                      <a:pt x="167" y="147"/>
                    </a:lnTo>
                    <a:lnTo>
                      <a:pt x="168" y="147"/>
                    </a:lnTo>
                    <a:lnTo>
                      <a:pt x="170" y="145"/>
                    </a:lnTo>
                    <a:lnTo>
                      <a:pt x="167" y="144"/>
                    </a:lnTo>
                    <a:lnTo>
                      <a:pt x="166" y="143"/>
                    </a:lnTo>
                    <a:lnTo>
                      <a:pt x="165" y="141"/>
                    </a:lnTo>
                    <a:lnTo>
                      <a:pt x="167" y="141"/>
                    </a:lnTo>
                    <a:lnTo>
                      <a:pt x="168" y="140"/>
                    </a:lnTo>
                    <a:lnTo>
                      <a:pt x="169" y="138"/>
                    </a:lnTo>
                    <a:lnTo>
                      <a:pt x="171" y="136"/>
                    </a:lnTo>
                    <a:lnTo>
                      <a:pt x="173" y="135"/>
                    </a:lnTo>
                    <a:lnTo>
                      <a:pt x="178" y="133"/>
                    </a:lnTo>
                    <a:lnTo>
                      <a:pt x="179" y="133"/>
                    </a:lnTo>
                    <a:lnTo>
                      <a:pt x="179" y="132"/>
                    </a:lnTo>
                    <a:lnTo>
                      <a:pt x="180" y="131"/>
                    </a:lnTo>
                    <a:lnTo>
                      <a:pt x="181" y="131"/>
                    </a:lnTo>
                    <a:lnTo>
                      <a:pt x="182" y="132"/>
                    </a:lnTo>
                    <a:lnTo>
                      <a:pt x="182" y="133"/>
                    </a:lnTo>
                    <a:lnTo>
                      <a:pt x="182" y="135"/>
                    </a:lnTo>
                    <a:lnTo>
                      <a:pt x="182" y="136"/>
                    </a:lnTo>
                    <a:lnTo>
                      <a:pt x="183" y="138"/>
                    </a:lnTo>
                    <a:lnTo>
                      <a:pt x="185" y="138"/>
                    </a:lnTo>
                    <a:lnTo>
                      <a:pt x="186" y="139"/>
                    </a:lnTo>
                    <a:lnTo>
                      <a:pt x="188" y="139"/>
                    </a:lnTo>
                    <a:lnTo>
                      <a:pt x="188" y="140"/>
                    </a:lnTo>
                    <a:lnTo>
                      <a:pt x="189" y="142"/>
                    </a:lnTo>
                    <a:lnTo>
                      <a:pt x="190" y="142"/>
                    </a:lnTo>
                    <a:lnTo>
                      <a:pt x="192" y="141"/>
                    </a:lnTo>
                    <a:lnTo>
                      <a:pt x="192" y="142"/>
                    </a:lnTo>
                    <a:lnTo>
                      <a:pt x="191" y="142"/>
                    </a:lnTo>
                    <a:lnTo>
                      <a:pt x="192" y="143"/>
                    </a:lnTo>
                    <a:lnTo>
                      <a:pt x="188" y="147"/>
                    </a:lnTo>
                    <a:lnTo>
                      <a:pt x="185" y="148"/>
                    </a:lnTo>
                    <a:lnTo>
                      <a:pt x="182" y="147"/>
                    </a:lnTo>
                    <a:lnTo>
                      <a:pt x="180" y="144"/>
                    </a:lnTo>
                    <a:lnTo>
                      <a:pt x="178" y="147"/>
                    </a:lnTo>
                    <a:lnTo>
                      <a:pt x="180" y="149"/>
                    </a:lnTo>
                    <a:lnTo>
                      <a:pt x="182" y="150"/>
                    </a:lnTo>
                    <a:lnTo>
                      <a:pt x="184" y="151"/>
                    </a:lnTo>
                    <a:lnTo>
                      <a:pt x="186" y="153"/>
                    </a:lnTo>
                    <a:lnTo>
                      <a:pt x="187" y="152"/>
                    </a:lnTo>
                    <a:lnTo>
                      <a:pt x="189" y="150"/>
                    </a:lnTo>
                    <a:lnTo>
                      <a:pt x="192" y="150"/>
                    </a:lnTo>
                    <a:lnTo>
                      <a:pt x="191" y="147"/>
                    </a:lnTo>
                    <a:lnTo>
                      <a:pt x="192" y="145"/>
                    </a:lnTo>
                    <a:lnTo>
                      <a:pt x="195" y="142"/>
                    </a:lnTo>
                    <a:lnTo>
                      <a:pt x="197" y="141"/>
                    </a:lnTo>
                    <a:lnTo>
                      <a:pt x="199" y="143"/>
                    </a:lnTo>
                    <a:lnTo>
                      <a:pt x="202" y="147"/>
                    </a:lnTo>
                    <a:lnTo>
                      <a:pt x="204" y="148"/>
                    </a:lnTo>
                    <a:lnTo>
                      <a:pt x="204" y="147"/>
                    </a:lnTo>
                    <a:lnTo>
                      <a:pt x="204" y="145"/>
                    </a:lnTo>
                    <a:lnTo>
                      <a:pt x="202" y="143"/>
                    </a:lnTo>
                    <a:lnTo>
                      <a:pt x="202" y="141"/>
                    </a:lnTo>
                    <a:lnTo>
                      <a:pt x="204" y="141"/>
                    </a:lnTo>
                    <a:lnTo>
                      <a:pt x="204" y="142"/>
                    </a:lnTo>
                    <a:lnTo>
                      <a:pt x="206" y="143"/>
                    </a:lnTo>
                    <a:lnTo>
                      <a:pt x="205" y="141"/>
                    </a:lnTo>
                    <a:lnTo>
                      <a:pt x="200" y="138"/>
                    </a:lnTo>
                    <a:lnTo>
                      <a:pt x="199" y="136"/>
                    </a:lnTo>
                    <a:lnTo>
                      <a:pt x="199" y="133"/>
                    </a:lnTo>
                    <a:lnTo>
                      <a:pt x="200" y="131"/>
                    </a:lnTo>
                    <a:lnTo>
                      <a:pt x="206" y="131"/>
                    </a:lnTo>
                    <a:lnTo>
                      <a:pt x="209" y="133"/>
                    </a:lnTo>
                    <a:lnTo>
                      <a:pt x="213" y="137"/>
                    </a:lnTo>
                    <a:lnTo>
                      <a:pt x="214" y="138"/>
                    </a:lnTo>
                    <a:lnTo>
                      <a:pt x="232" y="145"/>
                    </a:lnTo>
                    <a:lnTo>
                      <a:pt x="234" y="145"/>
                    </a:lnTo>
                    <a:lnTo>
                      <a:pt x="236" y="145"/>
                    </a:lnTo>
                    <a:lnTo>
                      <a:pt x="238" y="145"/>
                    </a:lnTo>
                    <a:lnTo>
                      <a:pt x="239" y="145"/>
                    </a:lnTo>
                    <a:lnTo>
                      <a:pt x="240" y="147"/>
                    </a:lnTo>
                    <a:lnTo>
                      <a:pt x="241" y="148"/>
                    </a:lnTo>
                    <a:lnTo>
                      <a:pt x="249" y="152"/>
                    </a:lnTo>
                    <a:lnTo>
                      <a:pt x="250" y="152"/>
                    </a:lnTo>
                    <a:lnTo>
                      <a:pt x="251" y="151"/>
                    </a:lnTo>
                    <a:lnTo>
                      <a:pt x="253" y="151"/>
                    </a:lnTo>
                    <a:lnTo>
                      <a:pt x="254" y="150"/>
                    </a:lnTo>
                    <a:lnTo>
                      <a:pt x="256" y="149"/>
                    </a:lnTo>
                    <a:lnTo>
                      <a:pt x="257" y="150"/>
                    </a:lnTo>
                    <a:lnTo>
                      <a:pt x="261" y="154"/>
                    </a:lnTo>
                    <a:lnTo>
                      <a:pt x="262" y="154"/>
                    </a:lnTo>
                    <a:lnTo>
                      <a:pt x="262" y="155"/>
                    </a:lnTo>
                    <a:lnTo>
                      <a:pt x="262" y="159"/>
                    </a:lnTo>
                    <a:lnTo>
                      <a:pt x="263" y="160"/>
                    </a:lnTo>
                    <a:lnTo>
                      <a:pt x="265" y="160"/>
                    </a:lnTo>
                    <a:lnTo>
                      <a:pt x="266" y="160"/>
                    </a:lnTo>
                    <a:lnTo>
                      <a:pt x="267" y="159"/>
                    </a:lnTo>
                    <a:lnTo>
                      <a:pt x="267" y="161"/>
                    </a:lnTo>
                    <a:lnTo>
                      <a:pt x="267" y="163"/>
                    </a:lnTo>
                    <a:lnTo>
                      <a:pt x="266" y="164"/>
                    </a:lnTo>
                    <a:lnTo>
                      <a:pt x="265" y="165"/>
                    </a:lnTo>
                    <a:lnTo>
                      <a:pt x="265" y="166"/>
                    </a:lnTo>
                    <a:lnTo>
                      <a:pt x="267" y="168"/>
                    </a:lnTo>
                    <a:lnTo>
                      <a:pt x="267" y="169"/>
                    </a:lnTo>
                    <a:lnTo>
                      <a:pt x="264" y="170"/>
                    </a:lnTo>
                    <a:lnTo>
                      <a:pt x="264" y="173"/>
                    </a:lnTo>
                    <a:lnTo>
                      <a:pt x="268" y="179"/>
                    </a:lnTo>
                    <a:lnTo>
                      <a:pt x="268" y="182"/>
                    </a:lnTo>
                    <a:lnTo>
                      <a:pt x="268" y="184"/>
                    </a:lnTo>
                    <a:lnTo>
                      <a:pt x="268" y="188"/>
                    </a:lnTo>
                    <a:lnTo>
                      <a:pt x="268" y="188"/>
                    </a:lnTo>
                    <a:lnTo>
                      <a:pt x="269" y="185"/>
                    </a:lnTo>
                    <a:lnTo>
                      <a:pt x="270" y="182"/>
                    </a:lnTo>
                    <a:lnTo>
                      <a:pt x="271" y="180"/>
                    </a:lnTo>
                    <a:lnTo>
                      <a:pt x="272" y="176"/>
                    </a:lnTo>
                    <a:lnTo>
                      <a:pt x="275" y="176"/>
                    </a:lnTo>
                    <a:lnTo>
                      <a:pt x="277" y="175"/>
                    </a:lnTo>
                    <a:lnTo>
                      <a:pt x="281" y="171"/>
                    </a:lnTo>
                    <a:lnTo>
                      <a:pt x="283" y="166"/>
                    </a:lnTo>
                    <a:lnTo>
                      <a:pt x="286" y="164"/>
                    </a:lnTo>
                    <a:lnTo>
                      <a:pt x="289" y="164"/>
                    </a:lnTo>
                    <a:lnTo>
                      <a:pt x="296" y="167"/>
                    </a:lnTo>
                    <a:lnTo>
                      <a:pt x="296" y="167"/>
                    </a:lnTo>
                    <a:lnTo>
                      <a:pt x="297" y="167"/>
                    </a:lnTo>
                    <a:lnTo>
                      <a:pt x="298" y="166"/>
                    </a:lnTo>
                    <a:lnTo>
                      <a:pt x="299" y="168"/>
                    </a:lnTo>
                    <a:lnTo>
                      <a:pt x="300" y="170"/>
                    </a:lnTo>
                    <a:lnTo>
                      <a:pt x="302" y="171"/>
                    </a:lnTo>
                    <a:lnTo>
                      <a:pt x="304" y="174"/>
                    </a:lnTo>
                    <a:lnTo>
                      <a:pt x="305" y="175"/>
                    </a:lnTo>
                    <a:lnTo>
                      <a:pt x="311" y="175"/>
                    </a:lnTo>
                    <a:lnTo>
                      <a:pt x="314" y="175"/>
                    </a:lnTo>
                    <a:lnTo>
                      <a:pt x="316" y="175"/>
                    </a:lnTo>
                    <a:lnTo>
                      <a:pt x="319" y="178"/>
                    </a:lnTo>
                    <a:lnTo>
                      <a:pt x="326" y="178"/>
                    </a:lnTo>
                    <a:lnTo>
                      <a:pt x="329" y="181"/>
                    </a:lnTo>
                    <a:lnTo>
                      <a:pt x="329" y="183"/>
                    </a:lnTo>
                    <a:lnTo>
                      <a:pt x="329" y="184"/>
                    </a:lnTo>
                    <a:lnTo>
                      <a:pt x="329" y="187"/>
                    </a:lnTo>
                    <a:lnTo>
                      <a:pt x="332" y="189"/>
                    </a:lnTo>
                    <a:lnTo>
                      <a:pt x="332" y="191"/>
                    </a:lnTo>
                    <a:lnTo>
                      <a:pt x="334" y="194"/>
                    </a:lnTo>
                    <a:lnTo>
                      <a:pt x="336" y="194"/>
                    </a:lnTo>
                    <a:lnTo>
                      <a:pt x="338" y="194"/>
                    </a:lnTo>
                    <a:lnTo>
                      <a:pt x="341" y="195"/>
                    </a:lnTo>
                    <a:lnTo>
                      <a:pt x="341" y="193"/>
                    </a:lnTo>
                    <a:lnTo>
                      <a:pt x="340" y="193"/>
                    </a:lnTo>
                    <a:lnTo>
                      <a:pt x="338" y="192"/>
                    </a:lnTo>
                    <a:lnTo>
                      <a:pt x="337" y="190"/>
                    </a:lnTo>
                    <a:lnTo>
                      <a:pt x="337" y="188"/>
                    </a:lnTo>
                    <a:lnTo>
                      <a:pt x="336" y="186"/>
                    </a:lnTo>
                    <a:lnTo>
                      <a:pt x="335" y="184"/>
                    </a:lnTo>
                    <a:lnTo>
                      <a:pt x="333" y="184"/>
                    </a:lnTo>
                    <a:lnTo>
                      <a:pt x="332" y="183"/>
                    </a:lnTo>
                    <a:lnTo>
                      <a:pt x="332" y="182"/>
                    </a:lnTo>
                    <a:lnTo>
                      <a:pt x="332" y="181"/>
                    </a:lnTo>
                    <a:lnTo>
                      <a:pt x="334" y="179"/>
                    </a:lnTo>
                    <a:lnTo>
                      <a:pt x="336" y="178"/>
                    </a:lnTo>
                    <a:lnTo>
                      <a:pt x="338" y="180"/>
                    </a:lnTo>
                    <a:lnTo>
                      <a:pt x="340" y="181"/>
                    </a:lnTo>
                    <a:lnTo>
                      <a:pt x="341" y="180"/>
                    </a:lnTo>
                    <a:lnTo>
                      <a:pt x="341" y="180"/>
                    </a:lnTo>
                    <a:lnTo>
                      <a:pt x="350" y="184"/>
                    </a:lnTo>
                    <a:lnTo>
                      <a:pt x="348" y="181"/>
                    </a:lnTo>
                    <a:lnTo>
                      <a:pt x="347" y="178"/>
                    </a:lnTo>
                    <a:lnTo>
                      <a:pt x="344" y="176"/>
                    </a:lnTo>
                    <a:lnTo>
                      <a:pt x="342" y="175"/>
                    </a:lnTo>
                    <a:lnTo>
                      <a:pt x="341" y="175"/>
                    </a:lnTo>
                    <a:lnTo>
                      <a:pt x="340" y="175"/>
                    </a:lnTo>
                    <a:lnTo>
                      <a:pt x="340" y="173"/>
                    </a:lnTo>
                    <a:lnTo>
                      <a:pt x="341" y="171"/>
                    </a:lnTo>
                    <a:lnTo>
                      <a:pt x="342" y="172"/>
                    </a:lnTo>
                    <a:lnTo>
                      <a:pt x="344" y="175"/>
                    </a:lnTo>
                    <a:lnTo>
                      <a:pt x="347" y="175"/>
                    </a:lnTo>
                    <a:lnTo>
                      <a:pt x="346" y="172"/>
                    </a:lnTo>
                    <a:lnTo>
                      <a:pt x="344" y="170"/>
                    </a:lnTo>
                    <a:lnTo>
                      <a:pt x="342" y="169"/>
                    </a:lnTo>
                    <a:lnTo>
                      <a:pt x="331" y="166"/>
                    </a:lnTo>
                    <a:lnTo>
                      <a:pt x="331" y="165"/>
                    </a:lnTo>
                    <a:lnTo>
                      <a:pt x="331" y="163"/>
                    </a:lnTo>
                    <a:lnTo>
                      <a:pt x="332" y="162"/>
                    </a:lnTo>
                    <a:lnTo>
                      <a:pt x="333" y="161"/>
                    </a:lnTo>
                    <a:lnTo>
                      <a:pt x="335" y="160"/>
                    </a:lnTo>
                    <a:lnTo>
                      <a:pt x="339" y="160"/>
                    </a:lnTo>
                    <a:lnTo>
                      <a:pt x="354" y="154"/>
                    </a:lnTo>
                    <a:lnTo>
                      <a:pt x="356" y="154"/>
                    </a:lnTo>
                    <a:lnTo>
                      <a:pt x="357" y="154"/>
                    </a:lnTo>
                    <a:lnTo>
                      <a:pt x="358" y="152"/>
                    </a:lnTo>
                    <a:lnTo>
                      <a:pt x="359" y="148"/>
                    </a:lnTo>
                    <a:lnTo>
                      <a:pt x="360" y="145"/>
                    </a:lnTo>
                    <a:lnTo>
                      <a:pt x="360" y="146"/>
                    </a:lnTo>
                    <a:lnTo>
                      <a:pt x="360" y="148"/>
                    </a:lnTo>
                    <a:lnTo>
                      <a:pt x="360" y="149"/>
                    </a:lnTo>
                    <a:lnTo>
                      <a:pt x="361" y="150"/>
                    </a:lnTo>
                    <a:lnTo>
                      <a:pt x="361" y="151"/>
                    </a:lnTo>
                    <a:lnTo>
                      <a:pt x="365" y="149"/>
                    </a:lnTo>
                    <a:lnTo>
                      <a:pt x="369" y="149"/>
                    </a:lnTo>
                    <a:lnTo>
                      <a:pt x="378" y="149"/>
                    </a:lnTo>
                    <a:lnTo>
                      <a:pt x="379" y="149"/>
                    </a:lnTo>
                    <a:lnTo>
                      <a:pt x="386" y="147"/>
                    </a:lnTo>
                    <a:lnTo>
                      <a:pt x="389" y="147"/>
                    </a:lnTo>
                    <a:lnTo>
                      <a:pt x="390" y="146"/>
                    </a:lnTo>
                    <a:lnTo>
                      <a:pt x="387" y="145"/>
                    </a:lnTo>
                    <a:lnTo>
                      <a:pt x="385" y="144"/>
                    </a:lnTo>
                    <a:lnTo>
                      <a:pt x="384" y="141"/>
                    </a:lnTo>
                    <a:lnTo>
                      <a:pt x="391" y="138"/>
                    </a:lnTo>
                    <a:lnTo>
                      <a:pt x="392" y="134"/>
                    </a:lnTo>
                    <a:lnTo>
                      <a:pt x="398" y="130"/>
                    </a:lnTo>
                    <a:lnTo>
                      <a:pt x="399" y="126"/>
                    </a:lnTo>
                    <a:lnTo>
                      <a:pt x="400" y="127"/>
                    </a:lnTo>
                    <a:lnTo>
                      <a:pt x="401" y="128"/>
                    </a:lnTo>
                    <a:lnTo>
                      <a:pt x="401" y="129"/>
                    </a:lnTo>
                    <a:lnTo>
                      <a:pt x="403" y="129"/>
                    </a:lnTo>
                    <a:lnTo>
                      <a:pt x="405" y="124"/>
                    </a:lnTo>
                    <a:lnTo>
                      <a:pt x="406" y="122"/>
                    </a:lnTo>
                    <a:lnTo>
                      <a:pt x="406" y="121"/>
                    </a:lnTo>
                    <a:lnTo>
                      <a:pt x="406" y="120"/>
                    </a:lnTo>
                    <a:lnTo>
                      <a:pt x="404" y="122"/>
                    </a:lnTo>
                    <a:lnTo>
                      <a:pt x="401" y="123"/>
                    </a:lnTo>
                    <a:lnTo>
                      <a:pt x="393" y="122"/>
                    </a:lnTo>
                    <a:lnTo>
                      <a:pt x="388" y="125"/>
                    </a:lnTo>
                    <a:lnTo>
                      <a:pt x="386" y="125"/>
                    </a:lnTo>
                    <a:lnTo>
                      <a:pt x="386" y="124"/>
                    </a:lnTo>
                    <a:lnTo>
                      <a:pt x="387" y="122"/>
                    </a:lnTo>
                    <a:lnTo>
                      <a:pt x="388" y="121"/>
                    </a:lnTo>
                    <a:lnTo>
                      <a:pt x="387" y="120"/>
                    </a:lnTo>
                    <a:lnTo>
                      <a:pt x="387" y="119"/>
                    </a:lnTo>
                    <a:lnTo>
                      <a:pt x="385" y="119"/>
                    </a:lnTo>
                    <a:lnTo>
                      <a:pt x="380" y="121"/>
                    </a:lnTo>
                    <a:lnTo>
                      <a:pt x="378" y="122"/>
                    </a:lnTo>
                    <a:lnTo>
                      <a:pt x="370" y="127"/>
                    </a:lnTo>
                    <a:lnTo>
                      <a:pt x="369" y="128"/>
                    </a:lnTo>
                    <a:lnTo>
                      <a:pt x="367" y="129"/>
                    </a:lnTo>
                    <a:lnTo>
                      <a:pt x="366" y="129"/>
                    </a:lnTo>
                    <a:lnTo>
                      <a:pt x="366" y="127"/>
                    </a:lnTo>
                    <a:lnTo>
                      <a:pt x="369" y="125"/>
                    </a:lnTo>
                    <a:lnTo>
                      <a:pt x="371" y="124"/>
                    </a:lnTo>
                    <a:lnTo>
                      <a:pt x="374" y="123"/>
                    </a:lnTo>
                    <a:lnTo>
                      <a:pt x="376" y="122"/>
                    </a:lnTo>
                    <a:lnTo>
                      <a:pt x="376" y="120"/>
                    </a:lnTo>
                    <a:lnTo>
                      <a:pt x="375" y="118"/>
                    </a:lnTo>
                    <a:lnTo>
                      <a:pt x="373" y="119"/>
                    </a:lnTo>
                    <a:lnTo>
                      <a:pt x="372" y="119"/>
                    </a:lnTo>
                    <a:lnTo>
                      <a:pt x="373" y="115"/>
                    </a:lnTo>
                    <a:lnTo>
                      <a:pt x="372" y="114"/>
                    </a:lnTo>
                    <a:lnTo>
                      <a:pt x="369" y="117"/>
                    </a:lnTo>
                    <a:lnTo>
                      <a:pt x="368" y="120"/>
                    </a:lnTo>
                    <a:lnTo>
                      <a:pt x="367" y="120"/>
                    </a:lnTo>
                    <a:lnTo>
                      <a:pt x="366" y="120"/>
                    </a:lnTo>
                    <a:lnTo>
                      <a:pt x="365" y="118"/>
                    </a:lnTo>
                    <a:lnTo>
                      <a:pt x="365" y="116"/>
                    </a:lnTo>
                    <a:lnTo>
                      <a:pt x="366" y="115"/>
                    </a:lnTo>
                    <a:lnTo>
                      <a:pt x="365" y="114"/>
                    </a:lnTo>
                    <a:lnTo>
                      <a:pt x="364" y="114"/>
                    </a:lnTo>
                    <a:lnTo>
                      <a:pt x="362" y="115"/>
                    </a:lnTo>
                    <a:lnTo>
                      <a:pt x="360" y="114"/>
                    </a:lnTo>
                    <a:lnTo>
                      <a:pt x="358" y="114"/>
                    </a:lnTo>
                    <a:lnTo>
                      <a:pt x="356" y="117"/>
                    </a:lnTo>
                    <a:lnTo>
                      <a:pt x="354" y="116"/>
                    </a:lnTo>
                    <a:lnTo>
                      <a:pt x="352" y="114"/>
                    </a:lnTo>
                    <a:lnTo>
                      <a:pt x="344" y="111"/>
                    </a:lnTo>
                    <a:lnTo>
                      <a:pt x="342" y="110"/>
                    </a:lnTo>
                    <a:lnTo>
                      <a:pt x="344" y="108"/>
                    </a:lnTo>
                    <a:lnTo>
                      <a:pt x="343" y="107"/>
                    </a:lnTo>
                    <a:lnTo>
                      <a:pt x="335" y="101"/>
                    </a:lnTo>
                    <a:lnTo>
                      <a:pt x="333" y="101"/>
                    </a:lnTo>
                    <a:lnTo>
                      <a:pt x="334" y="100"/>
                    </a:lnTo>
                    <a:lnTo>
                      <a:pt x="334" y="99"/>
                    </a:lnTo>
                    <a:lnTo>
                      <a:pt x="335" y="99"/>
                    </a:lnTo>
                    <a:lnTo>
                      <a:pt x="335" y="98"/>
                    </a:lnTo>
                    <a:lnTo>
                      <a:pt x="336" y="97"/>
                    </a:lnTo>
                    <a:lnTo>
                      <a:pt x="334" y="95"/>
                    </a:lnTo>
                    <a:lnTo>
                      <a:pt x="334" y="94"/>
                    </a:lnTo>
                    <a:lnTo>
                      <a:pt x="335" y="92"/>
                    </a:lnTo>
                    <a:lnTo>
                      <a:pt x="337" y="92"/>
                    </a:lnTo>
                    <a:lnTo>
                      <a:pt x="338" y="92"/>
                    </a:lnTo>
                    <a:lnTo>
                      <a:pt x="340" y="92"/>
                    </a:lnTo>
                    <a:lnTo>
                      <a:pt x="341" y="92"/>
                    </a:lnTo>
                    <a:lnTo>
                      <a:pt x="341" y="89"/>
                    </a:lnTo>
                    <a:lnTo>
                      <a:pt x="343" y="88"/>
                    </a:lnTo>
                    <a:lnTo>
                      <a:pt x="353" y="84"/>
                    </a:lnTo>
                    <a:lnTo>
                      <a:pt x="356" y="84"/>
                    </a:lnTo>
                    <a:lnTo>
                      <a:pt x="367" y="87"/>
                    </a:lnTo>
                    <a:lnTo>
                      <a:pt x="372" y="91"/>
                    </a:lnTo>
                    <a:lnTo>
                      <a:pt x="375" y="92"/>
                    </a:lnTo>
                    <a:lnTo>
                      <a:pt x="376" y="91"/>
                    </a:lnTo>
                    <a:lnTo>
                      <a:pt x="369" y="86"/>
                    </a:lnTo>
                    <a:lnTo>
                      <a:pt x="367" y="83"/>
                    </a:lnTo>
                    <a:lnTo>
                      <a:pt x="369" y="83"/>
                    </a:lnTo>
                    <a:lnTo>
                      <a:pt x="374" y="84"/>
                    </a:lnTo>
                    <a:lnTo>
                      <a:pt x="375" y="85"/>
                    </a:lnTo>
                    <a:lnTo>
                      <a:pt x="376" y="88"/>
                    </a:lnTo>
                    <a:lnTo>
                      <a:pt x="377" y="91"/>
                    </a:lnTo>
                    <a:lnTo>
                      <a:pt x="378" y="92"/>
                    </a:lnTo>
                    <a:lnTo>
                      <a:pt x="381" y="92"/>
                    </a:lnTo>
                    <a:lnTo>
                      <a:pt x="377" y="84"/>
                    </a:lnTo>
                    <a:lnTo>
                      <a:pt x="373" y="82"/>
                    </a:lnTo>
                    <a:lnTo>
                      <a:pt x="369" y="78"/>
                    </a:lnTo>
                    <a:lnTo>
                      <a:pt x="367" y="77"/>
                    </a:lnTo>
                    <a:lnTo>
                      <a:pt x="368" y="75"/>
                    </a:lnTo>
                    <a:lnTo>
                      <a:pt x="369" y="74"/>
                    </a:lnTo>
                    <a:lnTo>
                      <a:pt x="370" y="75"/>
                    </a:lnTo>
                    <a:lnTo>
                      <a:pt x="371" y="75"/>
                    </a:lnTo>
                    <a:lnTo>
                      <a:pt x="373" y="74"/>
                    </a:lnTo>
                    <a:lnTo>
                      <a:pt x="375" y="73"/>
                    </a:lnTo>
                    <a:lnTo>
                      <a:pt x="377" y="72"/>
                    </a:lnTo>
                    <a:lnTo>
                      <a:pt x="378" y="75"/>
                    </a:lnTo>
                    <a:lnTo>
                      <a:pt x="380" y="76"/>
                    </a:lnTo>
                    <a:lnTo>
                      <a:pt x="386" y="76"/>
                    </a:lnTo>
                    <a:lnTo>
                      <a:pt x="391" y="80"/>
                    </a:lnTo>
                    <a:lnTo>
                      <a:pt x="394" y="81"/>
                    </a:lnTo>
                    <a:lnTo>
                      <a:pt x="394" y="80"/>
                    </a:lnTo>
                    <a:lnTo>
                      <a:pt x="392" y="79"/>
                    </a:lnTo>
                    <a:lnTo>
                      <a:pt x="390" y="77"/>
                    </a:lnTo>
                    <a:lnTo>
                      <a:pt x="388" y="74"/>
                    </a:lnTo>
                    <a:lnTo>
                      <a:pt x="389" y="72"/>
                    </a:lnTo>
                    <a:lnTo>
                      <a:pt x="391" y="70"/>
                    </a:lnTo>
                    <a:lnTo>
                      <a:pt x="396" y="72"/>
                    </a:lnTo>
                    <a:lnTo>
                      <a:pt x="397" y="72"/>
                    </a:lnTo>
                    <a:lnTo>
                      <a:pt x="396" y="71"/>
                    </a:lnTo>
                    <a:lnTo>
                      <a:pt x="396" y="66"/>
                    </a:lnTo>
                    <a:lnTo>
                      <a:pt x="395" y="65"/>
                    </a:lnTo>
                    <a:lnTo>
                      <a:pt x="393" y="65"/>
                    </a:lnTo>
                    <a:lnTo>
                      <a:pt x="392" y="65"/>
                    </a:lnTo>
                    <a:lnTo>
                      <a:pt x="391" y="65"/>
                    </a:lnTo>
                    <a:lnTo>
                      <a:pt x="391" y="67"/>
                    </a:lnTo>
                    <a:lnTo>
                      <a:pt x="390" y="68"/>
                    </a:lnTo>
                    <a:lnTo>
                      <a:pt x="390" y="69"/>
                    </a:lnTo>
                    <a:lnTo>
                      <a:pt x="387" y="68"/>
                    </a:lnTo>
                    <a:lnTo>
                      <a:pt x="386" y="65"/>
                    </a:lnTo>
                    <a:lnTo>
                      <a:pt x="384" y="60"/>
                    </a:lnTo>
                    <a:lnTo>
                      <a:pt x="384" y="55"/>
                    </a:lnTo>
                    <a:lnTo>
                      <a:pt x="386" y="55"/>
                    </a:lnTo>
                    <a:lnTo>
                      <a:pt x="387" y="56"/>
                    </a:lnTo>
                    <a:lnTo>
                      <a:pt x="387" y="57"/>
                    </a:lnTo>
                    <a:lnTo>
                      <a:pt x="388" y="58"/>
                    </a:lnTo>
                    <a:lnTo>
                      <a:pt x="390" y="58"/>
                    </a:lnTo>
                    <a:lnTo>
                      <a:pt x="392" y="58"/>
                    </a:lnTo>
                    <a:lnTo>
                      <a:pt x="395" y="57"/>
                    </a:lnTo>
                    <a:lnTo>
                      <a:pt x="392" y="55"/>
                    </a:lnTo>
                    <a:lnTo>
                      <a:pt x="390" y="52"/>
                    </a:lnTo>
                    <a:lnTo>
                      <a:pt x="387" y="46"/>
                    </a:lnTo>
                    <a:lnTo>
                      <a:pt x="387" y="44"/>
                    </a:lnTo>
                    <a:lnTo>
                      <a:pt x="389" y="44"/>
                    </a:lnTo>
                    <a:lnTo>
                      <a:pt x="390" y="44"/>
                    </a:lnTo>
                    <a:lnTo>
                      <a:pt x="391" y="44"/>
                    </a:lnTo>
                    <a:lnTo>
                      <a:pt x="392" y="46"/>
                    </a:lnTo>
                    <a:lnTo>
                      <a:pt x="394" y="44"/>
                    </a:lnTo>
                    <a:lnTo>
                      <a:pt x="395" y="43"/>
                    </a:lnTo>
                    <a:lnTo>
                      <a:pt x="394" y="43"/>
                    </a:lnTo>
                    <a:lnTo>
                      <a:pt x="395" y="40"/>
                    </a:lnTo>
                    <a:lnTo>
                      <a:pt x="396" y="40"/>
                    </a:lnTo>
                    <a:lnTo>
                      <a:pt x="397" y="40"/>
                    </a:lnTo>
                    <a:lnTo>
                      <a:pt x="398" y="40"/>
                    </a:lnTo>
                    <a:lnTo>
                      <a:pt x="402" y="36"/>
                    </a:lnTo>
                    <a:lnTo>
                      <a:pt x="403" y="36"/>
                    </a:lnTo>
                    <a:lnTo>
                      <a:pt x="404" y="37"/>
                    </a:lnTo>
                    <a:lnTo>
                      <a:pt x="403" y="42"/>
                    </a:lnTo>
                    <a:lnTo>
                      <a:pt x="404" y="43"/>
                    </a:lnTo>
                    <a:lnTo>
                      <a:pt x="405" y="42"/>
                    </a:lnTo>
                    <a:lnTo>
                      <a:pt x="406" y="38"/>
                    </a:lnTo>
                    <a:lnTo>
                      <a:pt x="407" y="38"/>
                    </a:lnTo>
                    <a:lnTo>
                      <a:pt x="407" y="32"/>
                    </a:lnTo>
                    <a:lnTo>
                      <a:pt x="408" y="28"/>
                    </a:lnTo>
                    <a:lnTo>
                      <a:pt x="409" y="28"/>
                    </a:lnTo>
                    <a:lnTo>
                      <a:pt x="410" y="27"/>
                    </a:lnTo>
                    <a:lnTo>
                      <a:pt x="414" y="20"/>
                    </a:lnTo>
                    <a:lnTo>
                      <a:pt x="415" y="19"/>
                    </a:lnTo>
                    <a:lnTo>
                      <a:pt x="417" y="19"/>
                    </a:lnTo>
                    <a:lnTo>
                      <a:pt x="423" y="24"/>
                    </a:lnTo>
                    <a:lnTo>
                      <a:pt x="424" y="24"/>
                    </a:lnTo>
                    <a:lnTo>
                      <a:pt x="428" y="23"/>
                    </a:lnTo>
                    <a:lnTo>
                      <a:pt x="430" y="23"/>
                    </a:lnTo>
                    <a:lnTo>
                      <a:pt x="429" y="25"/>
                    </a:lnTo>
                    <a:lnTo>
                      <a:pt x="428" y="26"/>
                    </a:lnTo>
                    <a:lnTo>
                      <a:pt x="427" y="27"/>
                    </a:lnTo>
                    <a:lnTo>
                      <a:pt x="426" y="28"/>
                    </a:lnTo>
                    <a:lnTo>
                      <a:pt x="427" y="29"/>
                    </a:lnTo>
                    <a:lnTo>
                      <a:pt x="428" y="28"/>
                    </a:lnTo>
                    <a:lnTo>
                      <a:pt x="433" y="25"/>
                    </a:lnTo>
                    <a:lnTo>
                      <a:pt x="441" y="22"/>
                    </a:lnTo>
                    <a:lnTo>
                      <a:pt x="442" y="22"/>
                    </a:lnTo>
                    <a:lnTo>
                      <a:pt x="445" y="21"/>
                    </a:lnTo>
                    <a:lnTo>
                      <a:pt x="447" y="18"/>
                    </a:lnTo>
                    <a:lnTo>
                      <a:pt x="449" y="16"/>
                    </a:lnTo>
                    <a:lnTo>
                      <a:pt x="451" y="16"/>
                    </a:lnTo>
                    <a:lnTo>
                      <a:pt x="453" y="19"/>
                    </a:lnTo>
                    <a:lnTo>
                      <a:pt x="452" y="20"/>
                    </a:lnTo>
                    <a:lnTo>
                      <a:pt x="446" y="23"/>
                    </a:lnTo>
                    <a:lnTo>
                      <a:pt x="446" y="24"/>
                    </a:lnTo>
                    <a:lnTo>
                      <a:pt x="451" y="23"/>
                    </a:lnTo>
                    <a:lnTo>
                      <a:pt x="451" y="24"/>
                    </a:lnTo>
                    <a:lnTo>
                      <a:pt x="452" y="25"/>
                    </a:lnTo>
                    <a:lnTo>
                      <a:pt x="454" y="25"/>
                    </a:lnTo>
                    <a:lnTo>
                      <a:pt x="456" y="25"/>
                    </a:lnTo>
                    <a:lnTo>
                      <a:pt x="457" y="24"/>
                    </a:lnTo>
                    <a:lnTo>
                      <a:pt x="458" y="28"/>
                    </a:lnTo>
                    <a:lnTo>
                      <a:pt x="458" y="28"/>
                    </a:lnTo>
                    <a:lnTo>
                      <a:pt x="457" y="30"/>
                    </a:lnTo>
                    <a:lnTo>
                      <a:pt x="458" y="30"/>
                    </a:lnTo>
                    <a:lnTo>
                      <a:pt x="460" y="29"/>
                    </a:lnTo>
                    <a:lnTo>
                      <a:pt x="461" y="29"/>
                    </a:lnTo>
                    <a:lnTo>
                      <a:pt x="460" y="31"/>
                    </a:lnTo>
                    <a:lnTo>
                      <a:pt x="459" y="32"/>
                    </a:lnTo>
                    <a:lnTo>
                      <a:pt x="458" y="33"/>
                    </a:lnTo>
                    <a:lnTo>
                      <a:pt x="456" y="32"/>
                    </a:lnTo>
                    <a:lnTo>
                      <a:pt x="456" y="34"/>
                    </a:lnTo>
                    <a:lnTo>
                      <a:pt x="458" y="34"/>
                    </a:lnTo>
                    <a:lnTo>
                      <a:pt x="460" y="35"/>
                    </a:lnTo>
                    <a:lnTo>
                      <a:pt x="460" y="35"/>
                    </a:lnTo>
                    <a:lnTo>
                      <a:pt x="461" y="34"/>
                    </a:lnTo>
                    <a:lnTo>
                      <a:pt x="464" y="30"/>
                    </a:lnTo>
                    <a:lnTo>
                      <a:pt x="464" y="28"/>
                    </a:lnTo>
                    <a:lnTo>
                      <a:pt x="462" y="24"/>
                    </a:lnTo>
                    <a:lnTo>
                      <a:pt x="463" y="20"/>
                    </a:lnTo>
                    <a:lnTo>
                      <a:pt x="465" y="19"/>
                    </a:lnTo>
                    <a:lnTo>
                      <a:pt x="469" y="17"/>
                    </a:lnTo>
                    <a:lnTo>
                      <a:pt x="472" y="14"/>
                    </a:lnTo>
                    <a:lnTo>
                      <a:pt x="472" y="15"/>
                    </a:lnTo>
                    <a:lnTo>
                      <a:pt x="473" y="16"/>
                    </a:lnTo>
                    <a:lnTo>
                      <a:pt x="468" y="24"/>
                    </a:lnTo>
                    <a:lnTo>
                      <a:pt x="468" y="26"/>
                    </a:lnTo>
                    <a:lnTo>
                      <a:pt x="468" y="27"/>
                    </a:lnTo>
                    <a:lnTo>
                      <a:pt x="468" y="28"/>
                    </a:lnTo>
                    <a:lnTo>
                      <a:pt x="469" y="28"/>
                    </a:lnTo>
                    <a:lnTo>
                      <a:pt x="469" y="28"/>
                    </a:lnTo>
                    <a:lnTo>
                      <a:pt x="471" y="28"/>
                    </a:lnTo>
                    <a:lnTo>
                      <a:pt x="472" y="28"/>
                    </a:lnTo>
                    <a:lnTo>
                      <a:pt x="473" y="29"/>
                    </a:lnTo>
                    <a:lnTo>
                      <a:pt x="475" y="31"/>
                    </a:lnTo>
                    <a:lnTo>
                      <a:pt x="477" y="34"/>
                    </a:lnTo>
                    <a:lnTo>
                      <a:pt x="478" y="36"/>
                    </a:lnTo>
                    <a:lnTo>
                      <a:pt x="478" y="37"/>
                    </a:lnTo>
                    <a:lnTo>
                      <a:pt x="478" y="39"/>
                    </a:lnTo>
                    <a:lnTo>
                      <a:pt x="478" y="41"/>
                    </a:lnTo>
                    <a:lnTo>
                      <a:pt x="477" y="42"/>
                    </a:lnTo>
                    <a:lnTo>
                      <a:pt x="476" y="46"/>
                    </a:lnTo>
                    <a:lnTo>
                      <a:pt x="475" y="47"/>
                    </a:lnTo>
                    <a:lnTo>
                      <a:pt x="477" y="46"/>
                    </a:lnTo>
                    <a:lnTo>
                      <a:pt x="479" y="41"/>
                    </a:lnTo>
                    <a:lnTo>
                      <a:pt x="480" y="40"/>
                    </a:lnTo>
                    <a:lnTo>
                      <a:pt x="481" y="38"/>
                    </a:lnTo>
                    <a:lnTo>
                      <a:pt x="481" y="36"/>
                    </a:lnTo>
                    <a:lnTo>
                      <a:pt x="481" y="32"/>
                    </a:lnTo>
                    <a:lnTo>
                      <a:pt x="481" y="31"/>
                    </a:lnTo>
                    <a:lnTo>
                      <a:pt x="481" y="29"/>
                    </a:lnTo>
                    <a:lnTo>
                      <a:pt x="481" y="27"/>
                    </a:lnTo>
                    <a:lnTo>
                      <a:pt x="481" y="24"/>
                    </a:lnTo>
                    <a:lnTo>
                      <a:pt x="479" y="23"/>
                    </a:lnTo>
                    <a:lnTo>
                      <a:pt x="478" y="24"/>
                    </a:lnTo>
                    <a:lnTo>
                      <a:pt x="478" y="27"/>
                    </a:lnTo>
                    <a:lnTo>
                      <a:pt x="478" y="30"/>
                    </a:lnTo>
                    <a:lnTo>
                      <a:pt x="478" y="32"/>
                    </a:lnTo>
                    <a:lnTo>
                      <a:pt x="477" y="32"/>
                    </a:lnTo>
                    <a:lnTo>
                      <a:pt x="476" y="30"/>
                    </a:lnTo>
                    <a:lnTo>
                      <a:pt x="475" y="28"/>
                    </a:lnTo>
                    <a:lnTo>
                      <a:pt x="475" y="28"/>
                    </a:lnTo>
                    <a:lnTo>
                      <a:pt x="471" y="26"/>
                    </a:lnTo>
                    <a:lnTo>
                      <a:pt x="470" y="24"/>
                    </a:lnTo>
                    <a:lnTo>
                      <a:pt x="471" y="21"/>
                    </a:lnTo>
                    <a:lnTo>
                      <a:pt x="476" y="17"/>
                    </a:lnTo>
                    <a:lnTo>
                      <a:pt x="477" y="15"/>
                    </a:lnTo>
                    <a:lnTo>
                      <a:pt x="480" y="17"/>
                    </a:lnTo>
                    <a:lnTo>
                      <a:pt x="482" y="17"/>
                    </a:lnTo>
                    <a:lnTo>
                      <a:pt x="487" y="14"/>
                    </a:lnTo>
                    <a:lnTo>
                      <a:pt x="488" y="14"/>
                    </a:lnTo>
                    <a:lnTo>
                      <a:pt x="490" y="15"/>
                    </a:lnTo>
                    <a:lnTo>
                      <a:pt x="491" y="18"/>
                    </a:lnTo>
                    <a:lnTo>
                      <a:pt x="491" y="19"/>
                    </a:lnTo>
                    <a:lnTo>
                      <a:pt x="492" y="20"/>
                    </a:lnTo>
                    <a:lnTo>
                      <a:pt x="492" y="22"/>
                    </a:lnTo>
                    <a:lnTo>
                      <a:pt x="491" y="25"/>
                    </a:lnTo>
                    <a:lnTo>
                      <a:pt x="490" y="28"/>
                    </a:lnTo>
                    <a:lnTo>
                      <a:pt x="489" y="29"/>
                    </a:lnTo>
                    <a:lnTo>
                      <a:pt x="489" y="31"/>
                    </a:lnTo>
                    <a:lnTo>
                      <a:pt x="490" y="32"/>
                    </a:lnTo>
                    <a:lnTo>
                      <a:pt x="493" y="35"/>
                    </a:lnTo>
                    <a:lnTo>
                      <a:pt x="493" y="37"/>
                    </a:lnTo>
                    <a:lnTo>
                      <a:pt x="493" y="40"/>
                    </a:lnTo>
                    <a:lnTo>
                      <a:pt x="494" y="42"/>
                    </a:lnTo>
                    <a:lnTo>
                      <a:pt x="495" y="44"/>
                    </a:lnTo>
                    <a:lnTo>
                      <a:pt x="496" y="46"/>
                    </a:lnTo>
                    <a:lnTo>
                      <a:pt x="496" y="48"/>
                    </a:lnTo>
                    <a:lnTo>
                      <a:pt x="494" y="52"/>
                    </a:lnTo>
                    <a:lnTo>
                      <a:pt x="492" y="53"/>
                    </a:lnTo>
                    <a:lnTo>
                      <a:pt x="490" y="53"/>
                    </a:lnTo>
                    <a:lnTo>
                      <a:pt x="489" y="54"/>
                    </a:lnTo>
                    <a:lnTo>
                      <a:pt x="487" y="55"/>
                    </a:lnTo>
                    <a:lnTo>
                      <a:pt x="479" y="58"/>
                    </a:lnTo>
                    <a:lnTo>
                      <a:pt x="479" y="59"/>
                    </a:lnTo>
                    <a:lnTo>
                      <a:pt x="486" y="60"/>
                    </a:lnTo>
                    <a:lnTo>
                      <a:pt x="487" y="62"/>
                    </a:lnTo>
                    <a:lnTo>
                      <a:pt x="486" y="65"/>
                    </a:lnTo>
                    <a:lnTo>
                      <a:pt x="484" y="66"/>
                    </a:lnTo>
                    <a:lnTo>
                      <a:pt x="478" y="69"/>
                    </a:lnTo>
                    <a:lnTo>
                      <a:pt x="472" y="74"/>
                    </a:lnTo>
                    <a:lnTo>
                      <a:pt x="470" y="74"/>
                    </a:lnTo>
                    <a:lnTo>
                      <a:pt x="470" y="75"/>
                    </a:lnTo>
                    <a:lnTo>
                      <a:pt x="472" y="75"/>
                    </a:lnTo>
                    <a:lnTo>
                      <a:pt x="475" y="74"/>
                    </a:lnTo>
                    <a:lnTo>
                      <a:pt x="488" y="66"/>
                    </a:lnTo>
                    <a:lnTo>
                      <a:pt x="489" y="66"/>
                    </a:lnTo>
                    <a:lnTo>
                      <a:pt x="490" y="65"/>
                    </a:lnTo>
                    <a:lnTo>
                      <a:pt x="493" y="65"/>
                    </a:lnTo>
                    <a:lnTo>
                      <a:pt x="496" y="65"/>
                    </a:lnTo>
                    <a:lnTo>
                      <a:pt x="498" y="64"/>
                    </a:lnTo>
                    <a:lnTo>
                      <a:pt x="500" y="62"/>
                    </a:lnTo>
                    <a:lnTo>
                      <a:pt x="501" y="59"/>
                    </a:lnTo>
                    <a:lnTo>
                      <a:pt x="502" y="56"/>
                    </a:lnTo>
                    <a:lnTo>
                      <a:pt x="500" y="55"/>
                    </a:lnTo>
                    <a:lnTo>
                      <a:pt x="499" y="54"/>
                    </a:lnTo>
                    <a:lnTo>
                      <a:pt x="500" y="52"/>
                    </a:lnTo>
                    <a:lnTo>
                      <a:pt x="502" y="50"/>
                    </a:lnTo>
                    <a:lnTo>
                      <a:pt x="504" y="45"/>
                    </a:lnTo>
                    <a:lnTo>
                      <a:pt x="503" y="45"/>
                    </a:lnTo>
                    <a:lnTo>
                      <a:pt x="500" y="37"/>
                    </a:lnTo>
                    <a:lnTo>
                      <a:pt x="498" y="34"/>
                    </a:lnTo>
                    <a:lnTo>
                      <a:pt x="497" y="32"/>
                    </a:lnTo>
                    <a:lnTo>
                      <a:pt x="497" y="31"/>
                    </a:lnTo>
                    <a:lnTo>
                      <a:pt x="497" y="28"/>
                    </a:lnTo>
                    <a:lnTo>
                      <a:pt x="498" y="27"/>
                    </a:lnTo>
                    <a:lnTo>
                      <a:pt x="501" y="26"/>
                    </a:lnTo>
                    <a:lnTo>
                      <a:pt x="503" y="22"/>
                    </a:lnTo>
                    <a:lnTo>
                      <a:pt x="505" y="19"/>
                    </a:lnTo>
                    <a:lnTo>
                      <a:pt x="504" y="15"/>
                    </a:lnTo>
                    <a:lnTo>
                      <a:pt x="506" y="16"/>
                    </a:lnTo>
                    <a:lnTo>
                      <a:pt x="507" y="17"/>
                    </a:lnTo>
                    <a:lnTo>
                      <a:pt x="508" y="18"/>
                    </a:lnTo>
                    <a:lnTo>
                      <a:pt x="511" y="17"/>
                    </a:lnTo>
                    <a:lnTo>
                      <a:pt x="510" y="16"/>
                    </a:lnTo>
                    <a:lnTo>
                      <a:pt x="511" y="15"/>
                    </a:lnTo>
                    <a:lnTo>
                      <a:pt x="511" y="14"/>
                    </a:lnTo>
                    <a:lnTo>
                      <a:pt x="512" y="17"/>
                    </a:lnTo>
                    <a:lnTo>
                      <a:pt x="515" y="19"/>
                    </a:lnTo>
                    <a:lnTo>
                      <a:pt x="516" y="19"/>
                    </a:lnTo>
                    <a:lnTo>
                      <a:pt x="522" y="16"/>
                    </a:lnTo>
                    <a:lnTo>
                      <a:pt x="524" y="15"/>
                    </a:lnTo>
                    <a:lnTo>
                      <a:pt x="526" y="17"/>
                    </a:lnTo>
                    <a:lnTo>
                      <a:pt x="527" y="21"/>
                    </a:lnTo>
                    <a:lnTo>
                      <a:pt x="524" y="20"/>
                    </a:lnTo>
                    <a:lnTo>
                      <a:pt x="524" y="20"/>
                    </a:lnTo>
                    <a:lnTo>
                      <a:pt x="525" y="22"/>
                    </a:lnTo>
                    <a:lnTo>
                      <a:pt x="528" y="24"/>
                    </a:lnTo>
                    <a:lnTo>
                      <a:pt x="530" y="25"/>
                    </a:lnTo>
                    <a:lnTo>
                      <a:pt x="533" y="24"/>
                    </a:lnTo>
                    <a:lnTo>
                      <a:pt x="527" y="16"/>
                    </a:lnTo>
                    <a:lnTo>
                      <a:pt x="525" y="11"/>
                    </a:lnTo>
                    <a:lnTo>
                      <a:pt x="526" y="7"/>
                    </a:lnTo>
                    <a:lnTo>
                      <a:pt x="524" y="4"/>
                    </a:lnTo>
                    <a:lnTo>
                      <a:pt x="523" y="2"/>
                    </a:lnTo>
                    <a:lnTo>
                      <a:pt x="522" y="1"/>
                    </a:lnTo>
                    <a:lnTo>
                      <a:pt x="524" y="0"/>
                    </a:lnTo>
                    <a:lnTo>
                      <a:pt x="525" y="1"/>
                    </a:lnTo>
                    <a:lnTo>
                      <a:pt x="529" y="4"/>
                    </a:lnTo>
                    <a:lnTo>
                      <a:pt x="535" y="9"/>
                    </a:lnTo>
                    <a:lnTo>
                      <a:pt x="537" y="10"/>
                    </a:lnTo>
                    <a:lnTo>
                      <a:pt x="541" y="13"/>
                    </a:lnTo>
                    <a:lnTo>
                      <a:pt x="542" y="15"/>
                    </a:lnTo>
                    <a:lnTo>
                      <a:pt x="545" y="25"/>
                    </a:lnTo>
                    <a:lnTo>
                      <a:pt x="547" y="27"/>
                    </a:lnTo>
                    <a:lnTo>
                      <a:pt x="551" y="30"/>
                    </a:lnTo>
                    <a:lnTo>
                      <a:pt x="555" y="32"/>
                    </a:lnTo>
                    <a:lnTo>
                      <a:pt x="560" y="36"/>
                    </a:lnTo>
                    <a:lnTo>
                      <a:pt x="561" y="37"/>
                    </a:lnTo>
                    <a:lnTo>
                      <a:pt x="564" y="37"/>
                    </a:lnTo>
                    <a:lnTo>
                      <a:pt x="565" y="41"/>
                    </a:lnTo>
                    <a:lnTo>
                      <a:pt x="564" y="45"/>
                    </a:lnTo>
                    <a:lnTo>
                      <a:pt x="560" y="46"/>
                    </a:lnTo>
                    <a:lnTo>
                      <a:pt x="557" y="46"/>
                    </a:lnTo>
                    <a:lnTo>
                      <a:pt x="553" y="46"/>
                    </a:lnTo>
                    <a:lnTo>
                      <a:pt x="549" y="47"/>
                    </a:lnTo>
                    <a:lnTo>
                      <a:pt x="544" y="51"/>
                    </a:lnTo>
                    <a:lnTo>
                      <a:pt x="540" y="52"/>
                    </a:lnTo>
                    <a:lnTo>
                      <a:pt x="537" y="52"/>
                    </a:lnTo>
                    <a:lnTo>
                      <a:pt x="535" y="53"/>
                    </a:lnTo>
                    <a:lnTo>
                      <a:pt x="529" y="58"/>
                    </a:lnTo>
                    <a:lnTo>
                      <a:pt x="526" y="61"/>
                    </a:lnTo>
                    <a:lnTo>
                      <a:pt x="524" y="65"/>
                    </a:lnTo>
                    <a:lnTo>
                      <a:pt x="524" y="65"/>
                    </a:lnTo>
                    <a:close/>
                    <a:moveTo>
                      <a:pt x="163" y="339"/>
                    </a:moveTo>
                    <a:lnTo>
                      <a:pt x="165" y="344"/>
                    </a:lnTo>
                    <a:lnTo>
                      <a:pt x="161" y="347"/>
                    </a:lnTo>
                    <a:lnTo>
                      <a:pt x="157" y="347"/>
                    </a:lnTo>
                    <a:lnTo>
                      <a:pt x="156" y="344"/>
                    </a:lnTo>
                    <a:lnTo>
                      <a:pt x="156" y="341"/>
                    </a:lnTo>
                    <a:lnTo>
                      <a:pt x="156" y="340"/>
                    </a:lnTo>
                    <a:lnTo>
                      <a:pt x="156" y="339"/>
                    </a:lnTo>
                    <a:lnTo>
                      <a:pt x="158" y="337"/>
                    </a:lnTo>
                    <a:lnTo>
                      <a:pt x="159" y="337"/>
                    </a:lnTo>
                    <a:lnTo>
                      <a:pt x="161" y="337"/>
                    </a:lnTo>
                    <a:lnTo>
                      <a:pt x="162" y="338"/>
                    </a:lnTo>
                    <a:lnTo>
                      <a:pt x="163" y="339"/>
                    </a:lnTo>
                    <a:close/>
                    <a:moveTo>
                      <a:pt x="166" y="200"/>
                    </a:moveTo>
                    <a:lnTo>
                      <a:pt x="168" y="199"/>
                    </a:lnTo>
                    <a:lnTo>
                      <a:pt x="168" y="199"/>
                    </a:lnTo>
                    <a:lnTo>
                      <a:pt x="170" y="200"/>
                    </a:lnTo>
                    <a:lnTo>
                      <a:pt x="170" y="201"/>
                    </a:lnTo>
                    <a:lnTo>
                      <a:pt x="170" y="202"/>
                    </a:lnTo>
                    <a:lnTo>
                      <a:pt x="168" y="203"/>
                    </a:lnTo>
                    <a:lnTo>
                      <a:pt x="168" y="206"/>
                    </a:lnTo>
                    <a:lnTo>
                      <a:pt x="166" y="209"/>
                    </a:lnTo>
                    <a:lnTo>
                      <a:pt x="166" y="212"/>
                    </a:lnTo>
                    <a:lnTo>
                      <a:pt x="162" y="213"/>
                    </a:lnTo>
                    <a:lnTo>
                      <a:pt x="160" y="212"/>
                    </a:lnTo>
                    <a:lnTo>
                      <a:pt x="159" y="209"/>
                    </a:lnTo>
                    <a:lnTo>
                      <a:pt x="158" y="205"/>
                    </a:lnTo>
                    <a:lnTo>
                      <a:pt x="156" y="205"/>
                    </a:lnTo>
                    <a:lnTo>
                      <a:pt x="155" y="204"/>
                    </a:lnTo>
                    <a:lnTo>
                      <a:pt x="153" y="204"/>
                    </a:lnTo>
                    <a:lnTo>
                      <a:pt x="153" y="203"/>
                    </a:lnTo>
                    <a:lnTo>
                      <a:pt x="155" y="200"/>
                    </a:lnTo>
                    <a:lnTo>
                      <a:pt x="156" y="197"/>
                    </a:lnTo>
                    <a:lnTo>
                      <a:pt x="156" y="195"/>
                    </a:lnTo>
                    <a:lnTo>
                      <a:pt x="155" y="193"/>
                    </a:lnTo>
                    <a:lnTo>
                      <a:pt x="153" y="192"/>
                    </a:lnTo>
                    <a:lnTo>
                      <a:pt x="144" y="192"/>
                    </a:lnTo>
                    <a:lnTo>
                      <a:pt x="141" y="190"/>
                    </a:lnTo>
                    <a:lnTo>
                      <a:pt x="136" y="186"/>
                    </a:lnTo>
                    <a:lnTo>
                      <a:pt x="133" y="185"/>
                    </a:lnTo>
                    <a:lnTo>
                      <a:pt x="134" y="184"/>
                    </a:lnTo>
                    <a:lnTo>
                      <a:pt x="137" y="185"/>
                    </a:lnTo>
                    <a:lnTo>
                      <a:pt x="140" y="185"/>
                    </a:lnTo>
                    <a:lnTo>
                      <a:pt x="141" y="184"/>
                    </a:lnTo>
                    <a:lnTo>
                      <a:pt x="144" y="180"/>
                    </a:lnTo>
                    <a:lnTo>
                      <a:pt x="145" y="182"/>
                    </a:lnTo>
                    <a:lnTo>
                      <a:pt x="146" y="183"/>
                    </a:lnTo>
                    <a:lnTo>
                      <a:pt x="147" y="182"/>
                    </a:lnTo>
                    <a:lnTo>
                      <a:pt x="148" y="182"/>
                    </a:lnTo>
                    <a:lnTo>
                      <a:pt x="150" y="185"/>
                    </a:lnTo>
                    <a:lnTo>
                      <a:pt x="152" y="185"/>
                    </a:lnTo>
                    <a:lnTo>
                      <a:pt x="156" y="184"/>
                    </a:lnTo>
                    <a:lnTo>
                      <a:pt x="159" y="183"/>
                    </a:lnTo>
                    <a:lnTo>
                      <a:pt x="168" y="186"/>
                    </a:lnTo>
                    <a:lnTo>
                      <a:pt x="170" y="188"/>
                    </a:lnTo>
                    <a:lnTo>
                      <a:pt x="171" y="193"/>
                    </a:lnTo>
                    <a:lnTo>
                      <a:pt x="168" y="193"/>
                    </a:lnTo>
                    <a:lnTo>
                      <a:pt x="168" y="194"/>
                    </a:lnTo>
                    <a:lnTo>
                      <a:pt x="168" y="196"/>
                    </a:lnTo>
                    <a:lnTo>
                      <a:pt x="168" y="197"/>
                    </a:lnTo>
                    <a:lnTo>
                      <a:pt x="167" y="198"/>
                    </a:lnTo>
                    <a:lnTo>
                      <a:pt x="166" y="200"/>
                    </a:lnTo>
                    <a:close/>
                    <a:moveTo>
                      <a:pt x="380" y="41"/>
                    </a:moveTo>
                    <a:lnTo>
                      <a:pt x="382" y="42"/>
                    </a:lnTo>
                    <a:lnTo>
                      <a:pt x="383" y="44"/>
                    </a:lnTo>
                    <a:lnTo>
                      <a:pt x="384" y="46"/>
                    </a:lnTo>
                    <a:lnTo>
                      <a:pt x="383" y="48"/>
                    </a:lnTo>
                    <a:lnTo>
                      <a:pt x="378" y="49"/>
                    </a:lnTo>
                    <a:lnTo>
                      <a:pt x="376" y="48"/>
                    </a:lnTo>
                    <a:lnTo>
                      <a:pt x="375" y="46"/>
                    </a:lnTo>
                    <a:lnTo>
                      <a:pt x="375" y="45"/>
                    </a:lnTo>
                    <a:lnTo>
                      <a:pt x="376" y="45"/>
                    </a:lnTo>
                    <a:lnTo>
                      <a:pt x="376" y="44"/>
                    </a:lnTo>
                    <a:lnTo>
                      <a:pt x="376" y="43"/>
                    </a:lnTo>
                    <a:lnTo>
                      <a:pt x="378" y="42"/>
                    </a:lnTo>
                    <a:lnTo>
                      <a:pt x="378" y="42"/>
                    </a:lnTo>
                    <a:lnTo>
                      <a:pt x="378" y="41"/>
                    </a:lnTo>
                    <a:lnTo>
                      <a:pt x="378" y="40"/>
                    </a:lnTo>
                    <a:lnTo>
                      <a:pt x="379" y="39"/>
                    </a:lnTo>
                    <a:lnTo>
                      <a:pt x="380" y="40"/>
                    </a:lnTo>
                    <a:lnTo>
                      <a:pt x="380" y="41"/>
                    </a:lnTo>
                    <a:close/>
                    <a:moveTo>
                      <a:pt x="58" y="647"/>
                    </a:moveTo>
                    <a:lnTo>
                      <a:pt x="59" y="647"/>
                    </a:lnTo>
                    <a:lnTo>
                      <a:pt x="59" y="648"/>
                    </a:lnTo>
                    <a:lnTo>
                      <a:pt x="58" y="649"/>
                    </a:lnTo>
                    <a:lnTo>
                      <a:pt x="58" y="649"/>
                    </a:lnTo>
                    <a:lnTo>
                      <a:pt x="48" y="650"/>
                    </a:lnTo>
                    <a:lnTo>
                      <a:pt x="47" y="649"/>
                    </a:lnTo>
                    <a:lnTo>
                      <a:pt x="45" y="647"/>
                    </a:lnTo>
                    <a:lnTo>
                      <a:pt x="46" y="645"/>
                    </a:lnTo>
                    <a:lnTo>
                      <a:pt x="48" y="644"/>
                    </a:lnTo>
                    <a:lnTo>
                      <a:pt x="50" y="644"/>
                    </a:lnTo>
                    <a:lnTo>
                      <a:pt x="53" y="644"/>
                    </a:lnTo>
                    <a:lnTo>
                      <a:pt x="57" y="646"/>
                    </a:lnTo>
                    <a:lnTo>
                      <a:pt x="58" y="647"/>
                    </a:lnTo>
                    <a:close/>
                    <a:moveTo>
                      <a:pt x="15" y="576"/>
                    </a:moveTo>
                    <a:lnTo>
                      <a:pt x="16" y="576"/>
                    </a:lnTo>
                    <a:lnTo>
                      <a:pt x="17" y="578"/>
                    </a:lnTo>
                    <a:lnTo>
                      <a:pt x="15" y="579"/>
                    </a:lnTo>
                    <a:lnTo>
                      <a:pt x="13" y="580"/>
                    </a:lnTo>
                    <a:lnTo>
                      <a:pt x="8" y="580"/>
                    </a:lnTo>
                    <a:lnTo>
                      <a:pt x="4" y="580"/>
                    </a:lnTo>
                    <a:lnTo>
                      <a:pt x="2" y="580"/>
                    </a:lnTo>
                    <a:lnTo>
                      <a:pt x="0" y="580"/>
                    </a:lnTo>
                    <a:lnTo>
                      <a:pt x="0" y="579"/>
                    </a:lnTo>
                    <a:lnTo>
                      <a:pt x="3" y="576"/>
                    </a:lnTo>
                    <a:lnTo>
                      <a:pt x="10" y="574"/>
                    </a:lnTo>
                    <a:lnTo>
                      <a:pt x="11" y="573"/>
                    </a:lnTo>
                    <a:lnTo>
                      <a:pt x="13" y="574"/>
                    </a:lnTo>
                    <a:lnTo>
                      <a:pt x="14" y="574"/>
                    </a:lnTo>
                    <a:lnTo>
                      <a:pt x="14" y="575"/>
                    </a:lnTo>
                    <a:lnTo>
                      <a:pt x="15" y="576"/>
                    </a:lnTo>
                    <a:close/>
                    <a:moveTo>
                      <a:pt x="155" y="372"/>
                    </a:moveTo>
                    <a:lnTo>
                      <a:pt x="156" y="372"/>
                    </a:lnTo>
                    <a:lnTo>
                      <a:pt x="156" y="373"/>
                    </a:lnTo>
                    <a:lnTo>
                      <a:pt x="156" y="374"/>
                    </a:lnTo>
                    <a:lnTo>
                      <a:pt x="153" y="374"/>
                    </a:lnTo>
                    <a:lnTo>
                      <a:pt x="141" y="364"/>
                    </a:lnTo>
                    <a:lnTo>
                      <a:pt x="139" y="360"/>
                    </a:lnTo>
                    <a:lnTo>
                      <a:pt x="141" y="359"/>
                    </a:lnTo>
                    <a:lnTo>
                      <a:pt x="143" y="359"/>
                    </a:lnTo>
                    <a:lnTo>
                      <a:pt x="145" y="363"/>
                    </a:lnTo>
                    <a:lnTo>
                      <a:pt x="147" y="363"/>
                    </a:lnTo>
                    <a:lnTo>
                      <a:pt x="150" y="363"/>
                    </a:lnTo>
                    <a:lnTo>
                      <a:pt x="151" y="364"/>
                    </a:lnTo>
                    <a:lnTo>
                      <a:pt x="154" y="366"/>
                    </a:lnTo>
                    <a:lnTo>
                      <a:pt x="155" y="368"/>
                    </a:lnTo>
                    <a:lnTo>
                      <a:pt x="153" y="368"/>
                    </a:lnTo>
                    <a:lnTo>
                      <a:pt x="153" y="370"/>
                    </a:lnTo>
                    <a:lnTo>
                      <a:pt x="155" y="372"/>
                    </a:lnTo>
                    <a:close/>
                  </a:path>
                </a:pathLst>
              </a:custGeom>
              <a:solidFill>
                <a:schemeClr val="accent5">
                  <a:lumMod val="40000"/>
                  <a:lumOff val="60000"/>
                </a:schemeClr>
              </a:solidFill>
              <a:ln w="3175">
                <a:solidFill>
                  <a:schemeClr val="bg1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pPr defTabSz="914400"/>
                <a:endParaRPr lang="zh-CN" altLang="en-US"/>
              </a:p>
            </p:txBody>
          </p:sp>
          <p:sp>
            <p:nvSpPr>
              <p:cNvPr id="6" name="Freeform 15">
                <a:extLst>
                  <a:ext uri="{FF2B5EF4-FFF2-40B4-BE49-F238E27FC236}">
                    <a16:creationId xmlns:a16="http://schemas.microsoft.com/office/drawing/2014/main" id="{D6185985-EB90-D75C-3EF0-9D6D848E386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2252663" y="1265238"/>
                <a:ext cx="2338388" cy="3224212"/>
              </a:xfrm>
              <a:custGeom>
                <a:avLst/>
                <a:gdLst>
                  <a:gd name="T0" fmla="*/ 682 w 1473"/>
                  <a:gd name="T1" fmla="*/ 1106 h 2031"/>
                  <a:gd name="T2" fmla="*/ 609 w 1473"/>
                  <a:gd name="T3" fmla="*/ 1218 h 2031"/>
                  <a:gd name="T4" fmla="*/ 483 w 1473"/>
                  <a:gd name="T5" fmla="*/ 1164 h 2031"/>
                  <a:gd name="T6" fmla="*/ 493 w 1473"/>
                  <a:gd name="T7" fmla="*/ 1025 h 2031"/>
                  <a:gd name="T8" fmla="*/ 717 w 1473"/>
                  <a:gd name="T9" fmla="*/ 1744 h 2031"/>
                  <a:gd name="T10" fmla="*/ 655 w 1473"/>
                  <a:gd name="T11" fmla="*/ 1689 h 2031"/>
                  <a:gd name="T12" fmla="*/ 769 w 1473"/>
                  <a:gd name="T13" fmla="*/ 1591 h 2031"/>
                  <a:gd name="T14" fmla="*/ 774 w 1473"/>
                  <a:gd name="T15" fmla="*/ 1443 h 2031"/>
                  <a:gd name="T16" fmla="*/ 949 w 1473"/>
                  <a:gd name="T17" fmla="*/ 1319 h 2031"/>
                  <a:gd name="T18" fmla="*/ 909 w 1473"/>
                  <a:gd name="T19" fmla="*/ 1181 h 2031"/>
                  <a:gd name="T20" fmla="*/ 840 w 1473"/>
                  <a:gd name="T21" fmla="*/ 1100 h 2031"/>
                  <a:gd name="T22" fmla="*/ 771 w 1473"/>
                  <a:gd name="T23" fmla="*/ 1072 h 2031"/>
                  <a:gd name="T24" fmla="*/ 832 w 1473"/>
                  <a:gd name="T25" fmla="*/ 832 h 2031"/>
                  <a:gd name="T26" fmla="*/ 767 w 1473"/>
                  <a:gd name="T27" fmla="*/ 850 h 2031"/>
                  <a:gd name="T28" fmla="*/ 740 w 1473"/>
                  <a:gd name="T29" fmla="*/ 896 h 2031"/>
                  <a:gd name="T30" fmla="*/ 824 w 1473"/>
                  <a:gd name="T31" fmla="*/ 763 h 2031"/>
                  <a:gd name="T32" fmla="*/ 756 w 1473"/>
                  <a:gd name="T33" fmla="*/ 742 h 2031"/>
                  <a:gd name="T34" fmla="*/ 784 w 1473"/>
                  <a:gd name="T35" fmla="*/ 655 h 2031"/>
                  <a:gd name="T36" fmla="*/ 807 w 1473"/>
                  <a:gd name="T37" fmla="*/ 583 h 2031"/>
                  <a:gd name="T38" fmla="*/ 827 w 1473"/>
                  <a:gd name="T39" fmla="*/ 506 h 2031"/>
                  <a:gd name="T40" fmla="*/ 882 w 1473"/>
                  <a:gd name="T41" fmla="*/ 442 h 2031"/>
                  <a:gd name="T42" fmla="*/ 943 w 1473"/>
                  <a:gd name="T43" fmla="*/ 375 h 2031"/>
                  <a:gd name="T44" fmla="*/ 1095 w 1473"/>
                  <a:gd name="T45" fmla="*/ 383 h 2031"/>
                  <a:gd name="T46" fmla="*/ 1020 w 1473"/>
                  <a:gd name="T47" fmla="*/ 531 h 2031"/>
                  <a:gd name="T48" fmla="*/ 1066 w 1473"/>
                  <a:gd name="T49" fmla="*/ 567 h 2031"/>
                  <a:gd name="T50" fmla="*/ 1109 w 1473"/>
                  <a:gd name="T51" fmla="*/ 796 h 2031"/>
                  <a:gd name="T52" fmla="*/ 998 w 1473"/>
                  <a:gd name="T53" fmla="*/ 905 h 2031"/>
                  <a:gd name="T54" fmla="*/ 1168 w 1473"/>
                  <a:gd name="T55" fmla="*/ 1105 h 2031"/>
                  <a:gd name="T56" fmla="*/ 1297 w 1473"/>
                  <a:gd name="T57" fmla="*/ 1422 h 2031"/>
                  <a:gd name="T58" fmla="*/ 1374 w 1473"/>
                  <a:gd name="T59" fmla="*/ 1567 h 2031"/>
                  <a:gd name="T60" fmla="*/ 1334 w 1473"/>
                  <a:gd name="T61" fmla="*/ 1807 h 2031"/>
                  <a:gd name="T62" fmla="*/ 1371 w 1473"/>
                  <a:gd name="T63" fmla="*/ 1943 h 2031"/>
                  <a:gd name="T64" fmla="*/ 1042 w 1473"/>
                  <a:gd name="T65" fmla="*/ 1955 h 2031"/>
                  <a:gd name="T66" fmla="*/ 786 w 1473"/>
                  <a:gd name="T67" fmla="*/ 1948 h 2031"/>
                  <a:gd name="T68" fmla="*/ 622 w 1473"/>
                  <a:gd name="T69" fmla="*/ 1975 h 2031"/>
                  <a:gd name="T70" fmla="*/ 520 w 1473"/>
                  <a:gd name="T71" fmla="*/ 1977 h 2031"/>
                  <a:gd name="T72" fmla="*/ 811 w 1473"/>
                  <a:gd name="T73" fmla="*/ 1835 h 2031"/>
                  <a:gd name="T74" fmla="*/ 1097 w 1473"/>
                  <a:gd name="T75" fmla="*/ 1962 h 2031"/>
                  <a:gd name="T76" fmla="*/ 758 w 1473"/>
                  <a:gd name="T77" fmla="*/ 1379 h 2031"/>
                  <a:gd name="T78" fmla="*/ 793 w 1473"/>
                  <a:gd name="T79" fmla="*/ 892 h 2031"/>
                  <a:gd name="T80" fmla="*/ 689 w 1473"/>
                  <a:gd name="T81" fmla="*/ 881 h 2031"/>
                  <a:gd name="T82" fmla="*/ 773 w 1473"/>
                  <a:gd name="T83" fmla="*/ 771 h 2031"/>
                  <a:gd name="T84" fmla="*/ 697 w 1473"/>
                  <a:gd name="T85" fmla="*/ 772 h 2031"/>
                  <a:gd name="T86" fmla="*/ 666 w 1473"/>
                  <a:gd name="T87" fmla="*/ 714 h 2031"/>
                  <a:gd name="T88" fmla="*/ 622 w 1473"/>
                  <a:gd name="T89" fmla="*/ 568 h 2031"/>
                  <a:gd name="T90" fmla="*/ 761 w 1473"/>
                  <a:gd name="T91" fmla="*/ 574 h 2031"/>
                  <a:gd name="T92" fmla="*/ 629 w 1473"/>
                  <a:gd name="T93" fmla="*/ 501 h 2031"/>
                  <a:gd name="T94" fmla="*/ 741 w 1473"/>
                  <a:gd name="T95" fmla="*/ 547 h 2031"/>
                  <a:gd name="T96" fmla="*/ 753 w 1473"/>
                  <a:gd name="T97" fmla="*/ 642 h 2031"/>
                  <a:gd name="T98" fmla="*/ 712 w 1473"/>
                  <a:gd name="T99" fmla="*/ 557 h 2031"/>
                  <a:gd name="T100" fmla="*/ 694 w 1473"/>
                  <a:gd name="T101" fmla="*/ 418 h 2031"/>
                  <a:gd name="T102" fmla="*/ 789 w 1473"/>
                  <a:gd name="T103" fmla="*/ 387 h 2031"/>
                  <a:gd name="T104" fmla="*/ 731 w 1473"/>
                  <a:gd name="T105" fmla="*/ 448 h 2031"/>
                  <a:gd name="T106" fmla="*/ 1102 w 1473"/>
                  <a:gd name="T107" fmla="*/ 351 h 2031"/>
                  <a:gd name="T108" fmla="*/ 1140 w 1473"/>
                  <a:gd name="T109" fmla="*/ 303 h 2031"/>
                  <a:gd name="T110" fmla="*/ 1151 w 1473"/>
                  <a:gd name="T111" fmla="*/ 296 h 2031"/>
                  <a:gd name="T112" fmla="*/ 1159 w 1473"/>
                  <a:gd name="T113" fmla="*/ 260 h 2031"/>
                  <a:gd name="T114" fmla="*/ 1372 w 1473"/>
                  <a:gd name="T115" fmla="*/ 107 h 2031"/>
                  <a:gd name="T116" fmla="*/ 1353 w 1473"/>
                  <a:gd name="T117" fmla="*/ 130 h 2031"/>
                  <a:gd name="T118" fmla="*/ 1360 w 1473"/>
                  <a:gd name="T119" fmla="*/ 87 h 2031"/>
                  <a:gd name="T120" fmla="*/ 1354 w 1473"/>
                  <a:gd name="T121" fmla="*/ 79 h 2031"/>
                  <a:gd name="T122" fmla="*/ 1388 w 1473"/>
                  <a:gd name="T123" fmla="*/ 22 h 2031"/>
                  <a:gd name="T124" fmla="*/ 0 w 1473"/>
                  <a:gd name="T125" fmla="*/ 307 h 20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  <a:cxn ang="0">
                    <a:pos x="T124" y="T125"/>
                  </a:cxn>
                </a:cxnLst>
                <a:rect l="0" t="0" r="r" b="b"/>
                <a:pathLst>
                  <a:path w="1473" h="2031">
                    <a:moveTo>
                      <a:pt x="529" y="988"/>
                    </a:moveTo>
                    <a:lnTo>
                      <a:pt x="527" y="991"/>
                    </a:lnTo>
                    <a:lnTo>
                      <a:pt x="529" y="992"/>
                    </a:lnTo>
                    <a:lnTo>
                      <a:pt x="534" y="992"/>
                    </a:lnTo>
                    <a:lnTo>
                      <a:pt x="536" y="992"/>
                    </a:lnTo>
                    <a:lnTo>
                      <a:pt x="539" y="997"/>
                    </a:lnTo>
                    <a:lnTo>
                      <a:pt x="543" y="997"/>
                    </a:lnTo>
                    <a:lnTo>
                      <a:pt x="547" y="998"/>
                    </a:lnTo>
                    <a:lnTo>
                      <a:pt x="548" y="997"/>
                    </a:lnTo>
                    <a:lnTo>
                      <a:pt x="552" y="995"/>
                    </a:lnTo>
                    <a:lnTo>
                      <a:pt x="554" y="994"/>
                    </a:lnTo>
                    <a:lnTo>
                      <a:pt x="555" y="991"/>
                    </a:lnTo>
                    <a:lnTo>
                      <a:pt x="556" y="988"/>
                    </a:lnTo>
                    <a:lnTo>
                      <a:pt x="558" y="986"/>
                    </a:lnTo>
                    <a:lnTo>
                      <a:pt x="560" y="984"/>
                    </a:lnTo>
                    <a:lnTo>
                      <a:pt x="561" y="983"/>
                    </a:lnTo>
                    <a:lnTo>
                      <a:pt x="565" y="974"/>
                    </a:lnTo>
                    <a:lnTo>
                      <a:pt x="565" y="971"/>
                    </a:lnTo>
                    <a:lnTo>
                      <a:pt x="567" y="972"/>
                    </a:lnTo>
                    <a:lnTo>
                      <a:pt x="571" y="977"/>
                    </a:lnTo>
                    <a:lnTo>
                      <a:pt x="574" y="978"/>
                    </a:lnTo>
                    <a:lnTo>
                      <a:pt x="587" y="980"/>
                    </a:lnTo>
                    <a:lnTo>
                      <a:pt x="602" y="978"/>
                    </a:lnTo>
                    <a:lnTo>
                      <a:pt x="609" y="978"/>
                    </a:lnTo>
                    <a:lnTo>
                      <a:pt x="611" y="978"/>
                    </a:lnTo>
                    <a:lnTo>
                      <a:pt x="613" y="976"/>
                    </a:lnTo>
                    <a:lnTo>
                      <a:pt x="616" y="974"/>
                    </a:lnTo>
                    <a:lnTo>
                      <a:pt x="619" y="974"/>
                    </a:lnTo>
                    <a:lnTo>
                      <a:pt x="621" y="974"/>
                    </a:lnTo>
                    <a:lnTo>
                      <a:pt x="625" y="978"/>
                    </a:lnTo>
                    <a:lnTo>
                      <a:pt x="627" y="978"/>
                    </a:lnTo>
                    <a:lnTo>
                      <a:pt x="632" y="977"/>
                    </a:lnTo>
                    <a:lnTo>
                      <a:pt x="635" y="978"/>
                    </a:lnTo>
                    <a:lnTo>
                      <a:pt x="644" y="987"/>
                    </a:lnTo>
                    <a:lnTo>
                      <a:pt x="646" y="988"/>
                    </a:lnTo>
                    <a:lnTo>
                      <a:pt x="647" y="988"/>
                    </a:lnTo>
                    <a:lnTo>
                      <a:pt x="653" y="987"/>
                    </a:lnTo>
                    <a:lnTo>
                      <a:pt x="655" y="987"/>
                    </a:lnTo>
                    <a:lnTo>
                      <a:pt x="659" y="988"/>
                    </a:lnTo>
                    <a:lnTo>
                      <a:pt x="661" y="990"/>
                    </a:lnTo>
                    <a:lnTo>
                      <a:pt x="661" y="992"/>
                    </a:lnTo>
                    <a:lnTo>
                      <a:pt x="662" y="993"/>
                    </a:lnTo>
                    <a:lnTo>
                      <a:pt x="666" y="998"/>
                    </a:lnTo>
                    <a:lnTo>
                      <a:pt x="666" y="1000"/>
                    </a:lnTo>
                    <a:lnTo>
                      <a:pt x="663" y="1011"/>
                    </a:lnTo>
                    <a:lnTo>
                      <a:pt x="661" y="1015"/>
                    </a:lnTo>
                    <a:lnTo>
                      <a:pt x="659" y="1018"/>
                    </a:lnTo>
                    <a:lnTo>
                      <a:pt x="659" y="1020"/>
                    </a:lnTo>
                    <a:lnTo>
                      <a:pt x="661" y="1021"/>
                    </a:lnTo>
                    <a:lnTo>
                      <a:pt x="664" y="1021"/>
                    </a:lnTo>
                    <a:lnTo>
                      <a:pt x="665" y="1022"/>
                    </a:lnTo>
                    <a:lnTo>
                      <a:pt x="666" y="1023"/>
                    </a:lnTo>
                    <a:lnTo>
                      <a:pt x="667" y="1024"/>
                    </a:lnTo>
                    <a:lnTo>
                      <a:pt x="668" y="1026"/>
                    </a:lnTo>
                    <a:lnTo>
                      <a:pt x="666" y="1030"/>
                    </a:lnTo>
                    <a:lnTo>
                      <a:pt x="663" y="1036"/>
                    </a:lnTo>
                    <a:lnTo>
                      <a:pt x="663" y="1038"/>
                    </a:lnTo>
                    <a:lnTo>
                      <a:pt x="666" y="1039"/>
                    </a:lnTo>
                    <a:lnTo>
                      <a:pt x="669" y="1042"/>
                    </a:lnTo>
                    <a:lnTo>
                      <a:pt x="671" y="1044"/>
                    </a:lnTo>
                    <a:lnTo>
                      <a:pt x="673" y="1048"/>
                    </a:lnTo>
                    <a:lnTo>
                      <a:pt x="673" y="1050"/>
                    </a:lnTo>
                    <a:lnTo>
                      <a:pt x="673" y="1053"/>
                    </a:lnTo>
                    <a:lnTo>
                      <a:pt x="673" y="1054"/>
                    </a:lnTo>
                    <a:lnTo>
                      <a:pt x="674" y="1055"/>
                    </a:lnTo>
                    <a:lnTo>
                      <a:pt x="675" y="1058"/>
                    </a:lnTo>
                    <a:lnTo>
                      <a:pt x="675" y="1059"/>
                    </a:lnTo>
                    <a:lnTo>
                      <a:pt x="676" y="1061"/>
                    </a:lnTo>
                    <a:lnTo>
                      <a:pt x="676" y="1062"/>
                    </a:lnTo>
                    <a:lnTo>
                      <a:pt x="677" y="1065"/>
                    </a:lnTo>
                    <a:lnTo>
                      <a:pt x="676" y="1068"/>
                    </a:lnTo>
                    <a:lnTo>
                      <a:pt x="676" y="1073"/>
                    </a:lnTo>
                    <a:lnTo>
                      <a:pt x="679" y="1076"/>
                    </a:lnTo>
                    <a:lnTo>
                      <a:pt x="682" y="1078"/>
                    </a:lnTo>
                    <a:lnTo>
                      <a:pt x="684" y="1083"/>
                    </a:lnTo>
                    <a:lnTo>
                      <a:pt x="684" y="1083"/>
                    </a:lnTo>
                    <a:lnTo>
                      <a:pt x="684" y="1079"/>
                    </a:lnTo>
                    <a:lnTo>
                      <a:pt x="678" y="1069"/>
                    </a:lnTo>
                    <a:lnTo>
                      <a:pt x="681" y="1066"/>
                    </a:lnTo>
                    <a:lnTo>
                      <a:pt x="684" y="1068"/>
                    </a:lnTo>
                    <a:lnTo>
                      <a:pt x="686" y="1071"/>
                    </a:lnTo>
                    <a:lnTo>
                      <a:pt x="688" y="1075"/>
                    </a:lnTo>
                    <a:lnTo>
                      <a:pt x="688" y="1081"/>
                    </a:lnTo>
                    <a:lnTo>
                      <a:pt x="686" y="1087"/>
                    </a:lnTo>
                    <a:lnTo>
                      <a:pt x="684" y="1091"/>
                    </a:lnTo>
                    <a:lnTo>
                      <a:pt x="681" y="1093"/>
                    </a:lnTo>
                    <a:lnTo>
                      <a:pt x="676" y="1094"/>
                    </a:lnTo>
                    <a:lnTo>
                      <a:pt x="670" y="1095"/>
                    </a:lnTo>
                    <a:lnTo>
                      <a:pt x="666" y="1096"/>
                    </a:lnTo>
                    <a:lnTo>
                      <a:pt x="663" y="1098"/>
                    </a:lnTo>
                    <a:lnTo>
                      <a:pt x="660" y="1100"/>
                    </a:lnTo>
                    <a:lnTo>
                      <a:pt x="657" y="1105"/>
                    </a:lnTo>
                    <a:lnTo>
                      <a:pt x="654" y="1107"/>
                    </a:lnTo>
                    <a:lnTo>
                      <a:pt x="656" y="1108"/>
                    </a:lnTo>
                    <a:lnTo>
                      <a:pt x="656" y="1110"/>
                    </a:lnTo>
                    <a:lnTo>
                      <a:pt x="656" y="1112"/>
                    </a:lnTo>
                    <a:lnTo>
                      <a:pt x="656" y="1113"/>
                    </a:lnTo>
                    <a:lnTo>
                      <a:pt x="657" y="1113"/>
                    </a:lnTo>
                    <a:lnTo>
                      <a:pt x="657" y="1112"/>
                    </a:lnTo>
                    <a:lnTo>
                      <a:pt x="658" y="1111"/>
                    </a:lnTo>
                    <a:lnTo>
                      <a:pt x="660" y="1110"/>
                    </a:lnTo>
                    <a:lnTo>
                      <a:pt x="664" y="1107"/>
                    </a:lnTo>
                    <a:lnTo>
                      <a:pt x="665" y="1106"/>
                    </a:lnTo>
                    <a:lnTo>
                      <a:pt x="669" y="1105"/>
                    </a:lnTo>
                    <a:lnTo>
                      <a:pt x="674" y="1103"/>
                    </a:lnTo>
                    <a:lnTo>
                      <a:pt x="676" y="1102"/>
                    </a:lnTo>
                    <a:lnTo>
                      <a:pt x="678" y="1103"/>
                    </a:lnTo>
                    <a:lnTo>
                      <a:pt x="679" y="1105"/>
                    </a:lnTo>
                    <a:lnTo>
                      <a:pt x="682" y="1106"/>
                    </a:lnTo>
                    <a:lnTo>
                      <a:pt x="695" y="1107"/>
                    </a:lnTo>
                    <a:lnTo>
                      <a:pt x="696" y="1107"/>
                    </a:lnTo>
                    <a:lnTo>
                      <a:pt x="697" y="1110"/>
                    </a:lnTo>
                    <a:lnTo>
                      <a:pt x="698" y="1111"/>
                    </a:lnTo>
                    <a:lnTo>
                      <a:pt x="699" y="1112"/>
                    </a:lnTo>
                    <a:lnTo>
                      <a:pt x="699" y="1113"/>
                    </a:lnTo>
                    <a:lnTo>
                      <a:pt x="699" y="1115"/>
                    </a:lnTo>
                    <a:lnTo>
                      <a:pt x="699" y="1116"/>
                    </a:lnTo>
                    <a:lnTo>
                      <a:pt x="699" y="1124"/>
                    </a:lnTo>
                    <a:lnTo>
                      <a:pt x="700" y="1127"/>
                    </a:lnTo>
                    <a:lnTo>
                      <a:pt x="701" y="1128"/>
                    </a:lnTo>
                    <a:lnTo>
                      <a:pt x="702" y="1130"/>
                    </a:lnTo>
                    <a:lnTo>
                      <a:pt x="701" y="1138"/>
                    </a:lnTo>
                    <a:lnTo>
                      <a:pt x="701" y="1141"/>
                    </a:lnTo>
                    <a:lnTo>
                      <a:pt x="702" y="1147"/>
                    </a:lnTo>
                    <a:lnTo>
                      <a:pt x="703" y="1148"/>
                    </a:lnTo>
                    <a:lnTo>
                      <a:pt x="702" y="1149"/>
                    </a:lnTo>
                    <a:lnTo>
                      <a:pt x="702" y="1151"/>
                    </a:lnTo>
                    <a:lnTo>
                      <a:pt x="702" y="1152"/>
                    </a:lnTo>
                    <a:lnTo>
                      <a:pt x="702" y="1153"/>
                    </a:lnTo>
                    <a:lnTo>
                      <a:pt x="701" y="1153"/>
                    </a:lnTo>
                    <a:lnTo>
                      <a:pt x="698" y="1156"/>
                    </a:lnTo>
                    <a:lnTo>
                      <a:pt x="697" y="1159"/>
                    </a:lnTo>
                    <a:lnTo>
                      <a:pt x="697" y="1162"/>
                    </a:lnTo>
                    <a:lnTo>
                      <a:pt x="696" y="1165"/>
                    </a:lnTo>
                    <a:lnTo>
                      <a:pt x="694" y="1166"/>
                    </a:lnTo>
                    <a:lnTo>
                      <a:pt x="693" y="1167"/>
                    </a:lnTo>
                    <a:lnTo>
                      <a:pt x="692" y="1169"/>
                    </a:lnTo>
                    <a:lnTo>
                      <a:pt x="693" y="1172"/>
                    </a:lnTo>
                    <a:lnTo>
                      <a:pt x="691" y="1172"/>
                    </a:lnTo>
                    <a:lnTo>
                      <a:pt x="689" y="1174"/>
                    </a:lnTo>
                    <a:lnTo>
                      <a:pt x="687" y="1174"/>
                    </a:lnTo>
                    <a:lnTo>
                      <a:pt x="686" y="1172"/>
                    </a:lnTo>
                    <a:lnTo>
                      <a:pt x="686" y="1170"/>
                    </a:lnTo>
                    <a:lnTo>
                      <a:pt x="685" y="1165"/>
                    </a:lnTo>
                    <a:lnTo>
                      <a:pt x="684" y="1164"/>
                    </a:lnTo>
                    <a:lnTo>
                      <a:pt x="684" y="1162"/>
                    </a:lnTo>
                    <a:lnTo>
                      <a:pt x="684" y="1160"/>
                    </a:lnTo>
                    <a:lnTo>
                      <a:pt x="684" y="1158"/>
                    </a:lnTo>
                    <a:lnTo>
                      <a:pt x="685" y="1156"/>
                    </a:lnTo>
                    <a:lnTo>
                      <a:pt x="688" y="1153"/>
                    </a:lnTo>
                    <a:lnTo>
                      <a:pt x="690" y="1150"/>
                    </a:lnTo>
                    <a:lnTo>
                      <a:pt x="691" y="1144"/>
                    </a:lnTo>
                    <a:lnTo>
                      <a:pt x="690" y="1139"/>
                    </a:lnTo>
                    <a:lnTo>
                      <a:pt x="689" y="1135"/>
                    </a:lnTo>
                    <a:lnTo>
                      <a:pt x="683" y="1126"/>
                    </a:lnTo>
                    <a:lnTo>
                      <a:pt x="680" y="1124"/>
                    </a:lnTo>
                    <a:lnTo>
                      <a:pt x="677" y="1123"/>
                    </a:lnTo>
                    <a:lnTo>
                      <a:pt x="676" y="1125"/>
                    </a:lnTo>
                    <a:lnTo>
                      <a:pt x="677" y="1126"/>
                    </a:lnTo>
                    <a:lnTo>
                      <a:pt x="676" y="1128"/>
                    </a:lnTo>
                    <a:lnTo>
                      <a:pt x="675" y="1130"/>
                    </a:lnTo>
                    <a:lnTo>
                      <a:pt x="674" y="1131"/>
                    </a:lnTo>
                    <a:lnTo>
                      <a:pt x="675" y="1131"/>
                    </a:lnTo>
                    <a:lnTo>
                      <a:pt x="676" y="1132"/>
                    </a:lnTo>
                    <a:lnTo>
                      <a:pt x="677" y="1134"/>
                    </a:lnTo>
                    <a:lnTo>
                      <a:pt x="678" y="1135"/>
                    </a:lnTo>
                    <a:lnTo>
                      <a:pt x="682" y="1135"/>
                    </a:lnTo>
                    <a:lnTo>
                      <a:pt x="683" y="1137"/>
                    </a:lnTo>
                    <a:lnTo>
                      <a:pt x="681" y="1137"/>
                    </a:lnTo>
                    <a:lnTo>
                      <a:pt x="678" y="1137"/>
                    </a:lnTo>
                    <a:lnTo>
                      <a:pt x="677" y="1138"/>
                    </a:lnTo>
                    <a:lnTo>
                      <a:pt x="680" y="1141"/>
                    </a:lnTo>
                    <a:lnTo>
                      <a:pt x="679" y="1143"/>
                    </a:lnTo>
                    <a:lnTo>
                      <a:pt x="679" y="1145"/>
                    </a:lnTo>
                    <a:lnTo>
                      <a:pt x="679" y="1147"/>
                    </a:lnTo>
                    <a:lnTo>
                      <a:pt x="681" y="1147"/>
                    </a:lnTo>
                    <a:lnTo>
                      <a:pt x="680" y="1148"/>
                    </a:lnTo>
                    <a:lnTo>
                      <a:pt x="680" y="1149"/>
                    </a:lnTo>
                    <a:lnTo>
                      <a:pt x="679" y="1150"/>
                    </a:lnTo>
                    <a:lnTo>
                      <a:pt x="680" y="1152"/>
                    </a:lnTo>
                    <a:lnTo>
                      <a:pt x="675" y="1161"/>
                    </a:lnTo>
                    <a:lnTo>
                      <a:pt x="673" y="1162"/>
                    </a:lnTo>
                    <a:lnTo>
                      <a:pt x="668" y="1165"/>
                    </a:lnTo>
                    <a:lnTo>
                      <a:pt x="666" y="1167"/>
                    </a:lnTo>
                    <a:lnTo>
                      <a:pt x="671" y="1166"/>
                    </a:lnTo>
                    <a:lnTo>
                      <a:pt x="677" y="1164"/>
                    </a:lnTo>
                    <a:lnTo>
                      <a:pt x="683" y="1163"/>
                    </a:lnTo>
                    <a:lnTo>
                      <a:pt x="684" y="1168"/>
                    </a:lnTo>
                    <a:lnTo>
                      <a:pt x="684" y="1175"/>
                    </a:lnTo>
                    <a:lnTo>
                      <a:pt x="682" y="1181"/>
                    </a:lnTo>
                    <a:lnTo>
                      <a:pt x="677" y="1184"/>
                    </a:lnTo>
                    <a:lnTo>
                      <a:pt x="673" y="1188"/>
                    </a:lnTo>
                    <a:lnTo>
                      <a:pt x="671" y="1187"/>
                    </a:lnTo>
                    <a:lnTo>
                      <a:pt x="669" y="1191"/>
                    </a:lnTo>
                    <a:lnTo>
                      <a:pt x="668" y="1191"/>
                    </a:lnTo>
                    <a:lnTo>
                      <a:pt x="667" y="1191"/>
                    </a:lnTo>
                    <a:lnTo>
                      <a:pt x="666" y="1191"/>
                    </a:lnTo>
                    <a:lnTo>
                      <a:pt x="666" y="1190"/>
                    </a:lnTo>
                    <a:lnTo>
                      <a:pt x="666" y="1188"/>
                    </a:lnTo>
                    <a:lnTo>
                      <a:pt x="658" y="1186"/>
                    </a:lnTo>
                    <a:lnTo>
                      <a:pt x="654" y="1185"/>
                    </a:lnTo>
                    <a:lnTo>
                      <a:pt x="648" y="1186"/>
                    </a:lnTo>
                    <a:lnTo>
                      <a:pt x="647" y="1186"/>
                    </a:lnTo>
                    <a:lnTo>
                      <a:pt x="644" y="1186"/>
                    </a:lnTo>
                    <a:lnTo>
                      <a:pt x="643" y="1189"/>
                    </a:lnTo>
                    <a:lnTo>
                      <a:pt x="641" y="1195"/>
                    </a:lnTo>
                    <a:lnTo>
                      <a:pt x="641" y="1196"/>
                    </a:lnTo>
                    <a:lnTo>
                      <a:pt x="640" y="1199"/>
                    </a:lnTo>
                    <a:lnTo>
                      <a:pt x="638" y="1203"/>
                    </a:lnTo>
                    <a:lnTo>
                      <a:pt x="637" y="1207"/>
                    </a:lnTo>
                    <a:lnTo>
                      <a:pt x="635" y="1209"/>
                    </a:lnTo>
                    <a:lnTo>
                      <a:pt x="632" y="1212"/>
                    </a:lnTo>
                    <a:lnTo>
                      <a:pt x="627" y="1213"/>
                    </a:lnTo>
                    <a:lnTo>
                      <a:pt x="622" y="1217"/>
                    </a:lnTo>
                    <a:lnTo>
                      <a:pt x="617" y="1219"/>
                    </a:lnTo>
                    <a:lnTo>
                      <a:pt x="615" y="1219"/>
                    </a:lnTo>
                    <a:lnTo>
                      <a:pt x="611" y="1218"/>
                    </a:lnTo>
                    <a:lnTo>
                      <a:pt x="609" y="1218"/>
                    </a:lnTo>
                    <a:lnTo>
                      <a:pt x="607" y="1216"/>
                    </a:lnTo>
                    <a:lnTo>
                      <a:pt x="608" y="1215"/>
                    </a:lnTo>
                    <a:lnTo>
                      <a:pt x="611" y="1214"/>
                    </a:lnTo>
                    <a:lnTo>
                      <a:pt x="611" y="1214"/>
                    </a:lnTo>
                    <a:lnTo>
                      <a:pt x="603" y="1208"/>
                    </a:lnTo>
                    <a:lnTo>
                      <a:pt x="602" y="1208"/>
                    </a:lnTo>
                    <a:lnTo>
                      <a:pt x="602" y="1205"/>
                    </a:lnTo>
                    <a:lnTo>
                      <a:pt x="599" y="1203"/>
                    </a:lnTo>
                    <a:lnTo>
                      <a:pt x="595" y="1202"/>
                    </a:lnTo>
                    <a:lnTo>
                      <a:pt x="593" y="1200"/>
                    </a:lnTo>
                    <a:lnTo>
                      <a:pt x="592" y="1201"/>
                    </a:lnTo>
                    <a:lnTo>
                      <a:pt x="591" y="1199"/>
                    </a:lnTo>
                    <a:lnTo>
                      <a:pt x="589" y="1199"/>
                    </a:lnTo>
                    <a:lnTo>
                      <a:pt x="587" y="1200"/>
                    </a:lnTo>
                    <a:lnTo>
                      <a:pt x="585" y="1200"/>
                    </a:lnTo>
                    <a:lnTo>
                      <a:pt x="584" y="1199"/>
                    </a:lnTo>
                    <a:lnTo>
                      <a:pt x="584" y="1197"/>
                    </a:lnTo>
                    <a:lnTo>
                      <a:pt x="583" y="1197"/>
                    </a:lnTo>
                    <a:lnTo>
                      <a:pt x="581" y="1199"/>
                    </a:lnTo>
                    <a:lnTo>
                      <a:pt x="581" y="1200"/>
                    </a:lnTo>
                    <a:lnTo>
                      <a:pt x="581" y="1201"/>
                    </a:lnTo>
                    <a:lnTo>
                      <a:pt x="580" y="1203"/>
                    </a:lnTo>
                    <a:lnTo>
                      <a:pt x="579" y="1205"/>
                    </a:lnTo>
                    <a:lnTo>
                      <a:pt x="578" y="1206"/>
                    </a:lnTo>
                    <a:lnTo>
                      <a:pt x="575" y="1205"/>
                    </a:lnTo>
                    <a:lnTo>
                      <a:pt x="573" y="1206"/>
                    </a:lnTo>
                    <a:lnTo>
                      <a:pt x="572" y="1206"/>
                    </a:lnTo>
                    <a:lnTo>
                      <a:pt x="571" y="1205"/>
                    </a:lnTo>
                    <a:lnTo>
                      <a:pt x="571" y="1204"/>
                    </a:lnTo>
                    <a:lnTo>
                      <a:pt x="570" y="1203"/>
                    </a:lnTo>
                    <a:lnTo>
                      <a:pt x="570" y="1202"/>
                    </a:lnTo>
                    <a:lnTo>
                      <a:pt x="567" y="1202"/>
                    </a:lnTo>
                    <a:lnTo>
                      <a:pt x="556" y="1203"/>
                    </a:lnTo>
                    <a:lnTo>
                      <a:pt x="556" y="1203"/>
                    </a:lnTo>
                    <a:lnTo>
                      <a:pt x="555" y="1202"/>
                    </a:lnTo>
                    <a:lnTo>
                      <a:pt x="554" y="1201"/>
                    </a:lnTo>
                    <a:lnTo>
                      <a:pt x="553" y="1202"/>
                    </a:lnTo>
                    <a:lnTo>
                      <a:pt x="552" y="1203"/>
                    </a:lnTo>
                    <a:lnTo>
                      <a:pt x="551" y="1204"/>
                    </a:lnTo>
                    <a:lnTo>
                      <a:pt x="550" y="1204"/>
                    </a:lnTo>
                    <a:lnTo>
                      <a:pt x="549" y="1203"/>
                    </a:lnTo>
                    <a:lnTo>
                      <a:pt x="547" y="1199"/>
                    </a:lnTo>
                    <a:lnTo>
                      <a:pt x="546" y="1197"/>
                    </a:lnTo>
                    <a:lnTo>
                      <a:pt x="548" y="1192"/>
                    </a:lnTo>
                    <a:lnTo>
                      <a:pt x="549" y="1190"/>
                    </a:lnTo>
                    <a:lnTo>
                      <a:pt x="548" y="1188"/>
                    </a:lnTo>
                    <a:lnTo>
                      <a:pt x="551" y="1185"/>
                    </a:lnTo>
                    <a:lnTo>
                      <a:pt x="554" y="1181"/>
                    </a:lnTo>
                    <a:lnTo>
                      <a:pt x="554" y="1178"/>
                    </a:lnTo>
                    <a:lnTo>
                      <a:pt x="553" y="1177"/>
                    </a:lnTo>
                    <a:lnTo>
                      <a:pt x="552" y="1174"/>
                    </a:lnTo>
                    <a:lnTo>
                      <a:pt x="550" y="1172"/>
                    </a:lnTo>
                    <a:lnTo>
                      <a:pt x="548" y="1171"/>
                    </a:lnTo>
                    <a:lnTo>
                      <a:pt x="547" y="1171"/>
                    </a:lnTo>
                    <a:lnTo>
                      <a:pt x="547" y="1171"/>
                    </a:lnTo>
                    <a:lnTo>
                      <a:pt x="545" y="1172"/>
                    </a:lnTo>
                    <a:lnTo>
                      <a:pt x="544" y="1172"/>
                    </a:lnTo>
                    <a:lnTo>
                      <a:pt x="543" y="1172"/>
                    </a:lnTo>
                    <a:lnTo>
                      <a:pt x="540" y="1170"/>
                    </a:lnTo>
                    <a:lnTo>
                      <a:pt x="538" y="1168"/>
                    </a:lnTo>
                    <a:lnTo>
                      <a:pt x="537" y="1164"/>
                    </a:lnTo>
                    <a:lnTo>
                      <a:pt x="536" y="1161"/>
                    </a:lnTo>
                    <a:lnTo>
                      <a:pt x="536" y="1159"/>
                    </a:lnTo>
                    <a:lnTo>
                      <a:pt x="536" y="1157"/>
                    </a:lnTo>
                    <a:lnTo>
                      <a:pt x="536" y="1155"/>
                    </a:lnTo>
                    <a:lnTo>
                      <a:pt x="535" y="1153"/>
                    </a:lnTo>
                    <a:lnTo>
                      <a:pt x="531" y="1151"/>
                    </a:lnTo>
                    <a:lnTo>
                      <a:pt x="534" y="1150"/>
                    </a:lnTo>
                    <a:lnTo>
                      <a:pt x="535" y="1148"/>
                    </a:lnTo>
                    <a:lnTo>
                      <a:pt x="536" y="1145"/>
                    </a:lnTo>
                    <a:lnTo>
                      <a:pt x="535" y="1142"/>
                    </a:lnTo>
                    <a:lnTo>
                      <a:pt x="535" y="1138"/>
                    </a:lnTo>
                    <a:lnTo>
                      <a:pt x="534" y="1137"/>
                    </a:lnTo>
                    <a:lnTo>
                      <a:pt x="533" y="1137"/>
                    </a:lnTo>
                    <a:lnTo>
                      <a:pt x="532" y="1136"/>
                    </a:lnTo>
                    <a:lnTo>
                      <a:pt x="532" y="1133"/>
                    </a:lnTo>
                    <a:lnTo>
                      <a:pt x="531" y="1131"/>
                    </a:lnTo>
                    <a:lnTo>
                      <a:pt x="526" y="1124"/>
                    </a:lnTo>
                    <a:lnTo>
                      <a:pt x="522" y="1121"/>
                    </a:lnTo>
                    <a:lnTo>
                      <a:pt x="520" y="1120"/>
                    </a:lnTo>
                    <a:lnTo>
                      <a:pt x="515" y="1123"/>
                    </a:lnTo>
                    <a:lnTo>
                      <a:pt x="508" y="1130"/>
                    </a:lnTo>
                    <a:lnTo>
                      <a:pt x="503" y="1132"/>
                    </a:lnTo>
                    <a:lnTo>
                      <a:pt x="502" y="1132"/>
                    </a:lnTo>
                    <a:lnTo>
                      <a:pt x="501" y="1131"/>
                    </a:lnTo>
                    <a:lnTo>
                      <a:pt x="500" y="1131"/>
                    </a:lnTo>
                    <a:lnTo>
                      <a:pt x="499" y="1132"/>
                    </a:lnTo>
                    <a:lnTo>
                      <a:pt x="499" y="1134"/>
                    </a:lnTo>
                    <a:lnTo>
                      <a:pt x="500" y="1135"/>
                    </a:lnTo>
                    <a:lnTo>
                      <a:pt x="498" y="1136"/>
                    </a:lnTo>
                    <a:lnTo>
                      <a:pt x="497" y="1137"/>
                    </a:lnTo>
                    <a:lnTo>
                      <a:pt x="496" y="1136"/>
                    </a:lnTo>
                    <a:lnTo>
                      <a:pt x="496" y="1139"/>
                    </a:lnTo>
                    <a:lnTo>
                      <a:pt x="499" y="1142"/>
                    </a:lnTo>
                    <a:lnTo>
                      <a:pt x="498" y="1144"/>
                    </a:lnTo>
                    <a:lnTo>
                      <a:pt x="501" y="1148"/>
                    </a:lnTo>
                    <a:lnTo>
                      <a:pt x="499" y="1150"/>
                    </a:lnTo>
                    <a:lnTo>
                      <a:pt x="499" y="1153"/>
                    </a:lnTo>
                    <a:lnTo>
                      <a:pt x="496" y="1154"/>
                    </a:lnTo>
                    <a:lnTo>
                      <a:pt x="489" y="1154"/>
                    </a:lnTo>
                    <a:lnTo>
                      <a:pt x="488" y="1155"/>
                    </a:lnTo>
                    <a:lnTo>
                      <a:pt x="486" y="1156"/>
                    </a:lnTo>
                    <a:lnTo>
                      <a:pt x="485" y="1157"/>
                    </a:lnTo>
                    <a:lnTo>
                      <a:pt x="484" y="1159"/>
                    </a:lnTo>
                    <a:lnTo>
                      <a:pt x="484" y="1160"/>
                    </a:lnTo>
                    <a:lnTo>
                      <a:pt x="485" y="1161"/>
                    </a:lnTo>
                    <a:lnTo>
                      <a:pt x="485" y="1162"/>
                    </a:lnTo>
                    <a:lnTo>
                      <a:pt x="483" y="1162"/>
                    </a:lnTo>
                    <a:lnTo>
                      <a:pt x="483" y="1164"/>
                    </a:lnTo>
                    <a:lnTo>
                      <a:pt x="483" y="1167"/>
                    </a:lnTo>
                    <a:lnTo>
                      <a:pt x="481" y="1168"/>
                    </a:lnTo>
                    <a:lnTo>
                      <a:pt x="480" y="1169"/>
                    </a:lnTo>
                    <a:lnTo>
                      <a:pt x="478" y="1170"/>
                    </a:lnTo>
                    <a:lnTo>
                      <a:pt x="478" y="1169"/>
                    </a:lnTo>
                    <a:lnTo>
                      <a:pt x="478" y="1167"/>
                    </a:lnTo>
                    <a:lnTo>
                      <a:pt x="479" y="1164"/>
                    </a:lnTo>
                    <a:lnTo>
                      <a:pt x="480" y="1162"/>
                    </a:lnTo>
                    <a:lnTo>
                      <a:pt x="480" y="1162"/>
                    </a:lnTo>
                    <a:lnTo>
                      <a:pt x="480" y="1161"/>
                    </a:lnTo>
                    <a:lnTo>
                      <a:pt x="476" y="1162"/>
                    </a:lnTo>
                    <a:lnTo>
                      <a:pt x="474" y="1163"/>
                    </a:lnTo>
                    <a:lnTo>
                      <a:pt x="474" y="1164"/>
                    </a:lnTo>
                    <a:lnTo>
                      <a:pt x="475" y="1171"/>
                    </a:lnTo>
                    <a:lnTo>
                      <a:pt x="474" y="1170"/>
                    </a:lnTo>
                    <a:lnTo>
                      <a:pt x="469" y="1167"/>
                    </a:lnTo>
                    <a:lnTo>
                      <a:pt x="467" y="1167"/>
                    </a:lnTo>
                    <a:lnTo>
                      <a:pt x="466" y="1167"/>
                    </a:lnTo>
                    <a:lnTo>
                      <a:pt x="466" y="1166"/>
                    </a:lnTo>
                    <a:lnTo>
                      <a:pt x="466" y="1164"/>
                    </a:lnTo>
                    <a:lnTo>
                      <a:pt x="465" y="1163"/>
                    </a:lnTo>
                    <a:lnTo>
                      <a:pt x="465" y="1163"/>
                    </a:lnTo>
                    <a:lnTo>
                      <a:pt x="464" y="1162"/>
                    </a:lnTo>
                    <a:lnTo>
                      <a:pt x="465" y="1162"/>
                    </a:lnTo>
                    <a:lnTo>
                      <a:pt x="463" y="1161"/>
                    </a:lnTo>
                    <a:lnTo>
                      <a:pt x="457" y="1163"/>
                    </a:lnTo>
                    <a:lnTo>
                      <a:pt x="455" y="1163"/>
                    </a:lnTo>
                    <a:lnTo>
                      <a:pt x="444" y="1157"/>
                    </a:lnTo>
                    <a:lnTo>
                      <a:pt x="442" y="1156"/>
                    </a:lnTo>
                    <a:lnTo>
                      <a:pt x="443" y="1154"/>
                    </a:lnTo>
                    <a:lnTo>
                      <a:pt x="443" y="1153"/>
                    </a:lnTo>
                    <a:lnTo>
                      <a:pt x="442" y="1151"/>
                    </a:lnTo>
                    <a:lnTo>
                      <a:pt x="436" y="1143"/>
                    </a:lnTo>
                    <a:lnTo>
                      <a:pt x="434" y="1142"/>
                    </a:lnTo>
                    <a:lnTo>
                      <a:pt x="427" y="1141"/>
                    </a:lnTo>
                    <a:lnTo>
                      <a:pt x="421" y="1138"/>
                    </a:lnTo>
                    <a:lnTo>
                      <a:pt x="419" y="1136"/>
                    </a:lnTo>
                    <a:lnTo>
                      <a:pt x="419" y="1133"/>
                    </a:lnTo>
                    <a:lnTo>
                      <a:pt x="420" y="1125"/>
                    </a:lnTo>
                    <a:lnTo>
                      <a:pt x="420" y="1121"/>
                    </a:lnTo>
                    <a:lnTo>
                      <a:pt x="419" y="1119"/>
                    </a:lnTo>
                    <a:lnTo>
                      <a:pt x="415" y="1117"/>
                    </a:lnTo>
                    <a:lnTo>
                      <a:pt x="414" y="1117"/>
                    </a:lnTo>
                    <a:lnTo>
                      <a:pt x="413" y="1116"/>
                    </a:lnTo>
                    <a:lnTo>
                      <a:pt x="412" y="1114"/>
                    </a:lnTo>
                    <a:lnTo>
                      <a:pt x="411" y="1111"/>
                    </a:lnTo>
                    <a:lnTo>
                      <a:pt x="410" y="1104"/>
                    </a:lnTo>
                    <a:lnTo>
                      <a:pt x="407" y="1103"/>
                    </a:lnTo>
                    <a:lnTo>
                      <a:pt x="405" y="1101"/>
                    </a:lnTo>
                    <a:lnTo>
                      <a:pt x="402" y="1098"/>
                    </a:lnTo>
                    <a:lnTo>
                      <a:pt x="400" y="1089"/>
                    </a:lnTo>
                    <a:lnTo>
                      <a:pt x="398" y="1086"/>
                    </a:lnTo>
                    <a:lnTo>
                      <a:pt x="397" y="1084"/>
                    </a:lnTo>
                    <a:lnTo>
                      <a:pt x="398" y="1082"/>
                    </a:lnTo>
                    <a:lnTo>
                      <a:pt x="398" y="1081"/>
                    </a:lnTo>
                    <a:lnTo>
                      <a:pt x="396" y="1080"/>
                    </a:lnTo>
                    <a:lnTo>
                      <a:pt x="397" y="1080"/>
                    </a:lnTo>
                    <a:lnTo>
                      <a:pt x="400" y="1079"/>
                    </a:lnTo>
                    <a:lnTo>
                      <a:pt x="406" y="1079"/>
                    </a:lnTo>
                    <a:lnTo>
                      <a:pt x="409" y="1078"/>
                    </a:lnTo>
                    <a:lnTo>
                      <a:pt x="410" y="1077"/>
                    </a:lnTo>
                    <a:lnTo>
                      <a:pt x="411" y="1076"/>
                    </a:lnTo>
                    <a:lnTo>
                      <a:pt x="413" y="1073"/>
                    </a:lnTo>
                    <a:lnTo>
                      <a:pt x="417" y="1070"/>
                    </a:lnTo>
                    <a:lnTo>
                      <a:pt x="419" y="1069"/>
                    </a:lnTo>
                    <a:lnTo>
                      <a:pt x="428" y="1072"/>
                    </a:lnTo>
                    <a:lnTo>
                      <a:pt x="432" y="1074"/>
                    </a:lnTo>
                    <a:lnTo>
                      <a:pt x="437" y="1073"/>
                    </a:lnTo>
                    <a:lnTo>
                      <a:pt x="450" y="1065"/>
                    </a:lnTo>
                    <a:lnTo>
                      <a:pt x="456" y="1065"/>
                    </a:lnTo>
                    <a:lnTo>
                      <a:pt x="456" y="1061"/>
                    </a:lnTo>
                    <a:lnTo>
                      <a:pt x="455" y="1061"/>
                    </a:lnTo>
                    <a:lnTo>
                      <a:pt x="453" y="1061"/>
                    </a:lnTo>
                    <a:lnTo>
                      <a:pt x="451" y="1061"/>
                    </a:lnTo>
                    <a:lnTo>
                      <a:pt x="449" y="1061"/>
                    </a:lnTo>
                    <a:lnTo>
                      <a:pt x="447" y="1057"/>
                    </a:lnTo>
                    <a:lnTo>
                      <a:pt x="445" y="1055"/>
                    </a:lnTo>
                    <a:lnTo>
                      <a:pt x="444" y="1055"/>
                    </a:lnTo>
                    <a:lnTo>
                      <a:pt x="442" y="1056"/>
                    </a:lnTo>
                    <a:lnTo>
                      <a:pt x="441" y="1056"/>
                    </a:lnTo>
                    <a:lnTo>
                      <a:pt x="440" y="1055"/>
                    </a:lnTo>
                    <a:lnTo>
                      <a:pt x="440" y="1052"/>
                    </a:lnTo>
                    <a:lnTo>
                      <a:pt x="439" y="1052"/>
                    </a:lnTo>
                    <a:lnTo>
                      <a:pt x="438" y="1050"/>
                    </a:lnTo>
                    <a:lnTo>
                      <a:pt x="436" y="1049"/>
                    </a:lnTo>
                    <a:lnTo>
                      <a:pt x="436" y="1046"/>
                    </a:lnTo>
                    <a:lnTo>
                      <a:pt x="438" y="1043"/>
                    </a:lnTo>
                    <a:lnTo>
                      <a:pt x="437" y="1043"/>
                    </a:lnTo>
                    <a:lnTo>
                      <a:pt x="435" y="1041"/>
                    </a:lnTo>
                    <a:lnTo>
                      <a:pt x="441" y="1040"/>
                    </a:lnTo>
                    <a:lnTo>
                      <a:pt x="447" y="1037"/>
                    </a:lnTo>
                    <a:lnTo>
                      <a:pt x="447" y="1037"/>
                    </a:lnTo>
                    <a:lnTo>
                      <a:pt x="450" y="1041"/>
                    </a:lnTo>
                    <a:lnTo>
                      <a:pt x="453" y="1043"/>
                    </a:lnTo>
                    <a:lnTo>
                      <a:pt x="457" y="1044"/>
                    </a:lnTo>
                    <a:lnTo>
                      <a:pt x="461" y="1043"/>
                    </a:lnTo>
                    <a:lnTo>
                      <a:pt x="466" y="1041"/>
                    </a:lnTo>
                    <a:lnTo>
                      <a:pt x="468" y="1040"/>
                    </a:lnTo>
                    <a:lnTo>
                      <a:pt x="472" y="1042"/>
                    </a:lnTo>
                    <a:lnTo>
                      <a:pt x="475" y="1042"/>
                    </a:lnTo>
                    <a:lnTo>
                      <a:pt x="477" y="1043"/>
                    </a:lnTo>
                    <a:lnTo>
                      <a:pt x="478" y="1043"/>
                    </a:lnTo>
                    <a:lnTo>
                      <a:pt x="480" y="1043"/>
                    </a:lnTo>
                    <a:lnTo>
                      <a:pt x="480" y="1043"/>
                    </a:lnTo>
                    <a:lnTo>
                      <a:pt x="480" y="1042"/>
                    </a:lnTo>
                    <a:lnTo>
                      <a:pt x="480" y="1041"/>
                    </a:lnTo>
                    <a:lnTo>
                      <a:pt x="481" y="1035"/>
                    </a:lnTo>
                    <a:lnTo>
                      <a:pt x="483" y="1034"/>
                    </a:lnTo>
                    <a:lnTo>
                      <a:pt x="493" y="1025"/>
                    </a:lnTo>
                    <a:lnTo>
                      <a:pt x="496" y="1023"/>
                    </a:lnTo>
                    <a:lnTo>
                      <a:pt x="498" y="1018"/>
                    </a:lnTo>
                    <a:lnTo>
                      <a:pt x="498" y="1016"/>
                    </a:lnTo>
                    <a:lnTo>
                      <a:pt x="499" y="1011"/>
                    </a:lnTo>
                    <a:lnTo>
                      <a:pt x="500" y="1009"/>
                    </a:lnTo>
                    <a:lnTo>
                      <a:pt x="501" y="1008"/>
                    </a:lnTo>
                    <a:lnTo>
                      <a:pt x="503" y="1008"/>
                    </a:lnTo>
                    <a:lnTo>
                      <a:pt x="504" y="1007"/>
                    </a:lnTo>
                    <a:lnTo>
                      <a:pt x="505" y="1006"/>
                    </a:lnTo>
                    <a:lnTo>
                      <a:pt x="506" y="1005"/>
                    </a:lnTo>
                    <a:lnTo>
                      <a:pt x="506" y="1000"/>
                    </a:lnTo>
                    <a:lnTo>
                      <a:pt x="507" y="998"/>
                    </a:lnTo>
                    <a:lnTo>
                      <a:pt x="508" y="998"/>
                    </a:lnTo>
                    <a:lnTo>
                      <a:pt x="508" y="997"/>
                    </a:lnTo>
                    <a:lnTo>
                      <a:pt x="512" y="992"/>
                    </a:lnTo>
                    <a:lnTo>
                      <a:pt x="514" y="991"/>
                    </a:lnTo>
                    <a:lnTo>
                      <a:pt x="515" y="991"/>
                    </a:lnTo>
                    <a:lnTo>
                      <a:pt x="522" y="991"/>
                    </a:lnTo>
                    <a:lnTo>
                      <a:pt x="524" y="990"/>
                    </a:lnTo>
                    <a:lnTo>
                      <a:pt x="525" y="989"/>
                    </a:lnTo>
                    <a:lnTo>
                      <a:pt x="526" y="988"/>
                    </a:lnTo>
                    <a:lnTo>
                      <a:pt x="529" y="988"/>
                    </a:lnTo>
                    <a:close/>
                    <a:moveTo>
                      <a:pt x="915" y="1769"/>
                    </a:moveTo>
                    <a:lnTo>
                      <a:pt x="911" y="1772"/>
                    </a:lnTo>
                    <a:lnTo>
                      <a:pt x="908" y="1773"/>
                    </a:lnTo>
                    <a:lnTo>
                      <a:pt x="903" y="1774"/>
                    </a:lnTo>
                    <a:lnTo>
                      <a:pt x="897" y="1776"/>
                    </a:lnTo>
                    <a:lnTo>
                      <a:pt x="894" y="1778"/>
                    </a:lnTo>
                    <a:lnTo>
                      <a:pt x="889" y="1779"/>
                    </a:lnTo>
                    <a:lnTo>
                      <a:pt x="879" y="1778"/>
                    </a:lnTo>
                    <a:lnTo>
                      <a:pt x="877" y="1777"/>
                    </a:lnTo>
                    <a:lnTo>
                      <a:pt x="876" y="1775"/>
                    </a:lnTo>
                    <a:lnTo>
                      <a:pt x="876" y="1773"/>
                    </a:lnTo>
                    <a:lnTo>
                      <a:pt x="876" y="1772"/>
                    </a:lnTo>
                    <a:lnTo>
                      <a:pt x="875" y="1773"/>
                    </a:lnTo>
                    <a:lnTo>
                      <a:pt x="871" y="1777"/>
                    </a:lnTo>
                    <a:lnTo>
                      <a:pt x="870" y="1778"/>
                    </a:lnTo>
                    <a:lnTo>
                      <a:pt x="862" y="1781"/>
                    </a:lnTo>
                    <a:lnTo>
                      <a:pt x="860" y="1781"/>
                    </a:lnTo>
                    <a:lnTo>
                      <a:pt x="857" y="1782"/>
                    </a:lnTo>
                    <a:lnTo>
                      <a:pt x="854" y="1785"/>
                    </a:lnTo>
                    <a:lnTo>
                      <a:pt x="854" y="1786"/>
                    </a:lnTo>
                    <a:lnTo>
                      <a:pt x="852" y="1788"/>
                    </a:lnTo>
                    <a:lnTo>
                      <a:pt x="851" y="1788"/>
                    </a:lnTo>
                    <a:lnTo>
                      <a:pt x="850" y="1789"/>
                    </a:lnTo>
                    <a:lnTo>
                      <a:pt x="848" y="1789"/>
                    </a:lnTo>
                    <a:lnTo>
                      <a:pt x="848" y="1794"/>
                    </a:lnTo>
                    <a:lnTo>
                      <a:pt x="848" y="1798"/>
                    </a:lnTo>
                    <a:lnTo>
                      <a:pt x="845" y="1800"/>
                    </a:lnTo>
                    <a:lnTo>
                      <a:pt x="842" y="1799"/>
                    </a:lnTo>
                    <a:lnTo>
                      <a:pt x="840" y="1798"/>
                    </a:lnTo>
                    <a:lnTo>
                      <a:pt x="831" y="1800"/>
                    </a:lnTo>
                    <a:lnTo>
                      <a:pt x="802" y="1792"/>
                    </a:lnTo>
                    <a:lnTo>
                      <a:pt x="800" y="1790"/>
                    </a:lnTo>
                    <a:lnTo>
                      <a:pt x="798" y="1787"/>
                    </a:lnTo>
                    <a:lnTo>
                      <a:pt x="795" y="1781"/>
                    </a:lnTo>
                    <a:lnTo>
                      <a:pt x="790" y="1774"/>
                    </a:lnTo>
                    <a:lnTo>
                      <a:pt x="788" y="1773"/>
                    </a:lnTo>
                    <a:lnTo>
                      <a:pt x="785" y="1774"/>
                    </a:lnTo>
                    <a:lnTo>
                      <a:pt x="783" y="1772"/>
                    </a:lnTo>
                    <a:lnTo>
                      <a:pt x="781" y="1769"/>
                    </a:lnTo>
                    <a:lnTo>
                      <a:pt x="780" y="1767"/>
                    </a:lnTo>
                    <a:lnTo>
                      <a:pt x="780" y="1766"/>
                    </a:lnTo>
                    <a:lnTo>
                      <a:pt x="781" y="1766"/>
                    </a:lnTo>
                    <a:lnTo>
                      <a:pt x="781" y="1762"/>
                    </a:lnTo>
                    <a:lnTo>
                      <a:pt x="781" y="1760"/>
                    </a:lnTo>
                    <a:lnTo>
                      <a:pt x="781" y="1758"/>
                    </a:lnTo>
                    <a:lnTo>
                      <a:pt x="780" y="1754"/>
                    </a:lnTo>
                    <a:lnTo>
                      <a:pt x="779" y="1751"/>
                    </a:lnTo>
                    <a:lnTo>
                      <a:pt x="778" y="1751"/>
                    </a:lnTo>
                    <a:lnTo>
                      <a:pt x="776" y="1749"/>
                    </a:lnTo>
                    <a:lnTo>
                      <a:pt x="775" y="1747"/>
                    </a:lnTo>
                    <a:lnTo>
                      <a:pt x="775" y="1743"/>
                    </a:lnTo>
                    <a:lnTo>
                      <a:pt x="774" y="1742"/>
                    </a:lnTo>
                    <a:lnTo>
                      <a:pt x="772" y="1741"/>
                    </a:lnTo>
                    <a:lnTo>
                      <a:pt x="768" y="1741"/>
                    </a:lnTo>
                    <a:lnTo>
                      <a:pt x="758" y="1740"/>
                    </a:lnTo>
                    <a:lnTo>
                      <a:pt x="757" y="1741"/>
                    </a:lnTo>
                    <a:lnTo>
                      <a:pt x="755" y="1741"/>
                    </a:lnTo>
                    <a:lnTo>
                      <a:pt x="754" y="1742"/>
                    </a:lnTo>
                    <a:lnTo>
                      <a:pt x="753" y="1744"/>
                    </a:lnTo>
                    <a:lnTo>
                      <a:pt x="754" y="1746"/>
                    </a:lnTo>
                    <a:lnTo>
                      <a:pt x="755" y="1748"/>
                    </a:lnTo>
                    <a:lnTo>
                      <a:pt x="756" y="1750"/>
                    </a:lnTo>
                    <a:lnTo>
                      <a:pt x="750" y="1749"/>
                    </a:lnTo>
                    <a:lnTo>
                      <a:pt x="750" y="1750"/>
                    </a:lnTo>
                    <a:lnTo>
                      <a:pt x="749" y="1751"/>
                    </a:lnTo>
                    <a:lnTo>
                      <a:pt x="748" y="1751"/>
                    </a:lnTo>
                    <a:lnTo>
                      <a:pt x="748" y="1750"/>
                    </a:lnTo>
                    <a:lnTo>
                      <a:pt x="748" y="1749"/>
                    </a:lnTo>
                    <a:lnTo>
                      <a:pt x="748" y="1748"/>
                    </a:lnTo>
                    <a:lnTo>
                      <a:pt x="747" y="1747"/>
                    </a:lnTo>
                    <a:lnTo>
                      <a:pt x="746" y="1747"/>
                    </a:lnTo>
                    <a:lnTo>
                      <a:pt x="744" y="1749"/>
                    </a:lnTo>
                    <a:lnTo>
                      <a:pt x="743" y="1749"/>
                    </a:lnTo>
                    <a:lnTo>
                      <a:pt x="741" y="1748"/>
                    </a:lnTo>
                    <a:lnTo>
                      <a:pt x="739" y="1746"/>
                    </a:lnTo>
                    <a:lnTo>
                      <a:pt x="738" y="1746"/>
                    </a:lnTo>
                    <a:lnTo>
                      <a:pt x="737" y="1746"/>
                    </a:lnTo>
                    <a:lnTo>
                      <a:pt x="735" y="1747"/>
                    </a:lnTo>
                    <a:lnTo>
                      <a:pt x="733" y="1749"/>
                    </a:lnTo>
                    <a:lnTo>
                      <a:pt x="731" y="1750"/>
                    </a:lnTo>
                    <a:lnTo>
                      <a:pt x="730" y="1749"/>
                    </a:lnTo>
                    <a:lnTo>
                      <a:pt x="730" y="1748"/>
                    </a:lnTo>
                    <a:lnTo>
                      <a:pt x="728" y="1747"/>
                    </a:lnTo>
                    <a:lnTo>
                      <a:pt x="727" y="1750"/>
                    </a:lnTo>
                    <a:lnTo>
                      <a:pt x="726" y="1749"/>
                    </a:lnTo>
                    <a:lnTo>
                      <a:pt x="719" y="1744"/>
                    </a:lnTo>
                    <a:lnTo>
                      <a:pt x="717" y="1744"/>
                    </a:lnTo>
                    <a:lnTo>
                      <a:pt x="717" y="1743"/>
                    </a:lnTo>
                    <a:lnTo>
                      <a:pt x="717" y="1742"/>
                    </a:lnTo>
                    <a:lnTo>
                      <a:pt x="717" y="1741"/>
                    </a:lnTo>
                    <a:lnTo>
                      <a:pt x="720" y="1740"/>
                    </a:lnTo>
                    <a:lnTo>
                      <a:pt x="720" y="1738"/>
                    </a:lnTo>
                    <a:lnTo>
                      <a:pt x="719" y="1735"/>
                    </a:lnTo>
                    <a:lnTo>
                      <a:pt x="720" y="1732"/>
                    </a:lnTo>
                    <a:lnTo>
                      <a:pt x="724" y="1732"/>
                    </a:lnTo>
                    <a:lnTo>
                      <a:pt x="724" y="1731"/>
                    </a:lnTo>
                    <a:lnTo>
                      <a:pt x="726" y="1729"/>
                    </a:lnTo>
                    <a:lnTo>
                      <a:pt x="727" y="1728"/>
                    </a:lnTo>
                    <a:lnTo>
                      <a:pt x="728" y="1730"/>
                    </a:lnTo>
                    <a:lnTo>
                      <a:pt x="727" y="1729"/>
                    </a:lnTo>
                    <a:lnTo>
                      <a:pt x="727" y="1731"/>
                    </a:lnTo>
                    <a:lnTo>
                      <a:pt x="728" y="1732"/>
                    </a:lnTo>
                    <a:lnTo>
                      <a:pt x="728" y="1733"/>
                    </a:lnTo>
                    <a:lnTo>
                      <a:pt x="732" y="1732"/>
                    </a:lnTo>
                    <a:lnTo>
                      <a:pt x="739" y="1733"/>
                    </a:lnTo>
                    <a:lnTo>
                      <a:pt x="744" y="1733"/>
                    </a:lnTo>
                    <a:lnTo>
                      <a:pt x="748" y="1728"/>
                    </a:lnTo>
                    <a:lnTo>
                      <a:pt x="748" y="1727"/>
                    </a:lnTo>
                    <a:lnTo>
                      <a:pt x="748" y="1726"/>
                    </a:lnTo>
                    <a:lnTo>
                      <a:pt x="748" y="1725"/>
                    </a:lnTo>
                    <a:lnTo>
                      <a:pt x="748" y="1725"/>
                    </a:lnTo>
                    <a:lnTo>
                      <a:pt x="746" y="1726"/>
                    </a:lnTo>
                    <a:lnTo>
                      <a:pt x="745" y="1727"/>
                    </a:lnTo>
                    <a:lnTo>
                      <a:pt x="743" y="1727"/>
                    </a:lnTo>
                    <a:lnTo>
                      <a:pt x="739" y="1725"/>
                    </a:lnTo>
                    <a:lnTo>
                      <a:pt x="733" y="1721"/>
                    </a:lnTo>
                    <a:lnTo>
                      <a:pt x="730" y="1722"/>
                    </a:lnTo>
                    <a:lnTo>
                      <a:pt x="721" y="1721"/>
                    </a:lnTo>
                    <a:lnTo>
                      <a:pt x="719" y="1720"/>
                    </a:lnTo>
                    <a:lnTo>
                      <a:pt x="716" y="1716"/>
                    </a:lnTo>
                    <a:lnTo>
                      <a:pt x="713" y="1713"/>
                    </a:lnTo>
                    <a:lnTo>
                      <a:pt x="713" y="1708"/>
                    </a:lnTo>
                    <a:lnTo>
                      <a:pt x="718" y="1710"/>
                    </a:lnTo>
                    <a:lnTo>
                      <a:pt x="720" y="1710"/>
                    </a:lnTo>
                    <a:lnTo>
                      <a:pt x="721" y="1709"/>
                    </a:lnTo>
                    <a:lnTo>
                      <a:pt x="720" y="1708"/>
                    </a:lnTo>
                    <a:lnTo>
                      <a:pt x="717" y="1707"/>
                    </a:lnTo>
                    <a:lnTo>
                      <a:pt x="715" y="1705"/>
                    </a:lnTo>
                    <a:lnTo>
                      <a:pt x="715" y="1703"/>
                    </a:lnTo>
                    <a:lnTo>
                      <a:pt x="716" y="1702"/>
                    </a:lnTo>
                    <a:lnTo>
                      <a:pt x="717" y="1700"/>
                    </a:lnTo>
                    <a:lnTo>
                      <a:pt x="718" y="1698"/>
                    </a:lnTo>
                    <a:lnTo>
                      <a:pt x="717" y="1696"/>
                    </a:lnTo>
                    <a:lnTo>
                      <a:pt x="716" y="1697"/>
                    </a:lnTo>
                    <a:lnTo>
                      <a:pt x="715" y="1699"/>
                    </a:lnTo>
                    <a:lnTo>
                      <a:pt x="714" y="1699"/>
                    </a:lnTo>
                    <a:lnTo>
                      <a:pt x="712" y="1701"/>
                    </a:lnTo>
                    <a:lnTo>
                      <a:pt x="711" y="1701"/>
                    </a:lnTo>
                    <a:lnTo>
                      <a:pt x="711" y="1701"/>
                    </a:lnTo>
                    <a:lnTo>
                      <a:pt x="710" y="1699"/>
                    </a:lnTo>
                    <a:lnTo>
                      <a:pt x="709" y="1698"/>
                    </a:lnTo>
                    <a:lnTo>
                      <a:pt x="707" y="1697"/>
                    </a:lnTo>
                    <a:lnTo>
                      <a:pt x="706" y="1699"/>
                    </a:lnTo>
                    <a:lnTo>
                      <a:pt x="707" y="1701"/>
                    </a:lnTo>
                    <a:lnTo>
                      <a:pt x="708" y="1704"/>
                    </a:lnTo>
                    <a:lnTo>
                      <a:pt x="703" y="1705"/>
                    </a:lnTo>
                    <a:lnTo>
                      <a:pt x="699" y="1704"/>
                    </a:lnTo>
                    <a:lnTo>
                      <a:pt x="690" y="1701"/>
                    </a:lnTo>
                    <a:lnTo>
                      <a:pt x="686" y="1701"/>
                    </a:lnTo>
                    <a:lnTo>
                      <a:pt x="682" y="1701"/>
                    </a:lnTo>
                    <a:lnTo>
                      <a:pt x="681" y="1701"/>
                    </a:lnTo>
                    <a:lnTo>
                      <a:pt x="676" y="1703"/>
                    </a:lnTo>
                    <a:lnTo>
                      <a:pt x="675" y="1707"/>
                    </a:lnTo>
                    <a:lnTo>
                      <a:pt x="675" y="1707"/>
                    </a:lnTo>
                    <a:lnTo>
                      <a:pt x="674" y="1708"/>
                    </a:lnTo>
                    <a:lnTo>
                      <a:pt x="674" y="1709"/>
                    </a:lnTo>
                    <a:lnTo>
                      <a:pt x="674" y="1710"/>
                    </a:lnTo>
                    <a:lnTo>
                      <a:pt x="670" y="1715"/>
                    </a:lnTo>
                    <a:lnTo>
                      <a:pt x="669" y="1714"/>
                    </a:lnTo>
                    <a:lnTo>
                      <a:pt x="667" y="1713"/>
                    </a:lnTo>
                    <a:lnTo>
                      <a:pt x="666" y="1714"/>
                    </a:lnTo>
                    <a:lnTo>
                      <a:pt x="664" y="1715"/>
                    </a:lnTo>
                    <a:lnTo>
                      <a:pt x="654" y="1713"/>
                    </a:lnTo>
                    <a:lnTo>
                      <a:pt x="652" y="1713"/>
                    </a:lnTo>
                    <a:lnTo>
                      <a:pt x="649" y="1714"/>
                    </a:lnTo>
                    <a:lnTo>
                      <a:pt x="648" y="1714"/>
                    </a:lnTo>
                    <a:lnTo>
                      <a:pt x="647" y="1716"/>
                    </a:lnTo>
                    <a:lnTo>
                      <a:pt x="646" y="1717"/>
                    </a:lnTo>
                    <a:lnTo>
                      <a:pt x="643" y="1718"/>
                    </a:lnTo>
                    <a:lnTo>
                      <a:pt x="641" y="1720"/>
                    </a:lnTo>
                    <a:lnTo>
                      <a:pt x="640" y="1720"/>
                    </a:lnTo>
                    <a:lnTo>
                      <a:pt x="639" y="1720"/>
                    </a:lnTo>
                    <a:lnTo>
                      <a:pt x="638" y="1718"/>
                    </a:lnTo>
                    <a:lnTo>
                      <a:pt x="631" y="1714"/>
                    </a:lnTo>
                    <a:lnTo>
                      <a:pt x="629" y="1712"/>
                    </a:lnTo>
                    <a:lnTo>
                      <a:pt x="630" y="1710"/>
                    </a:lnTo>
                    <a:lnTo>
                      <a:pt x="629" y="1705"/>
                    </a:lnTo>
                    <a:lnTo>
                      <a:pt x="624" y="1703"/>
                    </a:lnTo>
                    <a:lnTo>
                      <a:pt x="622" y="1699"/>
                    </a:lnTo>
                    <a:lnTo>
                      <a:pt x="623" y="1698"/>
                    </a:lnTo>
                    <a:lnTo>
                      <a:pt x="632" y="1702"/>
                    </a:lnTo>
                    <a:lnTo>
                      <a:pt x="632" y="1701"/>
                    </a:lnTo>
                    <a:lnTo>
                      <a:pt x="632" y="1699"/>
                    </a:lnTo>
                    <a:lnTo>
                      <a:pt x="632" y="1698"/>
                    </a:lnTo>
                    <a:lnTo>
                      <a:pt x="634" y="1699"/>
                    </a:lnTo>
                    <a:lnTo>
                      <a:pt x="637" y="1701"/>
                    </a:lnTo>
                    <a:lnTo>
                      <a:pt x="638" y="1701"/>
                    </a:lnTo>
                    <a:lnTo>
                      <a:pt x="640" y="1701"/>
                    </a:lnTo>
                    <a:lnTo>
                      <a:pt x="645" y="1700"/>
                    </a:lnTo>
                    <a:lnTo>
                      <a:pt x="650" y="1700"/>
                    </a:lnTo>
                    <a:lnTo>
                      <a:pt x="654" y="1698"/>
                    </a:lnTo>
                    <a:lnTo>
                      <a:pt x="656" y="1698"/>
                    </a:lnTo>
                    <a:lnTo>
                      <a:pt x="657" y="1699"/>
                    </a:lnTo>
                    <a:lnTo>
                      <a:pt x="657" y="1698"/>
                    </a:lnTo>
                    <a:lnTo>
                      <a:pt x="654" y="1694"/>
                    </a:lnTo>
                    <a:lnTo>
                      <a:pt x="655" y="1689"/>
                    </a:lnTo>
                    <a:lnTo>
                      <a:pt x="657" y="1686"/>
                    </a:lnTo>
                    <a:lnTo>
                      <a:pt x="662" y="1686"/>
                    </a:lnTo>
                    <a:lnTo>
                      <a:pt x="662" y="1684"/>
                    </a:lnTo>
                    <a:lnTo>
                      <a:pt x="661" y="1685"/>
                    </a:lnTo>
                    <a:lnTo>
                      <a:pt x="657" y="1686"/>
                    </a:lnTo>
                    <a:lnTo>
                      <a:pt x="650" y="1685"/>
                    </a:lnTo>
                    <a:lnTo>
                      <a:pt x="648" y="1686"/>
                    </a:lnTo>
                    <a:lnTo>
                      <a:pt x="650" y="1686"/>
                    </a:lnTo>
                    <a:lnTo>
                      <a:pt x="652" y="1687"/>
                    </a:lnTo>
                    <a:lnTo>
                      <a:pt x="652" y="1688"/>
                    </a:lnTo>
                    <a:lnTo>
                      <a:pt x="650" y="1692"/>
                    </a:lnTo>
                    <a:lnTo>
                      <a:pt x="652" y="1694"/>
                    </a:lnTo>
                    <a:lnTo>
                      <a:pt x="651" y="1696"/>
                    </a:lnTo>
                    <a:lnTo>
                      <a:pt x="649" y="1697"/>
                    </a:lnTo>
                    <a:lnTo>
                      <a:pt x="639" y="1697"/>
                    </a:lnTo>
                    <a:lnTo>
                      <a:pt x="637" y="1696"/>
                    </a:lnTo>
                    <a:lnTo>
                      <a:pt x="620" y="1691"/>
                    </a:lnTo>
                    <a:lnTo>
                      <a:pt x="618" y="1691"/>
                    </a:lnTo>
                    <a:lnTo>
                      <a:pt x="619" y="1695"/>
                    </a:lnTo>
                    <a:lnTo>
                      <a:pt x="617" y="1696"/>
                    </a:lnTo>
                    <a:lnTo>
                      <a:pt x="615" y="1696"/>
                    </a:lnTo>
                    <a:lnTo>
                      <a:pt x="616" y="1694"/>
                    </a:lnTo>
                    <a:lnTo>
                      <a:pt x="616" y="1693"/>
                    </a:lnTo>
                    <a:lnTo>
                      <a:pt x="611" y="1687"/>
                    </a:lnTo>
                    <a:lnTo>
                      <a:pt x="609" y="1686"/>
                    </a:lnTo>
                    <a:lnTo>
                      <a:pt x="611" y="1686"/>
                    </a:lnTo>
                    <a:lnTo>
                      <a:pt x="613" y="1686"/>
                    </a:lnTo>
                    <a:lnTo>
                      <a:pt x="615" y="1686"/>
                    </a:lnTo>
                    <a:lnTo>
                      <a:pt x="617" y="1684"/>
                    </a:lnTo>
                    <a:lnTo>
                      <a:pt x="619" y="1682"/>
                    </a:lnTo>
                    <a:lnTo>
                      <a:pt x="623" y="1682"/>
                    </a:lnTo>
                    <a:lnTo>
                      <a:pt x="625" y="1682"/>
                    </a:lnTo>
                    <a:lnTo>
                      <a:pt x="628" y="1680"/>
                    </a:lnTo>
                    <a:lnTo>
                      <a:pt x="629" y="1678"/>
                    </a:lnTo>
                    <a:lnTo>
                      <a:pt x="629" y="1674"/>
                    </a:lnTo>
                    <a:lnTo>
                      <a:pt x="629" y="1670"/>
                    </a:lnTo>
                    <a:lnTo>
                      <a:pt x="629" y="1668"/>
                    </a:lnTo>
                    <a:lnTo>
                      <a:pt x="629" y="1665"/>
                    </a:lnTo>
                    <a:lnTo>
                      <a:pt x="628" y="1663"/>
                    </a:lnTo>
                    <a:lnTo>
                      <a:pt x="627" y="1664"/>
                    </a:lnTo>
                    <a:lnTo>
                      <a:pt x="625" y="1662"/>
                    </a:lnTo>
                    <a:lnTo>
                      <a:pt x="620" y="1660"/>
                    </a:lnTo>
                    <a:lnTo>
                      <a:pt x="619" y="1659"/>
                    </a:lnTo>
                    <a:lnTo>
                      <a:pt x="616" y="1659"/>
                    </a:lnTo>
                    <a:lnTo>
                      <a:pt x="610" y="1659"/>
                    </a:lnTo>
                    <a:lnTo>
                      <a:pt x="607" y="1659"/>
                    </a:lnTo>
                    <a:lnTo>
                      <a:pt x="608" y="1659"/>
                    </a:lnTo>
                    <a:lnTo>
                      <a:pt x="609" y="1658"/>
                    </a:lnTo>
                    <a:lnTo>
                      <a:pt x="610" y="1657"/>
                    </a:lnTo>
                    <a:lnTo>
                      <a:pt x="609" y="1656"/>
                    </a:lnTo>
                    <a:lnTo>
                      <a:pt x="609" y="1655"/>
                    </a:lnTo>
                    <a:lnTo>
                      <a:pt x="610" y="1654"/>
                    </a:lnTo>
                    <a:lnTo>
                      <a:pt x="611" y="1654"/>
                    </a:lnTo>
                    <a:lnTo>
                      <a:pt x="611" y="1652"/>
                    </a:lnTo>
                    <a:lnTo>
                      <a:pt x="611" y="1650"/>
                    </a:lnTo>
                    <a:lnTo>
                      <a:pt x="611" y="1649"/>
                    </a:lnTo>
                    <a:lnTo>
                      <a:pt x="616" y="1650"/>
                    </a:lnTo>
                    <a:lnTo>
                      <a:pt x="619" y="1650"/>
                    </a:lnTo>
                    <a:lnTo>
                      <a:pt x="623" y="1646"/>
                    </a:lnTo>
                    <a:lnTo>
                      <a:pt x="625" y="1646"/>
                    </a:lnTo>
                    <a:lnTo>
                      <a:pt x="629" y="1646"/>
                    </a:lnTo>
                    <a:lnTo>
                      <a:pt x="634" y="1645"/>
                    </a:lnTo>
                    <a:lnTo>
                      <a:pt x="638" y="1642"/>
                    </a:lnTo>
                    <a:lnTo>
                      <a:pt x="639" y="1638"/>
                    </a:lnTo>
                    <a:lnTo>
                      <a:pt x="641" y="1638"/>
                    </a:lnTo>
                    <a:lnTo>
                      <a:pt x="641" y="1637"/>
                    </a:lnTo>
                    <a:lnTo>
                      <a:pt x="640" y="1635"/>
                    </a:lnTo>
                    <a:lnTo>
                      <a:pt x="641" y="1634"/>
                    </a:lnTo>
                    <a:lnTo>
                      <a:pt x="642" y="1633"/>
                    </a:lnTo>
                    <a:lnTo>
                      <a:pt x="645" y="1633"/>
                    </a:lnTo>
                    <a:lnTo>
                      <a:pt x="647" y="1634"/>
                    </a:lnTo>
                    <a:lnTo>
                      <a:pt x="649" y="1635"/>
                    </a:lnTo>
                    <a:lnTo>
                      <a:pt x="655" y="1640"/>
                    </a:lnTo>
                    <a:lnTo>
                      <a:pt x="657" y="1641"/>
                    </a:lnTo>
                    <a:lnTo>
                      <a:pt x="660" y="1640"/>
                    </a:lnTo>
                    <a:lnTo>
                      <a:pt x="660" y="1637"/>
                    </a:lnTo>
                    <a:lnTo>
                      <a:pt x="663" y="1638"/>
                    </a:lnTo>
                    <a:lnTo>
                      <a:pt x="666" y="1641"/>
                    </a:lnTo>
                    <a:lnTo>
                      <a:pt x="669" y="1641"/>
                    </a:lnTo>
                    <a:lnTo>
                      <a:pt x="670" y="1641"/>
                    </a:lnTo>
                    <a:lnTo>
                      <a:pt x="671" y="1639"/>
                    </a:lnTo>
                    <a:lnTo>
                      <a:pt x="670" y="1636"/>
                    </a:lnTo>
                    <a:lnTo>
                      <a:pt x="671" y="1634"/>
                    </a:lnTo>
                    <a:lnTo>
                      <a:pt x="672" y="1634"/>
                    </a:lnTo>
                    <a:lnTo>
                      <a:pt x="676" y="1634"/>
                    </a:lnTo>
                    <a:lnTo>
                      <a:pt x="679" y="1633"/>
                    </a:lnTo>
                    <a:lnTo>
                      <a:pt x="681" y="1631"/>
                    </a:lnTo>
                    <a:lnTo>
                      <a:pt x="684" y="1627"/>
                    </a:lnTo>
                    <a:lnTo>
                      <a:pt x="687" y="1625"/>
                    </a:lnTo>
                    <a:lnTo>
                      <a:pt x="689" y="1625"/>
                    </a:lnTo>
                    <a:lnTo>
                      <a:pt x="693" y="1630"/>
                    </a:lnTo>
                    <a:lnTo>
                      <a:pt x="693" y="1623"/>
                    </a:lnTo>
                    <a:lnTo>
                      <a:pt x="698" y="1622"/>
                    </a:lnTo>
                    <a:lnTo>
                      <a:pt x="712" y="1626"/>
                    </a:lnTo>
                    <a:lnTo>
                      <a:pt x="714" y="1625"/>
                    </a:lnTo>
                    <a:lnTo>
                      <a:pt x="715" y="1624"/>
                    </a:lnTo>
                    <a:lnTo>
                      <a:pt x="716" y="1623"/>
                    </a:lnTo>
                    <a:lnTo>
                      <a:pt x="717" y="1622"/>
                    </a:lnTo>
                    <a:lnTo>
                      <a:pt x="720" y="1622"/>
                    </a:lnTo>
                    <a:lnTo>
                      <a:pt x="723" y="1621"/>
                    </a:lnTo>
                    <a:lnTo>
                      <a:pt x="726" y="1619"/>
                    </a:lnTo>
                    <a:lnTo>
                      <a:pt x="730" y="1615"/>
                    </a:lnTo>
                    <a:lnTo>
                      <a:pt x="732" y="1615"/>
                    </a:lnTo>
                    <a:lnTo>
                      <a:pt x="735" y="1614"/>
                    </a:lnTo>
                    <a:lnTo>
                      <a:pt x="737" y="1615"/>
                    </a:lnTo>
                    <a:lnTo>
                      <a:pt x="739" y="1614"/>
                    </a:lnTo>
                    <a:lnTo>
                      <a:pt x="756" y="1605"/>
                    </a:lnTo>
                    <a:lnTo>
                      <a:pt x="765" y="1597"/>
                    </a:lnTo>
                    <a:lnTo>
                      <a:pt x="769" y="1591"/>
                    </a:lnTo>
                    <a:lnTo>
                      <a:pt x="772" y="1586"/>
                    </a:lnTo>
                    <a:lnTo>
                      <a:pt x="775" y="1578"/>
                    </a:lnTo>
                    <a:lnTo>
                      <a:pt x="776" y="1575"/>
                    </a:lnTo>
                    <a:lnTo>
                      <a:pt x="779" y="1570"/>
                    </a:lnTo>
                    <a:lnTo>
                      <a:pt x="781" y="1568"/>
                    </a:lnTo>
                    <a:lnTo>
                      <a:pt x="780" y="1567"/>
                    </a:lnTo>
                    <a:lnTo>
                      <a:pt x="781" y="1564"/>
                    </a:lnTo>
                    <a:lnTo>
                      <a:pt x="781" y="1561"/>
                    </a:lnTo>
                    <a:lnTo>
                      <a:pt x="782" y="1560"/>
                    </a:lnTo>
                    <a:lnTo>
                      <a:pt x="783" y="1560"/>
                    </a:lnTo>
                    <a:lnTo>
                      <a:pt x="785" y="1562"/>
                    </a:lnTo>
                    <a:lnTo>
                      <a:pt x="786" y="1562"/>
                    </a:lnTo>
                    <a:lnTo>
                      <a:pt x="789" y="1562"/>
                    </a:lnTo>
                    <a:lnTo>
                      <a:pt x="795" y="1558"/>
                    </a:lnTo>
                    <a:lnTo>
                      <a:pt x="796" y="1558"/>
                    </a:lnTo>
                    <a:lnTo>
                      <a:pt x="793" y="1557"/>
                    </a:lnTo>
                    <a:lnTo>
                      <a:pt x="786" y="1558"/>
                    </a:lnTo>
                    <a:lnTo>
                      <a:pt x="783" y="1558"/>
                    </a:lnTo>
                    <a:lnTo>
                      <a:pt x="782" y="1556"/>
                    </a:lnTo>
                    <a:lnTo>
                      <a:pt x="777" y="1547"/>
                    </a:lnTo>
                    <a:lnTo>
                      <a:pt x="777" y="1544"/>
                    </a:lnTo>
                    <a:lnTo>
                      <a:pt x="778" y="1539"/>
                    </a:lnTo>
                    <a:lnTo>
                      <a:pt x="781" y="1535"/>
                    </a:lnTo>
                    <a:lnTo>
                      <a:pt x="784" y="1531"/>
                    </a:lnTo>
                    <a:lnTo>
                      <a:pt x="786" y="1530"/>
                    </a:lnTo>
                    <a:lnTo>
                      <a:pt x="787" y="1530"/>
                    </a:lnTo>
                    <a:lnTo>
                      <a:pt x="788" y="1528"/>
                    </a:lnTo>
                    <a:lnTo>
                      <a:pt x="789" y="1527"/>
                    </a:lnTo>
                    <a:lnTo>
                      <a:pt x="791" y="1526"/>
                    </a:lnTo>
                    <a:lnTo>
                      <a:pt x="796" y="1523"/>
                    </a:lnTo>
                    <a:lnTo>
                      <a:pt x="798" y="1521"/>
                    </a:lnTo>
                    <a:lnTo>
                      <a:pt x="794" y="1521"/>
                    </a:lnTo>
                    <a:lnTo>
                      <a:pt x="793" y="1522"/>
                    </a:lnTo>
                    <a:lnTo>
                      <a:pt x="791" y="1522"/>
                    </a:lnTo>
                    <a:lnTo>
                      <a:pt x="784" y="1510"/>
                    </a:lnTo>
                    <a:lnTo>
                      <a:pt x="783" y="1505"/>
                    </a:lnTo>
                    <a:lnTo>
                      <a:pt x="782" y="1503"/>
                    </a:lnTo>
                    <a:lnTo>
                      <a:pt x="783" y="1502"/>
                    </a:lnTo>
                    <a:lnTo>
                      <a:pt x="784" y="1501"/>
                    </a:lnTo>
                    <a:lnTo>
                      <a:pt x="786" y="1500"/>
                    </a:lnTo>
                    <a:lnTo>
                      <a:pt x="787" y="1497"/>
                    </a:lnTo>
                    <a:lnTo>
                      <a:pt x="786" y="1493"/>
                    </a:lnTo>
                    <a:lnTo>
                      <a:pt x="786" y="1493"/>
                    </a:lnTo>
                    <a:lnTo>
                      <a:pt x="787" y="1490"/>
                    </a:lnTo>
                    <a:lnTo>
                      <a:pt x="787" y="1488"/>
                    </a:lnTo>
                    <a:lnTo>
                      <a:pt x="788" y="1488"/>
                    </a:lnTo>
                    <a:lnTo>
                      <a:pt x="796" y="1484"/>
                    </a:lnTo>
                    <a:lnTo>
                      <a:pt x="795" y="1484"/>
                    </a:lnTo>
                    <a:lnTo>
                      <a:pt x="795" y="1483"/>
                    </a:lnTo>
                    <a:lnTo>
                      <a:pt x="794" y="1483"/>
                    </a:lnTo>
                    <a:lnTo>
                      <a:pt x="793" y="1484"/>
                    </a:lnTo>
                    <a:lnTo>
                      <a:pt x="792" y="1484"/>
                    </a:lnTo>
                    <a:lnTo>
                      <a:pt x="791" y="1484"/>
                    </a:lnTo>
                    <a:lnTo>
                      <a:pt x="790" y="1481"/>
                    </a:lnTo>
                    <a:lnTo>
                      <a:pt x="786" y="1483"/>
                    </a:lnTo>
                    <a:lnTo>
                      <a:pt x="784" y="1483"/>
                    </a:lnTo>
                    <a:lnTo>
                      <a:pt x="777" y="1480"/>
                    </a:lnTo>
                    <a:lnTo>
                      <a:pt x="768" y="1481"/>
                    </a:lnTo>
                    <a:lnTo>
                      <a:pt x="766" y="1482"/>
                    </a:lnTo>
                    <a:lnTo>
                      <a:pt x="763" y="1483"/>
                    </a:lnTo>
                    <a:lnTo>
                      <a:pt x="755" y="1481"/>
                    </a:lnTo>
                    <a:lnTo>
                      <a:pt x="752" y="1482"/>
                    </a:lnTo>
                    <a:lnTo>
                      <a:pt x="750" y="1484"/>
                    </a:lnTo>
                    <a:lnTo>
                      <a:pt x="745" y="1487"/>
                    </a:lnTo>
                    <a:lnTo>
                      <a:pt x="745" y="1488"/>
                    </a:lnTo>
                    <a:lnTo>
                      <a:pt x="745" y="1489"/>
                    </a:lnTo>
                    <a:lnTo>
                      <a:pt x="743" y="1490"/>
                    </a:lnTo>
                    <a:lnTo>
                      <a:pt x="741" y="1492"/>
                    </a:lnTo>
                    <a:lnTo>
                      <a:pt x="741" y="1494"/>
                    </a:lnTo>
                    <a:lnTo>
                      <a:pt x="742" y="1496"/>
                    </a:lnTo>
                    <a:lnTo>
                      <a:pt x="740" y="1498"/>
                    </a:lnTo>
                    <a:lnTo>
                      <a:pt x="739" y="1498"/>
                    </a:lnTo>
                    <a:lnTo>
                      <a:pt x="739" y="1499"/>
                    </a:lnTo>
                    <a:lnTo>
                      <a:pt x="737" y="1498"/>
                    </a:lnTo>
                    <a:lnTo>
                      <a:pt x="736" y="1496"/>
                    </a:lnTo>
                    <a:lnTo>
                      <a:pt x="733" y="1494"/>
                    </a:lnTo>
                    <a:lnTo>
                      <a:pt x="731" y="1493"/>
                    </a:lnTo>
                    <a:lnTo>
                      <a:pt x="730" y="1492"/>
                    </a:lnTo>
                    <a:lnTo>
                      <a:pt x="729" y="1492"/>
                    </a:lnTo>
                    <a:lnTo>
                      <a:pt x="728" y="1492"/>
                    </a:lnTo>
                    <a:lnTo>
                      <a:pt x="727" y="1493"/>
                    </a:lnTo>
                    <a:lnTo>
                      <a:pt x="726" y="1493"/>
                    </a:lnTo>
                    <a:lnTo>
                      <a:pt x="723" y="1493"/>
                    </a:lnTo>
                    <a:lnTo>
                      <a:pt x="717" y="1492"/>
                    </a:lnTo>
                    <a:lnTo>
                      <a:pt x="715" y="1493"/>
                    </a:lnTo>
                    <a:lnTo>
                      <a:pt x="712" y="1493"/>
                    </a:lnTo>
                    <a:lnTo>
                      <a:pt x="711" y="1494"/>
                    </a:lnTo>
                    <a:lnTo>
                      <a:pt x="710" y="1493"/>
                    </a:lnTo>
                    <a:lnTo>
                      <a:pt x="711" y="1491"/>
                    </a:lnTo>
                    <a:lnTo>
                      <a:pt x="711" y="1490"/>
                    </a:lnTo>
                    <a:lnTo>
                      <a:pt x="711" y="1489"/>
                    </a:lnTo>
                    <a:lnTo>
                      <a:pt x="712" y="1488"/>
                    </a:lnTo>
                    <a:lnTo>
                      <a:pt x="714" y="1485"/>
                    </a:lnTo>
                    <a:lnTo>
                      <a:pt x="734" y="1470"/>
                    </a:lnTo>
                    <a:lnTo>
                      <a:pt x="737" y="1469"/>
                    </a:lnTo>
                    <a:lnTo>
                      <a:pt x="739" y="1469"/>
                    </a:lnTo>
                    <a:lnTo>
                      <a:pt x="741" y="1469"/>
                    </a:lnTo>
                    <a:lnTo>
                      <a:pt x="743" y="1468"/>
                    </a:lnTo>
                    <a:lnTo>
                      <a:pt x="755" y="1463"/>
                    </a:lnTo>
                    <a:lnTo>
                      <a:pt x="757" y="1459"/>
                    </a:lnTo>
                    <a:lnTo>
                      <a:pt x="766" y="1456"/>
                    </a:lnTo>
                    <a:lnTo>
                      <a:pt x="767" y="1454"/>
                    </a:lnTo>
                    <a:lnTo>
                      <a:pt x="769" y="1450"/>
                    </a:lnTo>
                    <a:lnTo>
                      <a:pt x="771" y="1442"/>
                    </a:lnTo>
                    <a:lnTo>
                      <a:pt x="771" y="1440"/>
                    </a:lnTo>
                    <a:lnTo>
                      <a:pt x="773" y="1439"/>
                    </a:lnTo>
                    <a:lnTo>
                      <a:pt x="773" y="1440"/>
                    </a:lnTo>
                    <a:lnTo>
                      <a:pt x="773" y="1441"/>
                    </a:lnTo>
                    <a:lnTo>
                      <a:pt x="774" y="1443"/>
                    </a:lnTo>
                    <a:lnTo>
                      <a:pt x="775" y="1441"/>
                    </a:lnTo>
                    <a:lnTo>
                      <a:pt x="776" y="1439"/>
                    </a:lnTo>
                    <a:lnTo>
                      <a:pt x="776" y="1438"/>
                    </a:lnTo>
                    <a:lnTo>
                      <a:pt x="782" y="1434"/>
                    </a:lnTo>
                    <a:lnTo>
                      <a:pt x="784" y="1433"/>
                    </a:lnTo>
                    <a:lnTo>
                      <a:pt x="785" y="1432"/>
                    </a:lnTo>
                    <a:lnTo>
                      <a:pt x="788" y="1430"/>
                    </a:lnTo>
                    <a:lnTo>
                      <a:pt x="791" y="1426"/>
                    </a:lnTo>
                    <a:lnTo>
                      <a:pt x="794" y="1423"/>
                    </a:lnTo>
                    <a:lnTo>
                      <a:pt x="798" y="1422"/>
                    </a:lnTo>
                    <a:lnTo>
                      <a:pt x="802" y="1421"/>
                    </a:lnTo>
                    <a:lnTo>
                      <a:pt x="805" y="1422"/>
                    </a:lnTo>
                    <a:lnTo>
                      <a:pt x="806" y="1422"/>
                    </a:lnTo>
                    <a:lnTo>
                      <a:pt x="807" y="1423"/>
                    </a:lnTo>
                    <a:lnTo>
                      <a:pt x="808" y="1424"/>
                    </a:lnTo>
                    <a:lnTo>
                      <a:pt x="810" y="1423"/>
                    </a:lnTo>
                    <a:lnTo>
                      <a:pt x="812" y="1422"/>
                    </a:lnTo>
                    <a:lnTo>
                      <a:pt x="815" y="1422"/>
                    </a:lnTo>
                    <a:lnTo>
                      <a:pt x="820" y="1420"/>
                    </a:lnTo>
                    <a:lnTo>
                      <a:pt x="833" y="1417"/>
                    </a:lnTo>
                    <a:lnTo>
                      <a:pt x="838" y="1418"/>
                    </a:lnTo>
                    <a:lnTo>
                      <a:pt x="837" y="1413"/>
                    </a:lnTo>
                    <a:lnTo>
                      <a:pt x="834" y="1410"/>
                    </a:lnTo>
                    <a:lnTo>
                      <a:pt x="834" y="1407"/>
                    </a:lnTo>
                    <a:lnTo>
                      <a:pt x="836" y="1408"/>
                    </a:lnTo>
                    <a:lnTo>
                      <a:pt x="838" y="1409"/>
                    </a:lnTo>
                    <a:lnTo>
                      <a:pt x="839" y="1411"/>
                    </a:lnTo>
                    <a:lnTo>
                      <a:pt x="841" y="1412"/>
                    </a:lnTo>
                    <a:lnTo>
                      <a:pt x="843" y="1411"/>
                    </a:lnTo>
                    <a:lnTo>
                      <a:pt x="846" y="1413"/>
                    </a:lnTo>
                    <a:lnTo>
                      <a:pt x="848" y="1416"/>
                    </a:lnTo>
                    <a:lnTo>
                      <a:pt x="849" y="1419"/>
                    </a:lnTo>
                    <a:lnTo>
                      <a:pt x="850" y="1420"/>
                    </a:lnTo>
                    <a:lnTo>
                      <a:pt x="864" y="1422"/>
                    </a:lnTo>
                    <a:lnTo>
                      <a:pt x="868" y="1422"/>
                    </a:lnTo>
                    <a:lnTo>
                      <a:pt x="893" y="1416"/>
                    </a:lnTo>
                    <a:lnTo>
                      <a:pt x="898" y="1416"/>
                    </a:lnTo>
                    <a:lnTo>
                      <a:pt x="902" y="1420"/>
                    </a:lnTo>
                    <a:lnTo>
                      <a:pt x="903" y="1421"/>
                    </a:lnTo>
                    <a:lnTo>
                      <a:pt x="904" y="1424"/>
                    </a:lnTo>
                    <a:lnTo>
                      <a:pt x="905" y="1426"/>
                    </a:lnTo>
                    <a:lnTo>
                      <a:pt x="919" y="1438"/>
                    </a:lnTo>
                    <a:lnTo>
                      <a:pt x="920" y="1440"/>
                    </a:lnTo>
                    <a:lnTo>
                      <a:pt x="921" y="1443"/>
                    </a:lnTo>
                    <a:lnTo>
                      <a:pt x="921" y="1444"/>
                    </a:lnTo>
                    <a:lnTo>
                      <a:pt x="922" y="1444"/>
                    </a:lnTo>
                    <a:lnTo>
                      <a:pt x="923" y="1439"/>
                    </a:lnTo>
                    <a:lnTo>
                      <a:pt x="923" y="1437"/>
                    </a:lnTo>
                    <a:lnTo>
                      <a:pt x="922" y="1434"/>
                    </a:lnTo>
                    <a:lnTo>
                      <a:pt x="921" y="1430"/>
                    </a:lnTo>
                    <a:lnTo>
                      <a:pt x="920" y="1424"/>
                    </a:lnTo>
                    <a:lnTo>
                      <a:pt x="916" y="1418"/>
                    </a:lnTo>
                    <a:lnTo>
                      <a:pt x="915" y="1414"/>
                    </a:lnTo>
                    <a:lnTo>
                      <a:pt x="916" y="1411"/>
                    </a:lnTo>
                    <a:lnTo>
                      <a:pt x="918" y="1410"/>
                    </a:lnTo>
                    <a:lnTo>
                      <a:pt x="920" y="1409"/>
                    </a:lnTo>
                    <a:lnTo>
                      <a:pt x="925" y="1409"/>
                    </a:lnTo>
                    <a:lnTo>
                      <a:pt x="928" y="1409"/>
                    </a:lnTo>
                    <a:lnTo>
                      <a:pt x="932" y="1406"/>
                    </a:lnTo>
                    <a:lnTo>
                      <a:pt x="935" y="1407"/>
                    </a:lnTo>
                    <a:lnTo>
                      <a:pt x="937" y="1411"/>
                    </a:lnTo>
                    <a:lnTo>
                      <a:pt x="940" y="1429"/>
                    </a:lnTo>
                    <a:lnTo>
                      <a:pt x="942" y="1433"/>
                    </a:lnTo>
                    <a:lnTo>
                      <a:pt x="944" y="1436"/>
                    </a:lnTo>
                    <a:lnTo>
                      <a:pt x="948" y="1438"/>
                    </a:lnTo>
                    <a:lnTo>
                      <a:pt x="951" y="1438"/>
                    </a:lnTo>
                    <a:lnTo>
                      <a:pt x="951" y="1438"/>
                    </a:lnTo>
                    <a:lnTo>
                      <a:pt x="952" y="1437"/>
                    </a:lnTo>
                    <a:lnTo>
                      <a:pt x="953" y="1437"/>
                    </a:lnTo>
                    <a:lnTo>
                      <a:pt x="954" y="1437"/>
                    </a:lnTo>
                    <a:lnTo>
                      <a:pt x="956" y="1438"/>
                    </a:lnTo>
                    <a:lnTo>
                      <a:pt x="957" y="1438"/>
                    </a:lnTo>
                    <a:lnTo>
                      <a:pt x="958" y="1438"/>
                    </a:lnTo>
                    <a:lnTo>
                      <a:pt x="960" y="1438"/>
                    </a:lnTo>
                    <a:lnTo>
                      <a:pt x="964" y="1437"/>
                    </a:lnTo>
                    <a:lnTo>
                      <a:pt x="964" y="1434"/>
                    </a:lnTo>
                    <a:lnTo>
                      <a:pt x="964" y="1432"/>
                    </a:lnTo>
                    <a:lnTo>
                      <a:pt x="966" y="1431"/>
                    </a:lnTo>
                    <a:lnTo>
                      <a:pt x="967" y="1430"/>
                    </a:lnTo>
                    <a:lnTo>
                      <a:pt x="967" y="1431"/>
                    </a:lnTo>
                    <a:lnTo>
                      <a:pt x="968" y="1431"/>
                    </a:lnTo>
                    <a:lnTo>
                      <a:pt x="969" y="1430"/>
                    </a:lnTo>
                    <a:lnTo>
                      <a:pt x="971" y="1429"/>
                    </a:lnTo>
                    <a:lnTo>
                      <a:pt x="969" y="1429"/>
                    </a:lnTo>
                    <a:lnTo>
                      <a:pt x="963" y="1429"/>
                    </a:lnTo>
                    <a:lnTo>
                      <a:pt x="962" y="1430"/>
                    </a:lnTo>
                    <a:lnTo>
                      <a:pt x="960" y="1433"/>
                    </a:lnTo>
                    <a:lnTo>
                      <a:pt x="958" y="1433"/>
                    </a:lnTo>
                    <a:lnTo>
                      <a:pt x="957" y="1433"/>
                    </a:lnTo>
                    <a:lnTo>
                      <a:pt x="953" y="1432"/>
                    </a:lnTo>
                    <a:lnTo>
                      <a:pt x="949" y="1429"/>
                    </a:lnTo>
                    <a:lnTo>
                      <a:pt x="945" y="1425"/>
                    </a:lnTo>
                    <a:lnTo>
                      <a:pt x="941" y="1420"/>
                    </a:lnTo>
                    <a:lnTo>
                      <a:pt x="939" y="1416"/>
                    </a:lnTo>
                    <a:lnTo>
                      <a:pt x="931" y="1383"/>
                    </a:lnTo>
                    <a:lnTo>
                      <a:pt x="931" y="1381"/>
                    </a:lnTo>
                    <a:lnTo>
                      <a:pt x="932" y="1378"/>
                    </a:lnTo>
                    <a:lnTo>
                      <a:pt x="934" y="1375"/>
                    </a:lnTo>
                    <a:lnTo>
                      <a:pt x="944" y="1365"/>
                    </a:lnTo>
                    <a:lnTo>
                      <a:pt x="952" y="1357"/>
                    </a:lnTo>
                    <a:lnTo>
                      <a:pt x="953" y="1356"/>
                    </a:lnTo>
                    <a:lnTo>
                      <a:pt x="954" y="1355"/>
                    </a:lnTo>
                    <a:lnTo>
                      <a:pt x="959" y="1353"/>
                    </a:lnTo>
                    <a:lnTo>
                      <a:pt x="961" y="1351"/>
                    </a:lnTo>
                    <a:lnTo>
                      <a:pt x="951" y="1348"/>
                    </a:lnTo>
                    <a:lnTo>
                      <a:pt x="948" y="1346"/>
                    </a:lnTo>
                    <a:lnTo>
                      <a:pt x="945" y="1341"/>
                    </a:lnTo>
                    <a:lnTo>
                      <a:pt x="946" y="1334"/>
                    </a:lnTo>
                    <a:lnTo>
                      <a:pt x="949" y="1319"/>
                    </a:lnTo>
                    <a:lnTo>
                      <a:pt x="949" y="1314"/>
                    </a:lnTo>
                    <a:lnTo>
                      <a:pt x="952" y="1311"/>
                    </a:lnTo>
                    <a:lnTo>
                      <a:pt x="955" y="1310"/>
                    </a:lnTo>
                    <a:lnTo>
                      <a:pt x="966" y="1308"/>
                    </a:lnTo>
                    <a:lnTo>
                      <a:pt x="967" y="1308"/>
                    </a:lnTo>
                    <a:lnTo>
                      <a:pt x="969" y="1310"/>
                    </a:lnTo>
                    <a:lnTo>
                      <a:pt x="970" y="1310"/>
                    </a:lnTo>
                    <a:lnTo>
                      <a:pt x="970" y="1309"/>
                    </a:lnTo>
                    <a:lnTo>
                      <a:pt x="971" y="1308"/>
                    </a:lnTo>
                    <a:lnTo>
                      <a:pt x="972" y="1307"/>
                    </a:lnTo>
                    <a:lnTo>
                      <a:pt x="974" y="1307"/>
                    </a:lnTo>
                    <a:lnTo>
                      <a:pt x="975" y="1306"/>
                    </a:lnTo>
                    <a:lnTo>
                      <a:pt x="974" y="1304"/>
                    </a:lnTo>
                    <a:lnTo>
                      <a:pt x="978" y="1300"/>
                    </a:lnTo>
                    <a:lnTo>
                      <a:pt x="979" y="1298"/>
                    </a:lnTo>
                    <a:lnTo>
                      <a:pt x="976" y="1299"/>
                    </a:lnTo>
                    <a:lnTo>
                      <a:pt x="975" y="1299"/>
                    </a:lnTo>
                    <a:lnTo>
                      <a:pt x="971" y="1299"/>
                    </a:lnTo>
                    <a:lnTo>
                      <a:pt x="971" y="1298"/>
                    </a:lnTo>
                    <a:lnTo>
                      <a:pt x="969" y="1293"/>
                    </a:lnTo>
                    <a:lnTo>
                      <a:pt x="970" y="1292"/>
                    </a:lnTo>
                    <a:lnTo>
                      <a:pt x="971" y="1291"/>
                    </a:lnTo>
                    <a:lnTo>
                      <a:pt x="972" y="1291"/>
                    </a:lnTo>
                    <a:lnTo>
                      <a:pt x="973" y="1290"/>
                    </a:lnTo>
                    <a:lnTo>
                      <a:pt x="976" y="1286"/>
                    </a:lnTo>
                    <a:lnTo>
                      <a:pt x="978" y="1284"/>
                    </a:lnTo>
                    <a:lnTo>
                      <a:pt x="982" y="1283"/>
                    </a:lnTo>
                    <a:lnTo>
                      <a:pt x="984" y="1282"/>
                    </a:lnTo>
                    <a:lnTo>
                      <a:pt x="987" y="1277"/>
                    </a:lnTo>
                    <a:lnTo>
                      <a:pt x="985" y="1273"/>
                    </a:lnTo>
                    <a:lnTo>
                      <a:pt x="984" y="1268"/>
                    </a:lnTo>
                    <a:lnTo>
                      <a:pt x="983" y="1264"/>
                    </a:lnTo>
                    <a:lnTo>
                      <a:pt x="983" y="1263"/>
                    </a:lnTo>
                    <a:lnTo>
                      <a:pt x="985" y="1262"/>
                    </a:lnTo>
                    <a:lnTo>
                      <a:pt x="988" y="1260"/>
                    </a:lnTo>
                    <a:lnTo>
                      <a:pt x="991" y="1256"/>
                    </a:lnTo>
                    <a:lnTo>
                      <a:pt x="991" y="1253"/>
                    </a:lnTo>
                    <a:lnTo>
                      <a:pt x="989" y="1255"/>
                    </a:lnTo>
                    <a:lnTo>
                      <a:pt x="987" y="1257"/>
                    </a:lnTo>
                    <a:lnTo>
                      <a:pt x="984" y="1260"/>
                    </a:lnTo>
                    <a:lnTo>
                      <a:pt x="979" y="1261"/>
                    </a:lnTo>
                    <a:lnTo>
                      <a:pt x="976" y="1263"/>
                    </a:lnTo>
                    <a:lnTo>
                      <a:pt x="976" y="1264"/>
                    </a:lnTo>
                    <a:lnTo>
                      <a:pt x="974" y="1267"/>
                    </a:lnTo>
                    <a:lnTo>
                      <a:pt x="972" y="1268"/>
                    </a:lnTo>
                    <a:lnTo>
                      <a:pt x="967" y="1267"/>
                    </a:lnTo>
                    <a:lnTo>
                      <a:pt x="965" y="1266"/>
                    </a:lnTo>
                    <a:lnTo>
                      <a:pt x="964" y="1263"/>
                    </a:lnTo>
                    <a:lnTo>
                      <a:pt x="964" y="1260"/>
                    </a:lnTo>
                    <a:lnTo>
                      <a:pt x="966" y="1258"/>
                    </a:lnTo>
                    <a:lnTo>
                      <a:pt x="965" y="1255"/>
                    </a:lnTo>
                    <a:lnTo>
                      <a:pt x="965" y="1254"/>
                    </a:lnTo>
                    <a:lnTo>
                      <a:pt x="963" y="1252"/>
                    </a:lnTo>
                    <a:lnTo>
                      <a:pt x="961" y="1253"/>
                    </a:lnTo>
                    <a:lnTo>
                      <a:pt x="961" y="1255"/>
                    </a:lnTo>
                    <a:lnTo>
                      <a:pt x="961" y="1258"/>
                    </a:lnTo>
                    <a:lnTo>
                      <a:pt x="959" y="1261"/>
                    </a:lnTo>
                    <a:lnTo>
                      <a:pt x="958" y="1263"/>
                    </a:lnTo>
                    <a:lnTo>
                      <a:pt x="958" y="1264"/>
                    </a:lnTo>
                    <a:lnTo>
                      <a:pt x="954" y="1268"/>
                    </a:lnTo>
                    <a:lnTo>
                      <a:pt x="951" y="1272"/>
                    </a:lnTo>
                    <a:lnTo>
                      <a:pt x="949" y="1273"/>
                    </a:lnTo>
                    <a:lnTo>
                      <a:pt x="946" y="1274"/>
                    </a:lnTo>
                    <a:lnTo>
                      <a:pt x="946" y="1277"/>
                    </a:lnTo>
                    <a:lnTo>
                      <a:pt x="946" y="1280"/>
                    </a:lnTo>
                    <a:lnTo>
                      <a:pt x="945" y="1282"/>
                    </a:lnTo>
                    <a:lnTo>
                      <a:pt x="942" y="1275"/>
                    </a:lnTo>
                    <a:lnTo>
                      <a:pt x="941" y="1274"/>
                    </a:lnTo>
                    <a:lnTo>
                      <a:pt x="939" y="1273"/>
                    </a:lnTo>
                    <a:lnTo>
                      <a:pt x="938" y="1273"/>
                    </a:lnTo>
                    <a:lnTo>
                      <a:pt x="937" y="1272"/>
                    </a:lnTo>
                    <a:lnTo>
                      <a:pt x="936" y="1270"/>
                    </a:lnTo>
                    <a:lnTo>
                      <a:pt x="937" y="1267"/>
                    </a:lnTo>
                    <a:lnTo>
                      <a:pt x="938" y="1264"/>
                    </a:lnTo>
                    <a:lnTo>
                      <a:pt x="939" y="1261"/>
                    </a:lnTo>
                    <a:lnTo>
                      <a:pt x="937" y="1259"/>
                    </a:lnTo>
                    <a:lnTo>
                      <a:pt x="937" y="1258"/>
                    </a:lnTo>
                    <a:lnTo>
                      <a:pt x="941" y="1257"/>
                    </a:lnTo>
                    <a:lnTo>
                      <a:pt x="943" y="1252"/>
                    </a:lnTo>
                    <a:lnTo>
                      <a:pt x="944" y="1245"/>
                    </a:lnTo>
                    <a:lnTo>
                      <a:pt x="945" y="1241"/>
                    </a:lnTo>
                    <a:lnTo>
                      <a:pt x="943" y="1242"/>
                    </a:lnTo>
                    <a:lnTo>
                      <a:pt x="942" y="1244"/>
                    </a:lnTo>
                    <a:lnTo>
                      <a:pt x="939" y="1249"/>
                    </a:lnTo>
                    <a:lnTo>
                      <a:pt x="940" y="1253"/>
                    </a:lnTo>
                    <a:lnTo>
                      <a:pt x="939" y="1254"/>
                    </a:lnTo>
                    <a:lnTo>
                      <a:pt x="936" y="1253"/>
                    </a:lnTo>
                    <a:lnTo>
                      <a:pt x="934" y="1253"/>
                    </a:lnTo>
                    <a:lnTo>
                      <a:pt x="931" y="1254"/>
                    </a:lnTo>
                    <a:lnTo>
                      <a:pt x="930" y="1250"/>
                    </a:lnTo>
                    <a:lnTo>
                      <a:pt x="927" y="1242"/>
                    </a:lnTo>
                    <a:lnTo>
                      <a:pt x="924" y="1237"/>
                    </a:lnTo>
                    <a:lnTo>
                      <a:pt x="923" y="1235"/>
                    </a:lnTo>
                    <a:lnTo>
                      <a:pt x="923" y="1231"/>
                    </a:lnTo>
                    <a:lnTo>
                      <a:pt x="923" y="1229"/>
                    </a:lnTo>
                    <a:lnTo>
                      <a:pt x="924" y="1228"/>
                    </a:lnTo>
                    <a:lnTo>
                      <a:pt x="925" y="1227"/>
                    </a:lnTo>
                    <a:lnTo>
                      <a:pt x="924" y="1224"/>
                    </a:lnTo>
                    <a:lnTo>
                      <a:pt x="925" y="1221"/>
                    </a:lnTo>
                    <a:lnTo>
                      <a:pt x="924" y="1221"/>
                    </a:lnTo>
                    <a:lnTo>
                      <a:pt x="922" y="1219"/>
                    </a:lnTo>
                    <a:lnTo>
                      <a:pt x="920" y="1210"/>
                    </a:lnTo>
                    <a:lnTo>
                      <a:pt x="918" y="1208"/>
                    </a:lnTo>
                    <a:lnTo>
                      <a:pt x="910" y="1190"/>
                    </a:lnTo>
                    <a:lnTo>
                      <a:pt x="908" y="1189"/>
                    </a:lnTo>
                    <a:lnTo>
                      <a:pt x="907" y="1185"/>
                    </a:lnTo>
                    <a:lnTo>
                      <a:pt x="906" y="1183"/>
                    </a:lnTo>
                    <a:lnTo>
                      <a:pt x="907" y="1182"/>
                    </a:lnTo>
                    <a:lnTo>
                      <a:pt x="909" y="1181"/>
                    </a:lnTo>
                    <a:lnTo>
                      <a:pt x="910" y="1181"/>
                    </a:lnTo>
                    <a:lnTo>
                      <a:pt x="913" y="1174"/>
                    </a:lnTo>
                    <a:lnTo>
                      <a:pt x="919" y="1160"/>
                    </a:lnTo>
                    <a:lnTo>
                      <a:pt x="924" y="1152"/>
                    </a:lnTo>
                    <a:lnTo>
                      <a:pt x="927" y="1147"/>
                    </a:lnTo>
                    <a:lnTo>
                      <a:pt x="928" y="1145"/>
                    </a:lnTo>
                    <a:lnTo>
                      <a:pt x="929" y="1145"/>
                    </a:lnTo>
                    <a:lnTo>
                      <a:pt x="931" y="1144"/>
                    </a:lnTo>
                    <a:lnTo>
                      <a:pt x="933" y="1144"/>
                    </a:lnTo>
                    <a:lnTo>
                      <a:pt x="935" y="1143"/>
                    </a:lnTo>
                    <a:lnTo>
                      <a:pt x="938" y="1139"/>
                    </a:lnTo>
                    <a:lnTo>
                      <a:pt x="939" y="1136"/>
                    </a:lnTo>
                    <a:lnTo>
                      <a:pt x="939" y="1133"/>
                    </a:lnTo>
                    <a:lnTo>
                      <a:pt x="944" y="1122"/>
                    </a:lnTo>
                    <a:lnTo>
                      <a:pt x="948" y="1116"/>
                    </a:lnTo>
                    <a:lnTo>
                      <a:pt x="951" y="1114"/>
                    </a:lnTo>
                    <a:lnTo>
                      <a:pt x="953" y="1114"/>
                    </a:lnTo>
                    <a:lnTo>
                      <a:pt x="954" y="1116"/>
                    </a:lnTo>
                    <a:lnTo>
                      <a:pt x="955" y="1116"/>
                    </a:lnTo>
                    <a:lnTo>
                      <a:pt x="957" y="1118"/>
                    </a:lnTo>
                    <a:lnTo>
                      <a:pt x="958" y="1118"/>
                    </a:lnTo>
                    <a:lnTo>
                      <a:pt x="963" y="1116"/>
                    </a:lnTo>
                    <a:lnTo>
                      <a:pt x="962" y="1115"/>
                    </a:lnTo>
                    <a:lnTo>
                      <a:pt x="957" y="1111"/>
                    </a:lnTo>
                    <a:lnTo>
                      <a:pt x="960" y="1108"/>
                    </a:lnTo>
                    <a:lnTo>
                      <a:pt x="962" y="1107"/>
                    </a:lnTo>
                    <a:lnTo>
                      <a:pt x="970" y="1107"/>
                    </a:lnTo>
                    <a:lnTo>
                      <a:pt x="971" y="1107"/>
                    </a:lnTo>
                    <a:lnTo>
                      <a:pt x="972" y="1108"/>
                    </a:lnTo>
                    <a:lnTo>
                      <a:pt x="972" y="1109"/>
                    </a:lnTo>
                    <a:lnTo>
                      <a:pt x="973" y="1110"/>
                    </a:lnTo>
                    <a:lnTo>
                      <a:pt x="976" y="1112"/>
                    </a:lnTo>
                    <a:lnTo>
                      <a:pt x="979" y="1113"/>
                    </a:lnTo>
                    <a:lnTo>
                      <a:pt x="989" y="1112"/>
                    </a:lnTo>
                    <a:lnTo>
                      <a:pt x="991" y="1110"/>
                    </a:lnTo>
                    <a:lnTo>
                      <a:pt x="984" y="1109"/>
                    </a:lnTo>
                    <a:lnTo>
                      <a:pt x="984" y="1107"/>
                    </a:lnTo>
                    <a:lnTo>
                      <a:pt x="985" y="1107"/>
                    </a:lnTo>
                    <a:lnTo>
                      <a:pt x="988" y="1107"/>
                    </a:lnTo>
                    <a:lnTo>
                      <a:pt x="990" y="1107"/>
                    </a:lnTo>
                    <a:lnTo>
                      <a:pt x="992" y="1108"/>
                    </a:lnTo>
                    <a:lnTo>
                      <a:pt x="992" y="1107"/>
                    </a:lnTo>
                    <a:lnTo>
                      <a:pt x="989" y="1105"/>
                    </a:lnTo>
                    <a:lnTo>
                      <a:pt x="979" y="1106"/>
                    </a:lnTo>
                    <a:lnTo>
                      <a:pt x="944" y="1097"/>
                    </a:lnTo>
                    <a:lnTo>
                      <a:pt x="942" y="1096"/>
                    </a:lnTo>
                    <a:lnTo>
                      <a:pt x="940" y="1094"/>
                    </a:lnTo>
                    <a:lnTo>
                      <a:pt x="939" y="1093"/>
                    </a:lnTo>
                    <a:lnTo>
                      <a:pt x="938" y="1094"/>
                    </a:lnTo>
                    <a:lnTo>
                      <a:pt x="938" y="1095"/>
                    </a:lnTo>
                    <a:lnTo>
                      <a:pt x="936" y="1096"/>
                    </a:lnTo>
                    <a:lnTo>
                      <a:pt x="934" y="1095"/>
                    </a:lnTo>
                    <a:lnTo>
                      <a:pt x="931" y="1091"/>
                    </a:lnTo>
                    <a:lnTo>
                      <a:pt x="929" y="1097"/>
                    </a:lnTo>
                    <a:lnTo>
                      <a:pt x="930" y="1098"/>
                    </a:lnTo>
                    <a:lnTo>
                      <a:pt x="930" y="1102"/>
                    </a:lnTo>
                    <a:lnTo>
                      <a:pt x="929" y="1107"/>
                    </a:lnTo>
                    <a:lnTo>
                      <a:pt x="928" y="1110"/>
                    </a:lnTo>
                    <a:lnTo>
                      <a:pt x="926" y="1113"/>
                    </a:lnTo>
                    <a:lnTo>
                      <a:pt x="924" y="1114"/>
                    </a:lnTo>
                    <a:lnTo>
                      <a:pt x="913" y="1110"/>
                    </a:lnTo>
                    <a:lnTo>
                      <a:pt x="911" y="1110"/>
                    </a:lnTo>
                    <a:lnTo>
                      <a:pt x="908" y="1114"/>
                    </a:lnTo>
                    <a:lnTo>
                      <a:pt x="900" y="1111"/>
                    </a:lnTo>
                    <a:lnTo>
                      <a:pt x="900" y="1112"/>
                    </a:lnTo>
                    <a:lnTo>
                      <a:pt x="901" y="1113"/>
                    </a:lnTo>
                    <a:lnTo>
                      <a:pt x="899" y="1113"/>
                    </a:lnTo>
                    <a:lnTo>
                      <a:pt x="898" y="1113"/>
                    </a:lnTo>
                    <a:lnTo>
                      <a:pt x="898" y="1112"/>
                    </a:lnTo>
                    <a:lnTo>
                      <a:pt x="897" y="1111"/>
                    </a:lnTo>
                    <a:lnTo>
                      <a:pt x="899" y="1108"/>
                    </a:lnTo>
                    <a:lnTo>
                      <a:pt x="900" y="1109"/>
                    </a:lnTo>
                    <a:lnTo>
                      <a:pt x="900" y="1110"/>
                    </a:lnTo>
                    <a:lnTo>
                      <a:pt x="900" y="1108"/>
                    </a:lnTo>
                    <a:lnTo>
                      <a:pt x="900" y="1107"/>
                    </a:lnTo>
                    <a:lnTo>
                      <a:pt x="898" y="1109"/>
                    </a:lnTo>
                    <a:lnTo>
                      <a:pt x="896" y="1110"/>
                    </a:lnTo>
                    <a:lnTo>
                      <a:pt x="896" y="1113"/>
                    </a:lnTo>
                    <a:lnTo>
                      <a:pt x="895" y="1114"/>
                    </a:lnTo>
                    <a:lnTo>
                      <a:pt x="894" y="1115"/>
                    </a:lnTo>
                    <a:lnTo>
                      <a:pt x="897" y="1119"/>
                    </a:lnTo>
                    <a:lnTo>
                      <a:pt x="895" y="1119"/>
                    </a:lnTo>
                    <a:lnTo>
                      <a:pt x="889" y="1121"/>
                    </a:lnTo>
                    <a:lnTo>
                      <a:pt x="879" y="1126"/>
                    </a:lnTo>
                    <a:lnTo>
                      <a:pt x="874" y="1126"/>
                    </a:lnTo>
                    <a:lnTo>
                      <a:pt x="870" y="1125"/>
                    </a:lnTo>
                    <a:lnTo>
                      <a:pt x="870" y="1124"/>
                    </a:lnTo>
                    <a:lnTo>
                      <a:pt x="870" y="1123"/>
                    </a:lnTo>
                    <a:lnTo>
                      <a:pt x="869" y="1123"/>
                    </a:lnTo>
                    <a:lnTo>
                      <a:pt x="869" y="1122"/>
                    </a:lnTo>
                    <a:lnTo>
                      <a:pt x="870" y="1121"/>
                    </a:lnTo>
                    <a:lnTo>
                      <a:pt x="870" y="1118"/>
                    </a:lnTo>
                    <a:lnTo>
                      <a:pt x="871" y="1116"/>
                    </a:lnTo>
                    <a:lnTo>
                      <a:pt x="871" y="1114"/>
                    </a:lnTo>
                    <a:lnTo>
                      <a:pt x="870" y="1113"/>
                    </a:lnTo>
                    <a:lnTo>
                      <a:pt x="870" y="1112"/>
                    </a:lnTo>
                    <a:lnTo>
                      <a:pt x="868" y="1114"/>
                    </a:lnTo>
                    <a:lnTo>
                      <a:pt x="866" y="1116"/>
                    </a:lnTo>
                    <a:lnTo>
                      <a:pt x="866" y="1119"/>
                    </a:lnTo>
                    <a:lnTo>
                      <a:pt x="866" y="1123"/>
                    </a:lnTo>
                    <a:lnTo>
                      <a:pt x="861" y="1123"/>
                    </a:lnTo>
                    <a:lnTo>
                      <a:pt x="857" y="1117"/>
                    </a:lnTo>
                    <a:lnTo>
                      <a:pt x="854" y="1110"/>
                    </a:lnTo>
                    <a:lnTo>
                      <a:pt x="857" y="1103"/>
                    </a:lnTo>
                    <a:lnTo>
                      <a:pt x="855" y="1103"/>
                    </a:lnTo>
                    <a:lnTo>
                      <a:pt x="851" y="1107"/>
                    </a:lnTo>
                    <a:lnTo>
                      <a:pt x="849" y="1107"/>
                    </a:lnTo>
                    <a:lnTo>
                      <a:pt x="848" y="1107"/>
                    </a:lnTo>
                    <a:lnTo>
                      <a:pt x="840" y="1100"/>
                    </a:lnTo>
                    <a:lnTo>
                      <a:pt x="839" y="1099"/>
                    </a:lnTo>
                    <a:lnTo>
                      <a:pt x="839" y="1098"/>
                    </a:lnTo>
                    <a:lnTo>
                      <a:pt x="838" y="1095"/>
                    </a:lnTo>
                    <a:lnTo>
                      <a:pt x="838" y="1092"/>
                    </a:lnTo>
                    <a:lnTo>
                      <a:pt x="837" y="1091"/>
                    </a:lnTo>
                    <a:lnTo>
                      <a:pt x="836" y="1090"/>
                    </a:lnTo>
                    <a:lnTo>
                      <a:pt x="835" y="1090"/>
                    </a:lnTo>
                    <a:lnTo>
                      <a:pt x="833" y="1092"/>
                    </a:lnTo>
                    <a:lnTo>
                      <a:pt x="832" y="1095"/>
                    </a:lnTo>
                    <a:lnTo>
                      <a:pt x="831" y="1097"/>
                    </a:lnTo>
                    <a:lnTo>
                      <a:pt x="831" y="1101"/>
                    </a:lnTo>
                    <a:lnTo>
                      <a:pt x="831" y="1105"/>
                    </a:lnTo>
                    <a:lnTo>
                      <a:pt x="832" y="1106"/>
                    </a:lnTo>
                    <a:lnTo>
                      <a:pt x="834" y="1107"/>
                    </a:lnTo>
                    <a:lnTo>
                      <a:pt x="836" y="1107"/>
                    </a:lnTo>
                    <a:lnTo>
                      <a:pt x="837" y="1108"/>
                    </a:lnTo>
                    <a:lnTo>
                      <a:pt x="838" y="1111"/>
                    </a:lnTo>
                    <a:lnTo>
                      <a:pt x="838" y="1113"/>
                    </a:lnTo>
                    <a:lnTo>
                      <a:pt x="836" y="1116"/>
                    </a:lnTo>
                    <a:lnTo>
                      <a:pt x="835" y="1117"/>
                    </a:lnTo>
                    <a:lnTo>
                      <a:pt x="836" y="1121"/>
                    </a:lnTo>
                    <a:lnTo>
                      <a:pt x="834" y="1123"/>
                    </a:lnTo>
                    <a:lnTo>
                      <a:pt x="833" y="1127"/>
                    </a:lnTo>
                    <a:lnTo>
                      <a:pt x="833" y="1131"/>
                    </a:lnTo>
                    <a:lnTo>
                      <a:pt x="832" y="1133"/>
                    </a:lnTo>
                    <a:lnTo>
                      <a:pt x="831" y="1133"/>
                    </a:lnTo>
                    <a:lnTo>
                      <a:pt x="830" y="1134"/>
                    </a:lnTo>
                    <a:lnTo>
                      <a:pt x="830" y="1135"/>
                    </a:lnTo>
                    <a:lnTo>
                      <a:pt x="829" y="1135"/>
                    </a:lnTo>
                    <a:lnTo>
                      <a:pt x="826" y="1134"/>
                    </a:lnTo>
                    <a:lnTo>
                      <a:pt x="824" y="1132"/>
                    </a:lnTo>
                    <a:lnTo>
                      <a:pt x="821" y="1129"/>
                    </a:lnTo>
                    <a:lnTo>
                      <a:pt x="821" y="1129"/>
                    </a:lnTo>
                    <a:lnTo>
                      <a:pt x="817" y="1128"/>
                    </a:lnTo>
                    <a:lnTo>
                      <a:pt x="816" y="1127"/>
                    </a:lnTo>
                    <a:lnTo>
                      <a:pt x="812" y="1116"/>
                    </a:lnTo>
                    <a:lnTo>
                      <a:pt x="809" y="1111"/>
                    </a:lnTo>
                    <a:lnTo>
                      <a:pt x="797" y="1100"/>
                    </a:lnTo>
                    <a:lnTo>
                      <a:pt x="793" y="1098"/>
                    </a:lnTo>
                    <a:lnTo>
                      <a:pt x="791" y="1096"/>
                    </a:lnTo>
                    <a:lnTo>
                      <a:pt x="790" y="1089"/>
                    </a:lnTo>
                    <a:lnTo>
                      <a:pt x="787" y="1089"/>
                    </a:lnTo>
                    <a:lnTo>
                      <a:pt x="783" y="1088"/>
                    </a:lnTo>
                    <a:lnTo>
                      <a:pt x="780" y="1089"/>
                    </a:lnTo>
                    <a:lnTo>
                      <a:pt x="777" y="1089"/>
                    </a:lnTo>
                    <a:lnTo>
                      <a:pt x="775" y="1091"/>
                    </a:lnTo>
                    <a:lnTo>
                      <a:pt x="772" y="1094"/>
                    </a:lnTo>
                    <a:lnTo>
                      <a:pt x="771" y="1095"/>
                    </a:lnTo>
                    <a:lnTo>
                      <a:pt x="770" y="1096"/>
                    </a:lnTo>
                    <a:lnTo>
                      <a:pt x="770" y="1098"/>
                    </a:lnTo>
                    <a:lnTo>
                      <a:pt x="769" y="1098"/>
                    </a:lnTo>
                    <a:lnTo>
                      <a:pt x="769" y="1100"/>
                    </a:lnTo>
                    <a:lnTo>
                      <a:pt x="769" y="1103"/>
                    </a:lnTo>
                    <a:lnTo>
                      <a:pt x="770" y="1105"/>
                    </a:lnTo>
                    <a:lnTo>
                      <a:pt x="771" y="1106"/>
                    </a:lnTo>
                    <a:lnTo>
                      <a:pt x="771" y="1108"/>
                    </a:lnTo>
                    <a:lnTo>
                      <a:pt x="772" y="1113"/>
                    </a:lnTo>
                    <a:lnTo>
                      <a:pt x="772" y="1118"/>
                    </a:lnTo>
                    <a:lnTo>
                      <a:pt x="775" y="1121"/>
                    </a:lnTo>
                    <a:lnTo>
                      <a:pt x="775" y="1123"/>
                    </a:lnTo>
                    <a:lnTo>
                      <a:pt x="774" y="1126"/>
                    </a:lnTo>
                    <a:lnTo>
                      <a:pt x="773" y="1128"/>
                    </a:lnTo>
                    <a:lnTo>
                      <a:pt x="773" y="1129"/>
                    </a:lnTo>
                    <a:lnTo>
                      <a:pt x="774" y="1133"/>
                    </a:lnTo>
                    <a:lnTo>
                      <a:pt x="771" y="1132"/>
                    </a:lnTo>
                    <a:lnTo>
                      <a:pt x="767" y="1128"/>
                    </a:lnTo>
                    <a:lnTo>
                      <a:pt x="765" y="1127"/>
                    </a:lnTo>
                    <a:lnTo>
                      <a:pt x="764" y="1126"/>
                    </a:lnTo>
                    <a:lnTo>
                      <a:pt x="764" y="1122"/>
                    </a:lnTo>
                    <a:lnTo>
                      <a:pt x="765" y="1119"/>
                    </a:lnTo>
                    <a:lnTo>
                      <a:pt x="766" y="1117"/>
                    </a:lnTo>
                    <a:lnTo>
                      <a:pt x="766" y="1116"/>
                    </a:lnTo>
                    <a:lnTo>
                      <a:pt x="766" y="1115"/>
                    </a:lnTo>
                    <a:lnTo>
                      <a:pt x="766" y="1113"/>
                    </a:lnTo>
                    <a:lnTo>
                      <a:pt x="766" y="1112"/>
                    </a:lnTo>
                    <a:lnTo>
                      <a:pt x="765" y="1111"/>
                    </a:lnTo>
                    <a:lnTo>
                      <a:pt x="764" y="1111"/>
                    </a:lnTo>
                    <a:lnTo>
                      <a:pt x="763" y="1110"/>
                    </a:lnTo>
                    <a:lnTo>
                      <a:pt x="763" y="1108"/>
                    </a:lnTo>
                    <a:lnTo>
                      <a:pt x="763" y="1105"/>
                    </a:lnTo>
                    <a:lnTo>
                      <a:pt x="763" y="1102"/>
                    </a:lnTo>
                    <a:lnTo>
                      <a:pt x="762" y="1101"/>
                    </a:lnTo>
                    <a:lnTo>
                      <a:pt x="760" y="1099"/>
                    </a:lnTo>
                    <a:lnTo>
                      <a:pt x="752" y="1085"/>
                    </a:lnTo>
                    <a:lnTo>
                      <a:pt x="750" y="1078"/>
                    </a:lnTo>
                    <a:lnTo>
                      <a:pt x="750" y="1070"/>
                    </a:lnTo>
                    <a:lnTo>
                      <a:pt x="751" y="1062"/>
                    </a:lnTo>
                    <a:lnTo>
                      <a:pt x="753" y="1056"/>
                    </a:lnTo>
                    <a:lnTo>
                      <a:pt x="755" y="1052"/>
                    </a:lnTo>
                    <a:lnTo>
                      <a:pt x="757" y="1052"/>
                    </a:lnTo>
                    <a:lnTo>
                      <a:pt x="758" y="1052"/>
                    </a:lnTo>
                    <a:lnTo>
                      <a:pt x="760" y="1052"/>
                    </a:lnTo>
                    <a:lnTo>
                      <a:pt x="760" y="1052"/>
                    </a:lnTo>
                    <a:lnTo>
                      <a:pt x="762" y="1050"/>
                    </a:lnTo>
                    <a:lnTo>
                      <a:pt x="763" y="1051"/>
                    </a:lnTo>
                    <a:lnTo>
                      <a:pt x="763" y="1053"/>
                    </a:lnTo>
                    <a:lnTo>
                      <a:pt x="763" y="1054"/>
                    </a:lnTo>
                    <a:lnTo>
                      <a:pt x="765" y="1057"/>
                    </a:lnTo>
                    <a:lnTo>
                      <a:pt x="765" y="1060"/>
                    </a:lnTo>
                    <a:lnTo>
                      <a:pt x="765" y="1061"/>
                    </a:lnTo>
                    <a:lnTo>
                      <a:pt x="765" y="1063"/>
                    </a:lnTo>
                    <a:lnTo>
                      <a:pt x="763" y="1069"/>
                    </a:lnTo>
                    <a:lnTo>
                      <a:pt x="764" y="1070"/>
                    </a:lnTo>
                    <a:lnTo>
                      <a:pt x="765" y="1072"/>
                    </a:lnTo>
                    <a:lnTo>
                      <a:pt x="766" y="1075"/>
                    </a:lnTo>
                    <a:lnTo>
                      <a:pt x="767" y="1076"/>
                    </a:lnTo>
                    <a:lnTo>
                      <a:pt x="770" y="1074"/>
                    </a:lnTo>
                    <a:lnTo>
                      <a:pt x="771" y="1073"/>
                    </a:lnTo>
                    <a:lnTo>
                      <a:pt x="771" y="1072"/>
                    </a:lnTo>
                    <a:lnTo>
                      <a:pt x="772" y="1071"/>
                    </a:lnTo>
                    <a:lnTo>
                      <a:pt x="769" y="1062"/>
                    </a:lnTo>
                    <a:lnTo>
                      <a:pt x="769" y="1061"/>
                    </a:lnTo>
                    <a:lnTo>
                      <a:pt x="769" y="1059"/>
                    </a:lnTo>
                    <a:lnTo>
                      <a:pt x="768" y="1054"/>
                    </a:lnTo>
                    <a:lnTo>
                      <a:pt x="768" y="1052"/>
                    </a:lnTo>
                    <a:lnTo>
                      <a:pt x="769" y="1048"/>
                    </a:lnTo>
                    <a:lnTo>
                      <a:pt x="770" y="1046"/>
                    </a:lnTo>
                    <a:lnTo>
                      <a:pt x="771" y="1044"/>
                    </a:lnTo>
                    <a:lnTo>
                      <a:pt x="774" y="1041"/>
                    </a:lnTo>
                    <a:lnTo>
                      <a:pt x="775" y="1038"/>
                    </a:lnTo>
                    <a:lnTo>
                      <a:pt x="776" y="1034"/>
                    </a:lnTo>
                    <a:lnTo>
                      <a:pt x="778" y="1031"/>
                    </a:lnTo>
                    <a:lnTo>
                      <a:pt x="781" y="1029"/>
                    </a:lnTo>
                    <a:lnTo>
                      <a:pt x="785" y="1027"/>
                    </a:lnTo>
                    <a:lnTo>
                      <a:pt x="795" y="1018"/>
                    </a:lnTo>
                    <a:lnTo>
                      <a:pt x="797" y="1018"/>
                    </a:lnTo>
                    <a:lnTo>
                      <a:pt x="797" y="1017"/>
                    </a:lnTo>
                    <a:lnTo>
                      <a:pt x="798" y="1015"/>
                    </a:lnTo>
                    <a:lnTo>
                      <a:pt x="798" y="1015"/>
                    </a:lnTo>
                    <a:lnTo>
                      <a:pt x="802" y="1008"/>
                    </a:lnTo>
                    <a:lnTo>
                      <a:pt x="803" y="1007"/>
                    </a:lnTo>
                    <a:lnTo>
                      <a:pt x="803" y="1005"/>
                    </a:lnTo>
                    <a:lnTo>
                      <a:pt x="803" y="1001"/>
                    </a:lnTo>
                    <a:lnTo>
                      <a:pt x="804" y="999"/>
                    </a:lnTo>
                    <a:lnTo>
                      <a:pt x="805" y="998"/>
                    </a:lnTo>
                    <a:lnTo>
                      <a:pt x="810" y="994"/>
                    </a:lnTo>
                    <a:lnTo>
                      <a:pt x="812" y="993"/>
                    </a:lnTo>
                    <a:lnTo>
                      <a:pt x="813" y="992"/>
                    </a:lnTo>
                    <a:lnTo>
                      <a:pt x="814" y="990"/>
                    </a:lnTo>
                    <a:lnTo>
                      <a:pt x="816" y="986"/>
                    </a:lnTo>
                    <a:lnTo>
                      <a:pt x="818" y="984"/>
                    </a:lnTo>
                    <a:lnTo>
                      <a:pt x="822" y="981"/>
                    </a:lnTo>
                    <a:lnTo>
                      <a:pt x="830" y="979"/>
                    </a:lnTo>
                    <a:lnTo>
                      <a:pt x="833" y="976"/>
                    </a:lnTo>
                    <a:lnTo>
                      <a:pt x="836" y="971"/>
                    </a:lnTo>
                    <a:lnTo>
                      <a:pt x="836" y="966"/>
                    </a:lnTo>
                    <a:lnTo>
                      <a:pt x="834" y="962"/>
                    </a:lnTo>
                    <a:lnTo>
                      <a:pt x="830" y="960"/>
                    </a:lnTo>
                    <a:lnTo>
                      <a:pt x="833" y="957"/>
                    </a:lnTo>
                    <a:lnTo>
                      <a:pt x="833" y="952"/>
                    </a:lnTo>
                    <a:lnTo>
                      <a:pt x="832" y="948"/>
                    </a:lnTo>
                    <a:lnTo>
                      <a:pt x="830" y="944"/>
                    </a:lnTo>
                    <a:lnTo>
                      <a:pt x="824" y="941"/>
                    </a:lnTo>
                    <a:lnTo>
                      <a:pt x="821" y="940"/>
                    </a:lnTo>
                    <a:lnTo>
                      <a:pt x="820" y="939"/>
                    </a:lnTo>
                    <a:lnTo>
                      <a:pt x="821" y="937"/>
                    </a:lnTo>
                    <a:lnTo>
                      <a:pt x="821" y="936"/>
                    </a:lnTo>
                    <a:lnTo>
                      <a:pt x="815" y="931"/>
                    </a:lnTo>
                    <a:lnTo>
                      <a:pt x="812" y="926"/>
                    </a:lnTo>
                    <a:lnTo>
                      <a:pt x="812" y="923"/>
                    </a:lnTo>
                    <a:lnTo>
                      <a:pt x="817" y="919"/>
                    </a:lnTo>
                    <a:lnTo>
                      <a:pt x="820" y="914"/>
                    </a:lnTo>
                    <a:lnTo>
                      <a:pt x="821" y="908"/>
                    </a:lnTo>
                    <a:lnTo>
                      <a:pt x="821" y="905"/>
                    </a:lnTo>
                    <a:lnTo>
                      <a:pt x="821" y="904"/>
                    </a:lnTo>
                    <a:lnTo>
                      <a:pt x="821" y="902"/>
                    </a:lnTo>
                    <a:lnTo>
                      <a:pt x="821" y="893"/>
                    </a:lnTo>
                    <a:lnTo>
                      <a:pt x="822" y="887"/>
                    </a:lnTo>
                    <a:lnTo>
                      <a:pt x="824" y="883"/>
                    </a:lnTo>
                    <a:lnTo>
                      <a:pt x="826" y="879"/>
                    </a:lnTo>
                    <a:lnTo>
                      <a:pt x="829" y="878"/>
                    </a:lnTo>
                    <a:lnTo>
                      <a:pt x="833" y="877"/>
                    </a:lnTo>
                    <a:lnTo>
                      <a:pt x="835" y="877"/>
                    </a:lnTo>
                    <a:lnTo>
                      <a:pt x="836" y="877"/>
                    </a:lnTo>
                    <a:lnTo>
                      <a:pt x="842" y="882"/>
                    </a:lnTo>
                    <a:lnTo>
                      <a:pt x="844" y="883"/>
                    </a:lnTo>
                    <a:lnTo>
                      <a:pt x="846" y="883"/>
                    </a:lnTo>
                    <a:lnTo>
                      <a:pt x="848" y="885"/>
                    </a:lnTo>
                    <a:lnTo>
                      <a:pt x="865" y="891"/>
                    </a:lnTo>
                    <a:lnTo>
                      <a:pt x="868" y="890"/>
                    </a:lnTo>
                    <a:lnTo>
                      <a:pt x="857" y="885"/>
                    </a:lnTo>
                    <a:lnTo>
                      <a:pt x="853" y="883"/>
                    </a:lnTo>
                    <a:lnTo>
                      <a:pt x="848" y="879"/>
                    </a:lnTo>
                    <a:lnTo>
                      <a:pt x="845" y="871"/>
                    </a:lnTo>
                    <a:lnTo>
                      <a:pt x="840" y="868"/>
                    </a:lnTo>
                    <a:lnTo>
                      <a:pt x="839" y="866"/>
                    </a:lnTo>
                    <a:lnTo>
                      <a:pt x="838" y="863"/>
                    </a:lnTo>
                    <a:lnTo>
                      <a:pt x="837" y="860"/>
                    </a:lnTo>
                    <a:lnTo>
                      <a:pt x="837" y="854"/>
                    </a:lnTo>
                    <a:lnTo>
                      <a:pt x="837" y="853"/>
                    </a:lnTo>
                    <a:lnTo>
                      <a:pt x="836" y="852"/>
                    </a:lnTo>
                    <a:lnTo>
                      <a:pt x="835" y="854"/>
                    </a:lnTo>
                    <a:lnTo>
                      <a:pt x="834" y="856"/>
                    </a:lnTo>
                    <a:lnTo>
                      <a:pt x="835" y="859"/>
                    </a:lnTo>
                    <a:lnTo>
                      <a:pt x="838" y="868"/>
                    </a:lnTo>
                    <a:lnTo>
                      <a:pt x="839" y="871"/>
                    </a:lnTo>
                    <a:lnTo>
                      <a:pt x="838" y="872"/>
                    </a:lnTo>
                    <a:lnTo>
                      <a:pt x="835" y="872"/>
                    </a:lnTo>
                    <a:lnTo>
                      <a:pt x="833" y="872"/>
                    </a:lnTo>
                    <a:lnTo>
                      <a:pt x="830" y="870"/>
                    </a:lnTo>
                    <a:lnTo>
                      <a:pt x="830" y="868"/>
                    </a:lnTo>
                    <a:lnTo>
                      <a:pt x="830" y="864"/>
                    </a:lnTo>
                    <a:lnTo>
                      <a:pt x="831" y="856"/>
                    </a:lnTo>
                    <a:lnTo>
                      <a:pt x="832" y="855"/>
                    </a:lnTo>
                    <a:lnTo>
                      <a:pt x="839" y="844"/>
                    </a:lnTo>
                    <a:lnTo>
                      <a:pt x="849" y="833"/>
                    </a:lnTo>
                    <a:lnTo>
                      <a:pt x="850" y="831"/>
                    </a:lnTo>
                    <a:lnTo>
                      <a:pt x="850" y="830"/>
                    </a:lnTo>
                    <a:lnTo>
                      <a:pt x="848" y="831"/>
                    </a:lnTo>
                    <a:lnTo>
                      <a:pt x="847" y="832"/>
                    </a:lnTo>
                    <a:lnTo>
                      <a:pt x="838" y="844"/>
                    </a:lnTo>
                    <a:lnTo>
                      <a:pt x="836" y="846"/>
                    </a:lnTo>
                    <a:lnTo>
                      <a:pt x="833" y="846"/>
                    </a:lnTo>
                    <a:lnTo>
                      <a:pt x="833" y="844"/>
                    </a:lnTo>
                    <a:lnTo>
                      <a:pt x="834" y="838"/>
                    </a:lnTo>
                    <a:lnTo>
                      <a:pt x="834" y="835"/>
                    </a:lnTo>
                    <a:lnTo>
                      <a:pt x="834" y="833"/>
                    </a:lnTo>
                    <a:lnTo>
                      <a:pt x="832" y="832"/>
                    </a:lnTo>
                    <a:lnTo>
                      <a:pt x="830" y="834"/>
                    </a:lnTo>
                    <a:lnTo>
                      <a:pt x="831" y="838"/>
                    </a:lnTo>
                    <a:lnTo>
                      <a:pt x="831" y="845"/>
                    </a:lnTo>
                    <a:lnTo>
                      <a:pt x="830" y="851"/>
                    </a:lnTo>
                    <a:lnTo>
                      <a:pt x="830" y="854"/>
                    </a:lnTo>
                    <a:lnTo>
                      <a:pt x="828" y="855"/>
                    </a:lnTo>
                    <a:lnTo>
                      <a:pt x="828" y="856"/>
                    </a:lnTo>
                    <a:lnTo>
                      <a:pt x="827" y="860"/>
                    </a:lnTo>
                    <a:lnTo>
                      <a:pt x="826" y="864"/>
                    </a:lnTo>
                    <a:lnTo>
                      <a:pt x="826" y="867"/>
                    </a:lnTo>
                    <a:lnTo>
                      <a:pt x="826" y="868"/>
                    </a:lnTo>
                    <a:lnTo>
                      <a:pt x="824" y="869"/>
                    </a:lnTo>
                    <a:lnTo>
                      <a:pt x="823" y="868"/>
                    </a:lnTo>
                    <a:lnTo>
                      <a:pt x="821" y="867"/>
                    </a:lnTo>
                    <a:lnTo>
                      <a:pt x="820" y="866"/>
                    </a:lnTo>
                    <a:lnTo>
                      <a:pt x="820" y="868"/>
                    </a:lnTo>
                    <a:lnTo>
                      <a:pt x="821" y="868"/>
                    </a:lnTo>
                    <a:lnTo>
                      <a:pt x="821" y="869"/>
                    </a:lnTo>
                    <a:lnTo>
                      <a:pt x="822" y="871"/>
                    </a:lnTo>
                    <a:lnTo>
                      <a:pt x="822" y="874"/>
                    </a:lnTo>
                    <a:lnTo>
                      <a:pt x="821" y="877"/>
                    </a:lnTo>
                    <a:lnTo>
                      <a:pt x="821" y="878"/>
                    </a:lnTo>
                    <a:lnTo>
                      <a:pt x="819" y="879"/>
                    </a:lnTo>
                    <a:lnTo>
                      <a:pt x="817" y="881"/>
                    </a:lnTo>
                    <a:lnTo>
                      <a:pt x="816" y="883"/>
                    </a:lnTo>
                    <a:lnTo>
                      <a:pt x="815" y="885"/>
                    </a:lnTo>
                    <a:lnTo>
                      <a:pt x="815" y="887"/>
                    </a:lnTo>
                    <a:lnTo>
                      <a:pt x="813" y="888"/>
                    </a:lnTo>
                    <a:lnTo>
                      <a:pt x="812" y="890"/>
                    </a:lnTo>
                    <a:lnTo>
                      <a:pt x="810" y="890"/>
                    </a:lnTo>
                    <a:lnTo>
                      <a:pt x="807" y="888"/>
                    </a:lnTo>
                    <a:lnTo>
                      <a:pt x="805" y="886"/>
                    </a:lnTo>
                    <a:lnTo>
                      <a:pt x="805" y="880"/>
                    </a:lnTo>
                    <a:lnTo>
                      <a:pt x="805" y="875"/>
                    </a:lnTo>
                    <a:lnTo>
                      <a:pt x="805" y="871"/>
                    </a:lnTo>
                    <a:lnTo>
                      <a:pt x="803" y="864"/>
                    </a:lnTo>
                    <a:lnTo>
                      <a:pt x="803" y="861"/>
                    </a:lnTo>
                    <a:lnTo>
                      <a:pt x="802" y="859"/>
                    </a:lnTo>
                    <a:lnTo>
                      <a:pt x="800" y="860"/>
                    </a:lnTo>
                    <a:lnTo>
                      <a:pt x="801" y="864"/>
                    </a:lnTo>
                    <a:lnTo>
                      <a:pt x="803" y="876"/>
                    </a:lnTo>
                    <a:lnTo>
                      <a:pt x="803" y="880"/>
                    </a:lnTo>
                    <a:lnTo>
                      <a:pt x="802" y="882"/>
                    </a:lnTo>
                    <a:lnTo>
                      <a:pt x="800" y="880"/>
                    </a:lnTo>
                    <a:lnTo>
                      <a:pt x="793" y="873"/>
                    </a:lnTo>
                    <a:lnTo>
                      <a:pt x="793" y="870"/>
                    </a:lnTo>
                    <a:lnTo>
                      <a:pt x="794" y="867"/>
                    </a:lnTo>
                    <a:lnTo>
                      <a:pt x="793" y="868"/>
                    </a:lnTo>
                    <a:lnTo>
                      <a:pt x="791" y="869"/>
                    </a:lnTo>
                    <a:lnTo>
                      <a:pt x="790" y="872"/>
                    </a:lnTo>
                    <a:lnTo>
                      <a:pt x="789" y="874"/>
                    </a:lnTo>
                    <a:lnTo>
                      <a:pt x="788" y="876"/>
                    </a:lnTo>
                    <a:lnTo>
                      <a:pt x="784" y="879"/>
                    </a:lnTo>
                    <a:lnTo>
                      <a:pt x="785" y="886"/>
                    </a:lnTo>
                    <a:lnTo>
                      <a:pt x="786" y="889"/>
                    </a:lnTo>
                    <a:lnTo>
                      <a:pt x="786" y="893"/>
                    </a:lnTo>
                    <a:lnTo>
                      <a:pt x="784" y="892"/>
                    </a:lnTo>
                    <a:lnTo>
                      <a:pt x="780" y="888"/>
                    </a:lnTo>
                    <a:lnTo>
                      <a:pt x="776" y="887"/>
                    </a:lnTo>
                    <a:lnTo>
                      <a:pt x="775" y="885"/>
                    </a:lnTo>
                    <a:lnTo>
                      <a:pt x="776" y="879"/>
                    </a:lnTo>
                    <a:lnTo>
                      <a:pt x="775" y="878"/>
                    </a:lnTo>
                    <a:lnTo>
                      <a:pt x="775" y="877"/>
                    </a:lnTo>
                    <a:lnTo>
                      <a:pt x="775" y="877"/>
                    </a:lnTo>
                    <a:lnTo>
                      <a:pt x="775" y="875"/>
                    </a:lnTo>
                    <a:lnTo>
                      <a:pt x="775" y="873"/>
                    </a:lnTo>
                    <a:lnTo>
                      <a:pt x="775" y="870"/>
                    </a:lnTo>
                    <a:lnTo>
                      <a:pt x="776" y="868"/>
                    </a:lnTo>
                    <a:lnTo>
                      <a:pt x="777" y="867"/>
                    </a:lnTo>
                    <a:lnTo>
                      <a:pt x="778" y="865"/>
                    </a:lnTo>
                    <a:lnTo>
                      <a:pt x="778" y="863"/>
                    </a:lnTo>
                    <a:lnTo>
                      <a:pt x="778" y="858"/>
                    </a:lnTo>
                    <a:lnTo>
                      <a:pt x="782" y="855"/>
                    </a:lnTo>
                    <a:lnTo>
                      <a:pt x="798" y="837"/>
                    </a:lnTo>
                    <a:lnTo>
                      <a:pt x="804" y="835"/>
                    </a:lnTo>
                    <a:lnTo>
                      <a:pt x="810" y="832"/>
                    </a:lnTo>
                    <a:lnTo>
                      <a:pt x="812" y="831"/>
                    </a:lnTo>
                    <a:lnTo>
                      <a:pt x="817" y="823"/>
                    </a:lnTo>
                    <a:lnTo>
                      <a:pt x="820" y="822"/>
                    </a:lnTo>
                    <a:lnTo>
                      <a:pt x="823" y="820"/>
                    </a:lnTo>
                    <a:lnTo>
                      <a:pt x="828" y="819"/>
                    </a:lnTo>
                    <a:lnTo>
                      <a:pt x="832" y="817"/>
                    </a:lnTo>
                    <a:lnTo>
                      <a:pt x="835" y="813"/>
                    </a:lnTo>
                    <a:lnTo>
                      <a:pt x="833" y="813"/>
                    </a:lnTo>
                    <a:lnTo>
                      <a:pt x="828" y="817"/>
                    </a:lnTo>
                    <a:lnTo>
                      <a:pt x="826" y="818"/>
                    </a:lnTo>
                    <a:lnTo>
                      <a:pt x="821" y="817"/>
                    </a:lnTo>
                    <a:lnTo>
                      <a:pt x="820" y="817"/>
                    </a:lnTo>
                    <a:lnTo>
                      <a:pt x="818" y="819"/>
                    </a:lnTo>
                    <a:lnTo>
                      <a:pt x="816" y="821"/>
                    </a:lnTo>
                    <a:lnTo>
                      <a:pt x="812" y="827"/>
                    </a:lnTo>
                    <a:lnTo>
                      <a:pt x="811" y="828"/>
                    </a:lnTo>
                    <a:lnTo>
                      <a:pt x="796" y="834"/>
                    </a:lnTo>
                    <a:lnTo>
                      <a:pt x="784" y="846"/>
                    </a:lnTo>
                    <a:lnTo>
                      <a:pt x="783" y="847"/>
                    </a:lnTo>
                    <a:lnTo>
                      <a:pt x="781" y="846"/>
                    </a:lnTo>
                    <a:lnTo>
                      <a:pt x="780" y="847"/>
                    </a:lnTo>
                    <a:lnTo>
                      <a:pt x="780" y="848"/>
                    </a:lnTo>
                    <a:lnTo>
                      <a:pt x="778" y="850"/>
                    </a:lnTo>
                    <a:lnTo>
                      <a:pt x="777" y="852"/>
                    </a:lnTo>
                    <a:lnTo>
                      <a:pt x="775" y="854"/>
                    </a:lnTo>
                    <a:lnTo>
                      <a:pt x="773" y="854"/>
                    </a:lnTo>
                    <a:lnTo>
                      <a:pt x="770" y="853"/>
                    </a:lnTo>
                    <a:lnTo>
                      <a:pt x="768" y="852"/>
                    </a:lnTo>
                    <a:lnTo>
                      <a:pt x="768" y="851"/>
                    </a:lnTo>
                    <a:lnTo>
                      <a:pt x="769" y="850"/>
                    </a:lnTo>
                    <a:lnTo>
                      <a:pt x="769" y="849"/>
                    </a:lnTo>
                    <a:lnTo>
                      <a:pt x="768" y="849"/>
                    </a:lnTo>
                    <a:lnTo>
                      <a:pt x="767" y="850"/>
                    </a:lnTo>
                    <a:lnTo>
                      <a:pt x="767" y="851"/>
                    </a:lnTo>
                    <a:lnTo>
                      <a:pt x="767" y="852"/>
                    </a:lnTo>
                    <a:lnTo>
                      <a:pt x="764" y="862"/>
                    </a:lnTo>
                    <a:lnTo>
                      <a:pt x="764" y="863"/>
                    </a:lnTo>
                    <a:lnTo>
                      <a:pt x="766" y="864"/>
                    </a:lnTo>
                    <a:lnTo>
                      <a:pt x="766" y="865"/>
                    </a:lnTo>
                    <a:lnTo>
                      <a:pt x="766" y="868"/>
                    </a:lnTo>
                    <a:lnTo>
                      <a:pt x="766" y="871"/>
                    </a:lnTo>
                    <a:lnTo>
                      <a:pt x="766" y="873"/>
                    </a:lnTo>
                    <a:lnTo>
                      <a:pt x="766" y="874"/>
                    </a:lnTo>
                    <a:lnTo>
                      <a:pt x="767" y="876"/>
                    </a:lnTo>
                    <a:lnTo>
                      <a:pt x="766" y="877"/>
                    </a:lnTo>
                    <a:lnTo>
                      <a:pt x="766" y="877"/>
                    </a:lnTo>
                    <a:lnTo>
                      <a:pt x="766" y="878"/>
                    </a:lnTo>
                    <a:lnTo>
                      <a:pt x="766" y="878"/>
                    </a:lnTo>
                    <a:lnTo>
                      <a:pt x="767" y="880"/>
                    </a:lnTo>
                    <a:lnTo>
                      <a:pt x="766" y="880"/>
                    </a:lnTo>
                    <a:lnTo>
                      <a:pt x="766" y="880"/>
                    </a:lnTo>
                    <a:lnTo>
                      <a:pt x="766" y="881"/>
                    </a:lnTo>
                    <a:lnTo>
                      <a:pt x="770" y="888"/>
                    </a:lnTo>
                    <a:lnTo>
                      <a:pt x="771" y="894"/>
                    </a:lnTo>
                    <a:lnTo>
                      <a:pt x="771" y="899"/>
                    </a:lnTo>
                    <a:lnTo>
                      <a:pt x="770" y="902"/>
                    </a:lnTo>
                    <a:lnTo>
                      <a:pt x="768" y="903"/>
                    </a:lnTo>
                    <a:lnTo>
                      <a:pt x="765" y="903"/>
                    </a:lnTo>
                    <a:lnTo>
                      <a:pt x="762" y="904"/>
                    </a:lnTo>
                    <a:lnTo>
                      <a:pt x="756" y="908"/>
                    </a:lnTo>
                    <a:lnTo>
                      <a:pt x="755" y="910"/>
                    </a:lnTo>
                    <a:lnTo>
                      <a:pt x="753" y="912"/>
                    </a:lnTo>
                    <a:lnTo>
                      <a:pt x="752" y="914"/>
                    </a:lnTo>
                    <a:lnTo>
                      <a:pt x="751" y="915"/>
                    </a:lnTo>
                    <a:lnTo>
                      <a:pt x="750" y="919"/>
                    </a:lnTo>
                    <a:lnTo>
                      <a:pt x="749" y="921"/>
                    </a:lnTo>
                    <a:lnTo>
                      <a:pt x="747" y="922"/>
                    </a:lnTo>
                    <a:lnTo>
                      <a:pt x="747" y="923"/>
                    </a:lnTo>
                    <a:lnTo>
                      <a:pt x="747" y="923"/>
                    </a:lnTo>
                    <a:lnTo>
                      <a:pt x="747" y="924"/>
                    </a:lnTo>
                    <a:lnTo>
                      <a:pt x="746" y="929"/>
                    </a:lnTo>
                    <a:lnTo>
                      <a:pt x="747" y="930"/>
                    </a:lnTo>
                    <a:lnTo>
                      <a:pt x="748" y="931"/>
                    </a:lnTo>
                    <a:lnTo>
                      <a:pt x="748" y="933"/>
                    </a:lnTo>
                    <a:lnTo>
                      <a:pt x="747" y="935"/>
                    </a:lnTo>
                    <a:lnTo>
                      <a:pt x="745" y="935"/>
                    </a:lnTo>
                    <a:lnTo>
                      <a:pt x="743" y="936"/>
                    </a:lnTo>
                    <a:lnTo>
                      <a:pt x="743" y="941"/>
                    </a:lnTo>
                    <a:lnTo>
                      <a:pt x="740" y="944"/>
                    </a:lnTo>
                    <a:lnTo>
                      <a:pt x="739" y="946"/>
                    </a:lnTo>
                    <a:lnTo>
                      <a:pt x="739" y="947"/>
                    </a:lnTo>
                    <a:lnTo>
                      <a:pt x="738" y="951"/>
                    </a:lnTo>
                    <a:lnTo>
                      <a:pt x="738" y="952"/>
                    </a:lnTo>
                    <a:lnTo>
                      <a:pt x="737" y="952"/>
                    </a:lnTo>
                    <a:lnTo>
                      <a:pt x="736" y="952"/>
                    </a:lnTo>
                    <a:lnTo>
                      <a:pt x="732" y="959"/>
                    </a:lnTo>
                    <a:lnTo>
                      <a:pt x="730" y="960"/>
                    </a:lnTo>
                    <a:lnTo>
                      <a:pt x="727" y="961"/>
                    </a:lnTo>
                    <a:lnTo>
                      <a:pt x="727" y="963"/>
                    </a:lnTo>
                    <a:lnTo>
                      <a:pt x="728" y="963"/>
                    </a:lnTo>
                    <a:lnTo>
                      <a:pt x="729" y="963"/>
                    </a:lnTo>
                    <a:lnTo>
                      <a:pt x="730" y="965"/>
                    </a:lnTo>
                    <a:lnTo>
                      <a:pt x="730" y="967"/>
                    </a:lnTo>
                    <a:lnTo>
                      <a:pt x="731" y="971"/>
                    </a:lnTo>
                    <a:lnTo>
                      <a:pt x="731" y="972"/>
                    </a:lnTo>
                    <a:lnTo>
                      <a:pt x="732" y="974"/>
                    </a:lnTo>
                    <a:lnTo>
                      <a:pt x="730" y="977"/>
                    </a:lnTo>
                    <a:lnTo>
                      <a:pt x="726" y="980"/>
                    </a:lnTo>
                    <a:lnTo>
                      <a:pt x="723" y="982"/>
                    </a:lnTo>
                    <a:lnTo>
                      <a:pt x="720" y="983"/>
                    </a:lnTo>
                    <a:lnTo>
                      <a:pt x="718" y="984"/>
                    </a:lnTo>
                    <a:lnTo>
                      <a:pt x="715" y="984"/>
                    </a:lnTo>
                    <a:lnTo>
                      <a:pt x="714" y="984"/>
                    </a:lnTo>
                    <a:lnTo>
                      <a:pt x="712" y="982"/>
                    </a:lnTo>
                    <a:lnTo>
                      <a:pt x="711" y="981"/>
                    </a:lnTo>
                    <a:lnTo>
                      <a:pt x="710" y="982"/>
                    </a:lnTo>
                    <a:lnTo>
                      <a:pt x="707" y="983"/>
                    </a:lnTo>
                    <a:lnTo>
                      <a:pt x="706" y="983"/>
                    </a:lnTo>
                    <a:lnTo>
                      <a:pt x="702" y="982"/>
                    </a:lnTo>
                    <a:lnTo>
                      <a:pt x="701" y="981"/>
                    </a:lnTo>
                    <a:lnTo>
                      <a:pt x="700" y="978"/>
                    </a:lnTo>
                    <a:lnTo>
                      <a:pt x="701" y="970"/>
                    </a:lnTo>
                    <a:lnTo>
                      <a:pt x="702" y="966"/>
                    </a:lnTo>
                    <a:lnTo>
                      <a:pt x="703" y="962"/>
                    </a:lnTo>
                    <a:lnTo>
                      <a:pt x="707" y="960"/>
                    </a:lnTo>
                    <a:lnTo>
                      <a:pt x="711" y="956"/>
                    </a:lnTo>
                    <a:lnTo>
                      <a:pt x="713" y="954"/>
                    </a:lnTo>
                    <a:lnTo>
                      <a:pt x="714" y="951"/>
                    </a:lnTo>
                    <a:lnTo>
                      <a:pt x="715" y="946"/>
                    </a:lnTo>
                    <a:lnTo>
                      <a:pt x="716" y="942"/>
                    </a:lnTo>
                    <a:lnTo>
                      <a:pt x="719" y="936"/>
                    </a:lnTo>
                    <a:lnTo>
                      <a:pt x="719" y="934"/>
                    </a:lnTo>
                    <a:lnTo>
                      <a:pt x="718" y="933"/>
                    </a:lnTo>
                    <a:lnTo>
                      <a:pt x="718" y="932"/>
                    </a:lnTo>
                    <a:lnTo>
                      <a:pt x="719" y="930"/>
                    </a:lnTo>
                    <a:lnTo>
                      <a:pt x="722" y="924"/>
                    </a:lnTo>
                    <a:lnTo>
                      <a:pt x="727" y="918"/>
                    </a:lnTo>
                    <a:lnTo>
                      <a:pt x="728" y="914"/>
                    </a:lnTo>
                    <a:lnTo>
                      <a:pt x="727" y="912"/>
                    </a:lnTo>
                    <a:lnTo>
                      <a:pt x="734" y="907"/>
                    </a:lnTo>
                    <a:lnTo>
                      <a:pt x="736" y="905"/>
                    </a:lnTo>
                    <a:lnTo>
                      <a:pt x="737" y="903"/>
                    </a:lnTo>
                    <a:lnTo>
                      <a:pt x="739" y="900"/>
                    </a:lnTo>
                    <a:lnTo>
                      <a:pt x="741" y="897"/>
                    </a:lnTo>
                    <a:lnTo>
                      <a:pt x="743" y="896"/>
                    </a:lnTo>
                    <a:lnTo>
                      <a:pt x="747" y="896"/>
                    </a:lnTo>
                    <a:lnTo>
                      <a:pt x="751" y="894"/>
                    </a:lnTo>
                    <a:lnTo>
                      <a:pt x="756" y="889"/>
                    </a:lnTo>
                    <a:lnTo>
                      <a:pt x="759" y="884"/>
                    </a:lnTo>
                    <a:lnTo>
                      <a:pt x="746" y="894"/>
                    </a:lnTo>
                    <a:lnTo>
                      <a:pt x="741" y="896"/>
                    </a:lnTo>
                    <a:lnTo>
                      <a:pt x="740" y="896"/>
                    </a:lnTo>
                    <a:lnTo>
                      <a:pt x="739" y="896"/>
                    </a:lnTo>
                    <a:lnTo>
                      <a:pt x="739" y="894"/>
                    </a:lnTo>
                    <a:lnTo>
                      <a:pt x="737" y="892"/>
                    </a:lnTo>
                    <a:lnTo>
                      <a:pt x="736" y="890"/>
                    </a:lnTo>
                    <a:lnTo>
                      <a:pt x="735" y="888"/>
                    </a:lnTo>
                    <a:lnTo>
                      <a:pt x="735" y="886"/>
                    </a:lnTo>
                    <a:lnTo>
                      <a:pt x="736" y="880"/>
                    </a:lnTo>
                    <a:lnTo>
                      <a:pt x="736" y="878"/>
                    </a:lnTo>
                    <a:lnTo>
                      <a:pt x="741" y="872"/>
                    </a:lnTo>
                    <a:lnTo>
                      <a:pt x="743" y="871"/>
                    </a:lnTo>
                    <a:lnTo>
                      <a:pt x="744" y="868"/>
                    </a:lnTo>
                    <a:lnTo>
                      <a:pt x="746" y="867"/>
                    </a:lnTo>
                    <a:lnTo>
                      <a:pt x="748" y="866"/>
                    </a:lnTo>
                    <a:lnTo>
                      <a:pt x="750" y="864"/>
                    </a:lnTo>
                    <a:lnTo>
                      <a:pt x="748" y="865"/>
                    </a:lnTo>
                    <a:lnTo>
                      <a:pt x="743" y="868"/>
                    </a:lnTo>
                    <a:lnTo>
                      <a:pt x="740" y="868"/>
                    </a:lnTo>
                    <a:lnTo>
                      <a:pt x="738" y="870"/>
                    </a:lnTo>
                    <a:lnTo>
                      <a:pt x="737" y="870"/>
                    </a:lnTo>
                    <a:lnTo>
                      <a:pt x="736" y="868"/>
                    </a:lnTo>
                    <a:lnTo>
                      <a:pt x="736" y="867"/>
                    </a:lnTo>
                    <a:lnTo>
                      <a:pt x="736" y="864"/>
                    </a:lnTo>
                    <a:lnTo>
                      <a:pt x="752" y="849"/>
                    </a:lnTo>
                    <a:lnTo>
                      <a:pt x="754" y="846"/>
                    </a:lnTo>
                    <a:lnTo>
                      <a:pt x="753" y="845"/>
                    </a:lnTo>
                    <a:lnTo>
                      <a:pt x="754" y="845"/>
                    </a:lnTo>
                    <a:lnTo>
                      <a:pt x="755" y="844"/>
                    </a:lnTo>
                    <a:lnTo>
                      <a:pt x="754" y="843"/>
                    </a:lnTo>
                    <a:lnTo>
                      <a:pt x="752" y="843"/>
                    </a:lnTo>
                    <a:lnTo>
                      <a:pt x="750" y="844"/>
                    </a:lnTo>
                    <a:lnTo>
                      <a:pt x="748" y="845"/>
                    </a:lnTo>
                    <a:lnTo>
                      <a:pt x="747" y="849"/>
                    </a:lnTo>
                    <a:lnTo>
                      <a:pt x="741" y="853"/>
                    </a:lnTo>
                    <a:lnTo>
                      <a:pt x="740" y="857"/>
                    </a:lnTo>
                    <a:lnTo>
                      <a:pt x="738" y="860"/>
                    </a:lnTo>
                    <a:lnTo>
                      <a:pt x="737" y="860"/>
                    </a:lnTo>
                    <a:lnTo>
                      <a:pt x="736" y="860"/>
                    </a:lnTo>
                    <a:lnTo>
                      <a:pt x="736" y="859"/>
                    </a:lnTo>
                    <a:lnTo>
                      <a:pt x="737" y="858"/>
                    </a:lnTo>
                    <a:lnTo>
                      <a:pt x="738" y="857"/>
                    </a:lnTo>
                    <a:lnTo>
                      <a:pt x="739" y="851"/>
                    </a:lnTo>
                    <a:lnTo>
                      <a:pt x="745" y="844"/>
                    </a:lnTo>
                    <a:lnTo>
                      <a:pt x="756" y="834"/>
                    </a:lnTo>
                    <a:lnTo>
                      <a:pt x="757" y="833"/>
                    </a:lnTo>
                    <a:lnTo>
                      <a:pt x="757" y="832"/>
                    </a:lnTo>
                    <a:lnTo>
                      <a:pt x="757" y="831"/>
                    </a:lnTo>
                    <a:lnTo>
                      <a:pt x="758" y="832"/>
                    </a:lnTo>
                    <a:lnTo>
                      <a:pt x="759" y="833"/>
                    </a:lnTo>
                    <a:lnTo>
                      <a:pt x="760" y="834"/>
                    </a:lnTo>
                    <a:lnTo>
                      <a:pt x="760" y="835"/>
                    </a:lnTo>
                    <a:lnTo>
                      <a:pt x="761" y="835"/>
                    </a:lnTo>
                    <a:lnTo>
                      <a:pt x="762" y="834"/>
                    </a:lnTo>
                    <a:lnTo>
                      <a:pt x="762" y="833"/>
                    </a:lnTo>
                    <a:lnTo>
                      <a:pt x="761" y="832"/>
                    </a:lnTo>
                    <a:lnTo>
                      <a:pt x="760" y="831"/>
                    </a:lnTo>
                    <a:lnTo>
                      <a:pt x="760" y="831"/>
                    </a:lnTo>
                    <a:lnTo>
                      <a:pt x="760" y="828"/>
                    </a:lnTo>
                    <a:lnTo>
                      <a:pt x="760" y="826"/>
                    </a:lnTo>
                    <a:lnTo>
                      <a:pt x="761" y="825"/>
                    </a:lnTo>
                    <a:lnTo>
                      <a:pt x="766" y="820"/>
                    </a:lnTo>
                    <a:lnTo>
                      <a:pt x="766" y="819"/>
                    </a:lnTo>
                    <a:lnTo>
                      <a:pt x="768" y="816"/>
                    </a:lnTo>
                    <a:lnTo>
                      <a:pt x="765" y="816"/>
                    </a:lnTo>
                    <a:lnTo>
                      <a:pt x="762" y="819"/>
                    </a:lnTo>
                    <a:lnTo>
                      <a:pt x="758" y="822"/>
                    </a:lnTo>
                    <a:lnTo>
                      <a:pt x="756" y="823"/>
                    </a:lnTo>
                    <a:lnTo>
                      <a:pt x="757" y="820"/>
                    </a:lnTo>
                    <a:lnTo>
                      <a:pt x="759" y="815"/>
                    </a:lnTo>
                    <a:lnTo>
                      <a:pt x="762" y="813"/>
                    </a:lnTo>
                    <a:lnTo>
                      <a:pt x="765" y="810"/>
                    </a:lnTo>
                    <a:lnTo>
                      <a:pt x="765" y="807"/>
                    </a:lnTo>
                    <a:lnTo>
                      <a:pt x="766" y="805"/>
                    </a:lnTo>
                    <a:lnTo>
                      <a:pt x="769" y="804"/>
                    </a:lnTo>
                    <a:lnTo>
                      <a:pt x="771" y="804"/>
                    </a:lnTo>
                    <a:lnTo>
                      <a:pt x="773" y="804"/>
                    </a:lnTo>
                    <a:lnTo>
                      <a:pt x="773" y="803"/>
                    </a:lnTo>
                    <a:lnTo>
                      <a:pt x="773" y="801"/>
                    </a:lnTo>
                    <a:lnTo>
                      <a:pt x="771" y="800"/>
                    </a:lnTo>
                    <a:lnTo>
                      <a:pt x="766" y="801"/>
                    </a:lnTo>
                    <a:lnTo>
                      <a:pt x="766" y="801"/>
                    </a:lnTo>
                    <a:lnTo>
                      <a:pt x="765" y="802"/>
                    </a:lnTo>
                    <a:lnTo>
                      <a:pt x="763" y="803"/>
                    </a:lnTo>
                    <a:lnTo>
                      <a:pt x="762" y="803"/>
                    </a:lnTo>
                    <a:lnTo>
                      <a:pt x="762" y="801"/>
                    </a:lnTo>
                    <a:lnTo>
                      <a:pt x="763" y="798"/>
                    </a:lnTo>
                    <a:lnTo>
                      <a:pt x="765" y="795"/>
                    </a:lnTo>
                    <a:lnTo>
                      <a:pt x="767" y="787"/>
                    </a:lnTo>
                    <a:lnTo>
                      <a:pt x="769" y="785"/>
                    </a:lnTo>
                    <a:lnTo>
                      <a:pt x="772" y="784"/>
                    </a:lnTo>
                    <a:lnTo>
                      <a:pt x="774" y="785"/>
                    </a:lnTo>
                    <a:lnTo>
                      <a:pt x="776" y="785"/>
                    </a:lnTo>
                    <a:lnTo>
                      <a:pt x="782" y="785"/>
                    </a:lnTo>
                    <a:lnTo>
                      <a:pt x="783" y="783"/>
                    </a:lnTo>
                    <a:lnTo>
                      <a:pt x="780" y="783"/>
                    </a:lnTo>
                    <a:lnTo>
                      <a:pt x="775" y="784"/>
                    </a:lnTo>
                    <a:lnTo>
                      <a:pt x="773" y="782"/>
                    </a:lnTo>
                    <a:lnTo>
                      <a:pt x="776" y="776"/>
                    </a:lnTo>
                    <a:lnTo>
                      <a:pt x="777" y="775"/>
                    </a:lnTo>
                    <a:lnTo>
                      <a:pt x="779" y="775"/>
                    </a:lnTo>
                    <a:lnTo>
                      <a:pt x="780" y="774"/>
                    </a:lnTo>
                    <a:lnTo>
                      <a:pt x="781" y="774"/>
                    </a:lnTo>
                    <a:lnTo>
                      <a:pt x="781" y="772"/>
                    </a:lnTo>
                    <a:lnTo>
                      <a:pt x="784" y="768"/>
                    </a:lnTo>
                    <a:lnTo>
                      <a:pt x="789" y="767"/>
                    </a:lnTo>
                    <a:lnTo>
                      <a:pt x="800" y="769"/>
                    </a:lnTo>
                    <a:lnTo>
                      <a:pt x="808" y="773"/>
                    </a:lnTo>
                    <a:lnTo>
                      <a:pt x="812" y="773"/>
                    </a:lnTo>
                    <a:lnTo>
                      <a:pt x="815" y="771"/>
                    </a:lnTo>
                    <a:lnTo>
                      <a:pt x="824" y="763"/>
                    </a:lnTo>
                    <a:lnTo>
                      <a:pt x="829" y="757"/>
                    </a:lnTo>
                    <a:lnTo>
                      <a:pt x="832" y="754"/>
                    </a:lnTo>
                    <a:lnTo>
                      <a:pt x="830" y="754"/>
                    </a:lnTo>
                    <a:lnTo>
                      <a:pt x="827" y="757"/>
                    </a:lnTo>
                    <a:lnTo>
                      <a:pt x="825" y="760"/>
                    </a:lnTo>
                    <a:lnTo>
                      <a:pt x="823" y="763"/>
                    </a:lnTo>
                    <a:lnTo>
                      <a:pt x="818" y="766"/>
                    </a:lnTo>
                    <a:lnTo>
                      <a:pt x="814" y="769"/>
                    </a:lnTo>
                    <a:lnTo>
                      <a:pt x="813" y="770"/>
                    </a:lnTo>
                    <a:lnTo>
                      <a:pt x="808" y="770"/>
                    </a:lnTo>
                    <a:lnTo>
                      <a:pt x="797" y="765"/>
                    </a:lnTo>
                    <a:lnTo>
                      <a:pt x="794" y="767"/>
                    </a:lnTo>
                    <a:lnTo>
                      <a:pt x="793" y="765"/>
                    </a:lnTo>
                    <a:lnTo>
                      <a:pt x="793" y="758"/>
                    </a:lnTo>
                    <a:lnTo>
                      <a:pt x="791" y="758"/>
                    </a:lnTo>
                    <a:lnTo>
                      <a:pt x="789" y="759"/>
                    </a:lnTo>
                    <a:lnTo>
                      <a:pt x="786" y="763"/>
                    </a:lnTo>
                    <a:lnTo>
                      <a:pt x="785" y="761"/>
                    </a:lnTo>
                    <a:lnTo>
                      <a:pt x="791" y="753"/>
                    </a:lnTo>
                    <a:lnTo>
                      <a:pt x="792" y="750"/>
                    </a:lnTo>
                    <a:lnTo>
                      <a:pt x="794" y="754"/>
                    </a:lnTo>
                    <a:lnTo>
                      <a:pt x="796" y="755"/>
                    </a:lnTo>
                    <a:lnTo>
                      <a:pt x="799" y="756"/>
                    </a:lnTo>
                    <a:lnTo>
                      <a:pt x="801" y="755"/>
                    </a:lnTo>
                    <a:lnTo>
                      <a:pt x="807" y="752"/>
                    </a:lnTo>
                    <a:lnTo>
                      <a:pt x="810" y="751"/>
                    </a:lnTo>
                    <a:lnTo>
                      <a:pt x="812" y="751"/>
                    </a:lnTo>
                    <a:lnTo>
                      <a:pt x="813" y="749"/>
                    </a:lnTo>
                    <a:lnTo>
                      <a:pt x="809" y="751"/>
                    </a:lnTo>
                    <a:lnTo>
                      <a:pt x="808" y="751"/>
                    </a:lnTo>
                    <a:lnTo>
                      <a:pt x="805" y="750"/>
                    </a:lnTo>
                    <a:lnTo>
                      <a:pt x="803" y="751"/>
                    </a:lnTo>
                    <a:lnTo>
                      <a:pt x="802" y="751"/>
                    </a:lnTo>
                    <a:lnTo>
                      <a:pt x="799" y="753"/>
                    </a:lnTo>
                    <a:lnTo>
                      <a:pt x="798" y="753"/>
                    </a:lnTo>
                    <a:lnTo>
                      <a:pt x="796" y="752"/>
                    </a:lnTo>
                    <a:lnTo>
                      <a:pt x="795" y="750"/>
                    </a:lnTo>
                    <a:lnTo>
                      <a:pt x="793" y="749"/>
                    </a:lnTo>
                    <a:lnTo>
                      <a:pt x="794" y="748"/>
                    </a:lnTo>
                    <a:lnTo>
                      <a:pt x="795" y="748"/>
                    </a:lnTo>
                    <a:lnTo>
                      <a:pt x="796" y="747"/>
                    </a:lnTo>
                    <a:lnTo>
                      <a:pt x="797" y="746"/>
                    </a:lnTo>
                    <a:lnTo>
                      <a:pt x="798" y="744"/>
                    </a:lnTo>
                    <a:lnTo>
                      <a:pt x="798" y="743"/>
                    </a:lnTo>
                    <a:lnTo>
                      <a:pt x="803" y="739"/>
                    </a:lnTo>
                    <a:lnTo>
                      <a:pt x="803" y="738"/>
                    </a:lnTo>
                    <a:lnTo>
                      <a:pt x="809" y="735"/>
                    </a:lnTo>
                    <a:lnTo>
                      <a:pt x="810" y="733"/>
                    </a:lnTo>
                    <a:lnTo>
                      <a:pt x="811" y="732"/>
                    </a:lnTo>
                    <a:lnTo>
                      <a:pt x="809" y="730"/>
                    </a:lnTo>
                    <a:lnTo>
                      <a:pt x="809" y="729"/>
                    </a:lnTo>
                    <a:lnTo>
                      <a:pt x="811" y="729"/>
                    </a:lnTo>
                    <a:lnTo>
                      <a:pt x="813" y="727"/>
                    </a:lnTo>
                    <a:lnTo>
                      <a:pt x="816" y="728"/>
                    </a:lnTo>
                    <a:lnTo>
                      <a:pt x="817" y="729"/>
                    </a:lnTo>
                    <a:lnTo>
                      <a:pt x="821" y="726"/>
                    </a:lnTo>
                    <a:lnTo>
                      <a:pt x="823" y="727"/>
                    </a:lnTo>
                    <a:lnTo>
                      <a:pt x="828" y="729"/>
                    </a:lnTo>
                    <a:lnTo>
                      <a:pt x="830" y="729"/>
                    </a:lnTo>
                    <a:lnTo>
                      <a:pt x="835" y="727"/>
                    </a:lnTo>
                    <a:lnTo>
                      <a:pt x="844" y="727"/>
                    </a:lnTo>
                    <a:lnTo>
                      <a:pt x="846" y="726"/>
                    </a:lnTo>
                    <a:lnTo>
                      <a:pt x="828" y="726"/>
                    </a:lnTo>
                    <a:lnTo>
                      <a:pt x="820" y="721"/>
                    </a:lnTo>
                    <a:lnTo>
                      <a:pt x="821" y="719"/>
                    </a:lnTo>
                    <a:lnTo>
                      <a:pt x="821" y="717"/>
                    </a:lnTo>
                    <a:lnTo>
                      <a:pt x="822" y="716"/>
                    </a:lnTo>
                    <a:lnTo>
                      <a:pt x="831" y="710"/>
                    </a:lnTo>
                    <a:lnTo>
                      <a:pt x="834" y="707"/>
                    </a:lnTo>
                    <a:lnTo>
                      <a:pt x="837" y="703"/>
                    </a:lnTo>
                    <a:lnTo>
                      <a:pt x="830" y="708"/>
                    </a:lnTo>
                    <a:lnTo>
                      <a:pt x="828" y="709"/>
                    </a:lnTo>
                    <a:lnTo>
                      <a:pt x="828" y="710"/>
                    </a:lnTo>
                    <a:lnTo>
                      <a:pt x="826" y="711"/>
                    </a:lnTo>
                    <a:lnTo>
                      <a:pt x="824" y="712"/>
                    </a:lnTo>
                    <a:lnTo>
                      <a:pt x="823" y="712"/>
                    </a:lnTo>
                    <a:lnTo>
                      <a:pt x="822" y="712"/>
                    </a:lnTo>
                    <a:lnTo>
                      <a:pt x="821" y="713"/>
                    </a:lnTo>
                    <a:lnTo>
                      <a:pt x="821" y="715"/>
                    </a:lnTo>
                    <a:lnTo>
                      <a:pt x="821" y="716"/>
                    </a:lnTo>
                    <a:lnTo>
                      <a:pt x="819" y="719"/>
                    </a:lnTo>
                    <a:lnTo>
                      <a:pt x="817" y="721"/>
                    </a:lnTo>
                    <a:lnTo>
                      <a:pt x="815" y="721"/>
                    </a:lnTo>
                    <a:lnTo>
                      <a:pt x="813" y="721"/>
                    </a:lnTo>
                    <a:lnTo>
                      <a:pt x="812" y="721"/>
                    </a:lnTo>
                    <a:lnTo>
                      <a:pt x="811" y="722"/>
                    </a:lnTo>
                    <a:lnTo>
                      <a:pt x="808" y="722"/>
                    </a:lnTo>
                    <a:lnTo>
                      <a:pt x="807" y="723"/>
                    </a:lnTo>
                    <a:lnTo>
                      <a:pt x="805" y="725"/>
                    </a:lnTo>
                    <a:lnTo>
                      <a:pt x="802" y="729"/>
                    </a:lnTo>
                    <a:lnTo>
                      <a:pt x="800" y="730"/>
                    </a:lnTo>
                    <a:lnTo>
                      <a:pt x="797" y="730"/>
                    </a:lnTo>
                    <a:lnTo>
                      <a:pt x="796" y="730"/>
                    </a:lnTo>
                    <a:lnTo>
                      <a:pt x="793" y="733"/>
                    </a:lnTo>
                    <a:lnTo>
                      <a:pt x="793" y="734"/>
                    </a:lnTo>
                    <a:lnTo>
                      <a:pt x="791" y="734"/>
                    </a:lnTo>
                    <a:lnTo>
                      <a:pt x="790" y="735"/>
                    </a:lnTo>
                    <a:lnTo>
                      <a:pt x="788" y="736"/>
                    </a:lnTo>
                    <a:lnTo>
                      <a:pt x="783" y="741"/>
                    </a:lnTo>
                    <a:lnTo>
                      <a:pt x="774" y="749"/>
                    </a:lnTo>
                    <a:lnTo>
                      <a:pt x="765" y="752"/>
                    </a:lnTo>
                    <a:lnTo>
                      <a:pt x="764" y="752"/>
                    </a:lnTo>
                    <a:lnTo>
                      <a:pt x="764" y="751"/>
                    </a:lnTo>
                    <a:lnTo>
                      <a:pt x="763" y="749"/>
                    </a:lnTo>
                    <a:lnTo>
                      <a:pt x="762" y="748"/>
                    </a:lnTo>
                    <a:lnTo>
                      <a:pt x="760" y="748"/>
                    </a:lnTo>
                    <a:lnTo>
                      <a:pt x="758" y="746"/>
                    </a:lnTo>
                    <a:lnTo>
                      <a:pt x="757" y="744"/>
                    </a:lnTo>
                    <a:lnTo>
                      <a:pt x="756" y="742"/>
                    </a:lnTo>
                    <a:lnTo>
                      <a:pt x="758" y="739"/>
                    </a:lnTo>
                    <a:lnTo>
                      <a:pt x="759" y="738"/>
                    </a:lnTo>
                    <a:lnTo>
                      <a:pt x="759" y="736"/>
                    </a:lnTo>
                    <a:lnTo>
                      <a:pt x="758" y="736"/>
                    </a:lnTo>
                    <a:lnTo>
                      <a:pt x="754" y="740"/>
                    </a:lnTo>
                    <a:lnTo>
                      <a:pt x="748" y="738"/>
                    </a:lnTo>
                    <a:lnTo>
                      <a:pt x="735" y="721"/>
                    </a:lnTo>
                    <a:lnTo>
                      <a:pt x="734" y="720"/>
                    </a:lnTo>
                    <a:lnTo>
                      <a:pt x="735" y="716"/>
                    </a:lnTo>
                    <a:lnTo>
                      <a:pt x="737" y="715"/>
                    </a:lnTo>
                    <a:lnTo>
                      <a:pt x="739" y="715"/>
                    </a:lnTo>
                    <a:lnTo>
                      <a:pt x="744" y="716"/>
                    </a:lnTo>
                    <a:lnTo>
                      <a:pt x="748" y="718"/>
                    </a:lnTo>
                    <a:lnTo>
                      <a:pt x="750" y="720"/>
                    </a:lnTo>
                    <a:lnTo>
                      <a:pt x="752" y="723"/>
                    </a:lnTo>
                    <a:lnTo>
                      <a:pt x="754" y="722"/>
                    </a:lnTo>
                    <a:lnTo>
                      <a:pt x="751" y="720"/>
                    </a:lnTo>
                    <a:lnTo>
                      <a:pt x="750" y="718"/>
                    </a:lnTo>
                    <a:lnTo>
                      <a:pt x="751" y="716"/>
                    </a:lnTo>
                    <a:lnTo>
                      <a:pt x="764" y="711"/>
                    </a:lnTo>
                    <a:lnTo>
                      <a:pt x="766" y="712"/>
                    </a:lnTo>
                    <a:lnTo>
                      <a:pt x="773" y="716"/>
                    </a:lnTo>
                    <a:lnTo>
                      <a:pt x="775" y="718"/>
                    </a:lnTo>
                    <a:lnTo>
                      <a:pt x="781" y="719"/>
                    </a:lnTo>
                    <a:lnTo>
                      <a:pt x="784" y="718"/>
                    </a:lnTo>
                    <a:lnTo>
                      <a:pt x="786" y="717"/>
                    </a:lnTo>
                    <a:lnTo>
                      <a:pt x="776" y="716"/>
                    </a:lnTo>
                    <a:lnTo>
                      <a:pt x="775" y="715"/>
                    </a:lnTo>
                    <a:lnTo>
                      <a:pt x="770" y="711"/>
                    </a:lnTo>
                    <a:lnTo>
                      <a:pt x="766" y="709"/>
                    </a:lnTo>
                    <a:lnTo>
                      <a:pt x="753" y="712"/>
                    </a:lnTo>
                    <a:lnTo>
                      <a:pt x="748" y="712"/>
                    </a:lnTo>
                    <a:lnTo>
                      <a:pt x="748" y="712"/>
                    </a:lnTo>
                    <a:lnTo>
                      <a:pt x="746" y="712"/>
                    </a:lnTo>
                    <a:lnTo>
                      <a:pt x="744" y="710"/>
                    </a:lnTo>
                    <a:lnTo>
                      <a:pt x="743" y="709"/>
                    </a:lnTo>
                    <a:lnTo>
                      <a:pt x="736" y="708"/>
                    </a:lnTo>
                    <a:lnTo>
                      <a:pt x="728" y="703"/>
                    </a:lnTo>
                    <a:lnTo>
                      <a:pt x="725" y="703"/>
                    </a:lnTo>
                    <a:lnTo>
                      <a:pt x="723" y="705"/>
                    </a:lnTo>
                    <a:lnTo>
                      <a:pt x="720" y="706"/>
                    </a:lnTo>
                    <a:lnTo>
                      <a:pt x="718" y="704"/>
                    </a:lnTo>
                    <a:lnTo>
                      <a:pt x="716" y="703"/>
                    </a:lnTo>
                    <a:lnTo>
                      <a:pt x="715" y="701"/>
                    </a:lnTo>
                    <a:lnTo>
                      <a:pt x="714" y="700"/>
                    </a:lnTo>
                    <a:lnTo>
                      <a:pt x="714" y="699"/>
                    </a:lnTo>
                    <a:lnTo>
                      <a:pt x="714" y="697"/>
                    </a:lnTo>
                    <a:lnTo>
                      <a:pt x="714" y="696"/>
                    </a:lnTo>
                    <a:lnTo>
                      <a:pt x="715" y="694"/>
                    </a:lnTo>
                    <a:lnTo>
                      <a:pt x="716" y="694"/>
                    </a:lnTo>
                    <a:lnTo>
                      <a:pt x="717" y="694"/>
                    </a:lnTo>
                    <a:lnTo>
                      <a:pt x="720" y="692"/>
                    </a:lnTo>
                    <a:lnTo>
                      <a:pt x="722" y="691"/>
                    </a:lnTo>
                    <a:lnTo>
                      <a:pt x="739" y="693"/>
                    </a:lnTo>
                    <a:lnTo>
                      <a:pt x="740" y="693"/>
                    </a:lnTo>
                    <a:lnTo>
                      <a:pt x="745" y="690"/>
                    </a:lnTo>
                    <a:lnTo>
                      <a:pt x="746" y="690"/>
                    </a:lnTo>
                    <a:lnTo>
                      <a:pt x="748" y="691"/>
                    </a:lnTo>
                    <a:lnTo>
                      <a:pt x="748" y="692"/>
                    </a:lnTo>
                    <a:lnTo>
                      <a:pt x="749" y="693"/>
                    </a:lnTo>
                    <a:lnTo>
                      <a:pt x="750" y="695"/>
                    </a:lnTo>
                    <a:lnTo>
                      <a:pt x="756" y="699"/>
                    </a:lnTo>
                    <a:lnTo>
                      <a:pt x="757" y="700"/>
                    </a:lnTo>
                    <a:lnTo>
                      <a:pt x="757" y="698"/>
                    </a:lnTo>
                    <a:lnTo>
                      <a:pt x="757" y="695"/>
                    </a:lnTo>
                    <a:lnTo>
                      <a:pt x="756" y="694"/>
                    </a:lnTo>
                    <a:lnTo>
                      <a:pt x="754" y="693"/>
                    </a:lnTo>
                    <a:lnTo>
                      <a:pt x="755" y="692"/>
                    </a:lnTo>
                    <a:lnTo>
                      <a:pt x="756" y="692"/>
                    </a:lnTo>
                    <a:lnTo>
                      <a:pt x="757" y="693"/>
                    </a:lnTo>
                    <a:lnTo>
                      <a:pt x="758" y="693"/>
                    </a:lnTo>
                    <a:lnTo>
                      <a:pt x="759" y="694"/>
                    </a:lnTo>
                    <a:lnTo>
                      <a:pt x="761" y="693"/>
                    </a:lnTo>
                    <a:lnTo>
                      <a:pt x="764" y="693"/>
                    </a:lnTo>
                    <a:lnTo>
                      <a:pt x="766" y="693"/>
                    </a:lnTo>
                    <a:lnTo>
                      <a:pt x="768" y="695"/>
                    </a:lnTo>
                    <a:lnTo>
                      <a:pt x="761" y="689"/>
                    </a:lnTo>
                    <a:lnTo>
                      <a:pt x="760" y="686"/>
                    </a:lnTo>
                    <a:lnTo>
                      <a:pt x="760" y="684"/>
                    </a:lnTo>
                    <a:lnTo>
                      <a:pt x="762" y="683"/>
                    </a:lnTo>
                    <a:lnTo>
                      <a:pt x="774" y="684"/>
                    </a:lnTo>
                    <a:lnTo>
                      <a:pt x="778" y="683"/>
                    </a:lnTo>
                    <a:lnTo>
                      <a:pt x="782" y="680"/>
                    </a:lnTo>
                    <a:lnTo>
                      <a:pt x="781" y="679"/>
                    </a:lnTo>
                    <a:lnTo>
                      <a:pt x="779" y="679"/>
                    </a:lnTo>
                    <a:lnTo>
                      <a:pt x="777" y="679"/>
                    </a:lnTo>
                    <a:lnTo>
                      <a:pt x="775" y="683"/>
                    </a:lnTo>
                    <a:lnTo>
                      <a:pt x="773" y="682"/>
                    </a:lnTo>
                    <a:lnTo>
                      <a:pt x="768" y="680"/>
                    </a:lnTo>
                    <a:lnTo>
                      <a:pt x="770" y="678"/>
                    </a:lnTo>
                    <a:lnTo>
                      <a:pt x="775" y="675"/>
                    </a:lnTo>
                    <a:lnTo>
                      <a:pt x="771" y="673"/>
                    </a:lnTo>
                    <a:lnTo>
                      <a:pt x="760" y="673"/>
                    </a:lnTo>
                    <a:lnTo>
                      <a:pt x="756" y="670"/>
                    </a:lnTo>
                    <a:lnTo>
                      <a:pt x="759" y="670"/>
                    </a:lnTo>
                    <a:lnTo>
                      <a:pt x="763" y="670"/>
                    </a:lnTo>
                    <a:lnTo>
                      <a:pt x="764" y="669"/>
                    </a:lnTo>
                    <a:lnTo>
                      <a:pt x="763" y="668"/>
                    </a:lnTo>
                    <a:lnTo>
                      <a:pt x="761" y="666"/>
                    </a:lnTo>
                    <a:lnTo>
                      <a:pt x="764" y="664"/>
                    </a:lnTo>
                    <a:lnTo>
                      <a:pt x="766" y="660"/>
                    </a:lnTo>
                    <a:lnTo>
                      <a:pt x="767" y="656"/>
                    </a:lnTo>
                    <a:lnTo>
                      <a:pt x="770" y="652"/>
                    </a:lnTo>
                    <a:lnTo>
                      <a:pt x="772" y="650"/>
                    </a:lnTo>
                    <a:lnTo>
                      <a:pt x="775" y="648"/>
                    </a:lnTo>
                    <a:lnTo>
                      <a:pt x="779" y="648"/>
                    </a:lnTo>
                    <a:lnTo>
                      <a:pt x="782" y="649"/>
                    </a:lnTo>
                    <a:lnTo>
                      <a:pt x="783" y="651"/>
                    </a:lnTo>
                    <a:lnTo>
                      <a:pt x="784" y="655"/>
                    </a:lnTo>
                    <a:lnTo>
                      <a:pt x="784" y="657"/>
                    </a:lnTo>
                    <a:lnTo>
                      <a:pt x="785" y="658"/>
                    </a:lnTo>
                    <a:lnTo>
                      <a:pt x="787" y="659"/>
                    </a:lnTo>
                    <a:lnTo>
                      <a:pt x="791" y="661"/>
                    </a:lnTo>
                    <a:lnTo>
                      <a:pt x="796" y="661"/>
                    </a:lnTo>
                    <a:lnTo>
                      <a:pt x="803" y="659"/>
                    </a:lnTo>
                    <a:lnTo>
                      <a:pt x="803" y="658"/>
                    </a:lnTo>
                    <a:lnTo>
                      <a:pt x="801" y="658"/>
                    </a:lnTo>
                    <a:lnTo>
                      <a:pt x="799" y="659"/>
                    </a:lnTo>
                    <a:lnTo>
                      <a:pt x="797" y="659"/>
                    </a:lnTo>
                    <a:lnTo>
                      <a:pt x="795" y="658"/>
                    </a:lnTo>
                    <a:lnTo>
                      <a:pt x="793" y="659"/>
                    </a:lnTo>
                    <a:lnTo>
                      <a:pt x="791" y="658"/>
                    </a:lnTo>
                    <a:lnTo>
                      <a:pt x="789" y="656"/>
                    </a:lnTo>
                    <a:lnTo>
                      <a:pt x="787" y="655"/>
                    </a:lnTo>
                    <a:lnTo>
                      <a:pt x="785" y="653"/>
                    </a:lnTo>
                    <a:lnTo>
                      <a:pt x="786" y="651"/>
                    </a:lnTo>
                    <a:lnTo>
                      <a:pt x="787" y="648"/>
                    </a:lnTo>
                    <a:lnTo>
                      <a:pt x="785" y="646"/>
                    </a:lnTo>
                    <a:lnTo>
                      <a:pt x="784" y="646"/>
                    </a:lnTo>
                    <a:lnTo>
                      <a:pt x="782" y="647"/>
                    </a:lnTo>
                    <a:lnTo>
                      <a:pt x="781" y="647"/>
                    </a:lnTo>
                    <a:lnTo>
                      <a:pt x="780" y="646"/>
                    </a:lnTo>
                    <a:lnTo>
                      <a:pt x="778" y="643"/>
                    </a:lnTo>
                    <a:lnTo>
                      <a:pt x="777" y="643"/>
                    </a:lnTo>
                    <a:lnTo>
                      <a:pt x="776" y="641"/>
                    </a:lnTo>
                    <a:lnTo>
                      <a:pt x="779" y="638"/>
                    </a:lnTo>
                    <a:lnTo>
                      <a:pt x="784" y="633"/>
                    </a:lnTo>
                    <a:lnTo>
                      <a:pt x="786" y="631"/>
                    </a:lnTo>
                    <a:lnTo>
                      <a:pt x="787" y="631"/>
                    </a:lnTo>
                    <a:lnTo>
                      <a:pt x="789" y="631"/>
                    </a:lnTo>
                    <a:lnTo>
                      <a:pt x="792" y="632"/>
                    </a:lnTo>
                    <a:lnTo>
                      <a:pt x="793" y="631"/>
                    </a:lnTo>
                    <a:lnTo>
                      <a:pt x="795" y="631"/>
                    </a:lnTo>
                    <a:lnTo>
                      <a:pt x="797" y="632"/>
                    </a:lnTo>
                    <a:lnTo>
                      <a:pt x="802" y="637"/>
                    </a:lnTo>
                    <a:lnTo>
                      <a:pt x="803" y="638"/>
                    </a:lnTo>
                    <a:lnTo>
                      <a:pt x="813" y="641"/>
                    </a:lnTo>
                    <a:lnTo>
                      <a:pt x="814" y="640"/>
                    </a:lnTo>
                    <a:lnTo>
                      <a:pt x="815" y="639"/>
                    </a:lnTo>
                    <a:lnTo>
                      <a:pt x="817" y="639"/>
                    </a:lnTo>
                    <a:lnTo>
                      <a:pt x="819" y="640"/>
                    </a:lnTo>
                    <a:lnTo>
                      <a:pt x="819" y="641"/>
                    </a:lnTo>
                    <a:lnTo>
                      <a:pt x="820" y="641"/>
                    </a:lnTo>
                    <a:lnTo>
                      <a:pt x="821" y="639"/>
                    </a:lnTo>
                    <a:lnTo>
                      <a:pt x="819" y="638"/>
                    </a:lnTo>
                    <a:lnTo>
                      <a:pt x="809" y="638"/>
                    </a:lnTo>
                    <a:lnTo>
                      <a:pt x="806" y="638"/>
                    </a:lnTo>
                    <a:lnTo>
                      <a:pt x="805" y="638"/>
                    </a:lnTo>
                    <a:lnTo>
                      <a:pt x="804" y="637"/>
                    </a:lnTo>
                    <a:lnTo>
                      <a:pt x="803" y="633"/>
                    </a:lnTo>
                    <a:lnTo>
                      <a:pt x="802" y="631"/>
                    </a:lnTo>
                    <a:lnTo>
                      <a:pt x="793" y="627"/>
                    </a:lnTo>
                    <a:lnTo>
                      <a:pt x="793" y="625"/>
                    </a:lnTo>
                    <a:lnTo>
                      <a:pt x="794" y="621"/>
                    </a:lnTo>
                    <a:lnTo>
                      <a:pt x="799" y="617"/>
                    </a:lnTo>
                    <a:lnTo>
                      <a:pt x="801" y="615"/>
                    </a:lnTo>
                    <a:lnTo>
                      <a:pt x="800" y="611"/>
                    </a:lnTo>
                    <a:lnTo>
                      <a:pt x="803" y="608"/>
                    </a:lnTo>
                    <a:lnTo>
                      <a:pt x="808" y="606"/>
                    </a:lnTo>
                    <a:lnTo>
                      <a:pt x="812" y="606"/>
                    </a:lnTo>
                    <a:lnTo>
                      <a:pt x="815" y="610"/>
                    </a:lnTo>
                    <a:lnTo>
                      <a:pt x="817" y="614"/>
                    </a:lnTo>
                    <a:lnTo>
                      <a:pt x="821" y="618"/>
                    </a:lnTo>
                    <a:lnTo>
                      <a:pt x="824" y="617"/>
                    </a:lnTo>
                    <a:lnTo>
                      <a:pt x="825" y="616"/>
                    </a:lnTo>
                    <a:lnTo>
                      <a:pt x="821" y="614"/>
                    </a:lnTo>
                    <a:lnTo>
                      <a:pt x="820" y="612"/>
                    </a:lnTo>
                    <a:lnTo>
                      <a:pt x="819" y="610"/>
                    </a:lnTo>
                    <a:lnTo>
                      <a:pt x="818" y="608"/>
                    </a:lnTo>
                    <a:lnTo>
                      <a:pt x="818" y="607"/>
                    </a:lnTo>
                    <a:lnTo>
                      <a:pt x="817" y="606"/>
                    </a:lnTo>
                    <a:lnTo>
                      <a:pt x="819" y="603"/>
                    </a:lnTo>
                    <a:lnTo>
                      <a:pt x="821" y="601"/>
                    </a:lnTo>
                    <a:lnTo>
                      <a:pt x="825" y="601"/>
                    </a:lnTo>
                    <a:lnTo>
                      <a:pt x="825" y="599"/>
                    </a:lnTo>
                    <a:lnTo>
                      <a:pt x="822" y="597"/>
                    </a:lnTo>
                    <a:lnTo>
                      <a:pt x="821" y="599"/>
                    </a:lnTo>
                    <a:lnTo>
                      <a:pt x="819" y="601"/>
                    </a:lnTo>
                    <a:lnTo>
                      <a:pt x="817" y="601"/>
                    </a:lnTo>
                    <a:lnTo>
                      <a:pt x="815" y="601"/>
                    </a:lnTo>
                    <a:lnTo>
                      <a:pt x="811" y="603"/>
                    </a:lnTo>
                    <a:lnTo>
                      <a:pt x="809" y="604"/>
                    </a:lnTo>
                    <a:lnTo>
                      <a:pt x="807" y="603"/>
                    </a:lnTo>
                    <a:lnTo>
                      <a:pt x="803" y="601"/>
                    </a:lnTo>
                    <a:lnTo>
                      <a:pt x="802" y="600"/>
                    </a:lnTo>
                    <a:lnTo>
                      <a:pt x="796" y="600"/>
                    </a:lnTo>
                    <a:lnTo>
                      <a:pt x="794" y="599"/>
                    </a:lnTo>
                    <a:lnTo>
                      <a:pt x="793" y="596"/>
                    </a:lnTo>
                    <a:lnTo>
                      <a:pt x="794" y="596"/>
                    </a:lnTo>
                    <a:lnTo>
                      <a:pt x="798" y="591"/>
                    </a:lnTo>
                    <a:lnTo>
                      <a:pt x="800" y="590"/>
                    </a:lnTo>
                    <a:lnTo>
                      <a:pt x="802" y="589"/>
                    </a:lnTo>
                    <a:lnTo>
                      <a:pt x="803" y="588"/>
                    </a:lnTo>
                    <a:lnTo>
                      <a:pt x="804" y="587"/>
                    </a:lnTo>
                    <a:lnTo>
                      <a:pt x="805" y="588"/>
                    </a:lnTo>
                    <a:lnTo>
                      <a:pt x="805" y="590"/>
                    </a:lnTo>
                    <a:lnTo>
                      <a:pt x="805" y="591"/>
                    </a:lnTo>
                    <a:lnTo>
                      <a:pt x="808" y="591"/>
                    </a:lnTo>
                    <a:lnTo>
                      <a:pt x="821" y="588"/>
                    </a:lnTo>
                    <a:lnTo>
                      <a:pt x="827" y="584"/>
                    </a:lnTo>
                    <a:lnTo>
                      <a:pt x="829" y="579"/>
                    </a:lnTo>
                    <a:lnTo>
                      <a:pt x="827" y="578"/>
                    </a:lnTo>
                    <a:lnTo>
                      <a:pt x="823" y="581"/>
                    </a:lnTo>
                    <a:lnTo>
                      <a:pt x="817" y="586"/>
                    </a:lnTo>
                    <a:lnTo>
                      <a:pt x="814" y="588"/>
                    </a:lnTo>
                    <a:lnTo>
                      <a:pt x="812" y="587"/>
                    </a:lnTo>
                    <a:lnTo>
                      <a:pt x="810" y="585"/>
                    </a:lnTo>
                    <a:lnTo>
                      <a:pt x="807" y="583"/>
                    </a:lnTo>
                    <a:lnTo>
                      <a:pt x="810" y="583"/>
                    </a:lnTo>
                    <a:lnTo>
                      <a:pt x="811" y="582"/>
                    </a:lnTo>
                    <a:lnTo>
                      <a:pt x="811" y="580"/>
                    </a:lnTo>
                    <a:lnTo>
                      <a:pt x="811" y="577"/>
                    </a:lnTo>
                    <a:lnTo>
                      <a:pt x="811" y="576"/>
                    </a:lnTo>
                    <a:lnTo>
                      <a:pt x="810" y="576"/>
                    </a:lnTo>
                    <a:lnTo>
                      <a:pt x="808" y="577"/>
                    </a:lnTo>
                    <a:lnTo>
                      <a:pt x="799" y="585"/>
                    </a:lnTo>
                    <a:lnTo>
                      <a:pt x="796" y="586"/>
                    </a:lnTo>
                    <a:lnTo>
                      <a:pt x="791" y="585"/>
                    </a:lnTo>
                    <a:lnTo>
                      <a:pt x="788" y="583"/>
                    </a:lnTo>
                    <a:lnTo>
                      <a:pt x="788" y="575"/>
                    </a:lnTo>
                    <a:lnTo>
                      <a:pt x="789" y="575"/>
                    </a:lnTo>
                    <a:lnTo>
                      <a:pt x="790" y="575"/>
                    </a:lnTo>
                    <a:lnTo>
                      <a:pt x="790" y="574"/>
                    </a:lnTo>
                    <a:lnTo>
                      <a:pt x="790" y="574"/>
                    </a:lnTo>
                    <a:lnTo>
                      <a:pt x="789" y="572"/>
                    </a:lnTo>
                    <a:lnTo>
                      <a:pt x="790" y="569"/>
                    </a:lnTo>
                    <a:lnTo>
                      <a:pt x="791" y="567"/>
                    </a:lnTo>
                    <a:lnTo>
                      <a:pt x="792" y="566"/>
                    </a:lnTo>
                    <a:lnTo>
                      <a:pt x="791" y="565"/>
                    </a:lnTo>
                    <a:lnTo>
                      <a:pt x="788" y="565"/>
                    </a:lnTo>
                    <a:lnTo>
                      <a:pt x="787" y="564"/>
                    </a:lnTo>
                    <a:lnTo>
                      <a:pt x="788" y="561"/>
                    </a:lnTo>
                    <a:lnTo>
                      <a:pt x="787" y="558"/>
                    </a:lnTo>
                    <a:lnTo>
                      <a:pt x="788" y="555"/>
                    </a:lnTo>
                    <a:lnTo>
                      <a:pt x="788" y="554"/>
                    </a:lnTo>
                    <a:lnTo>
                      <a:pt x="791" y="551"/>
                    </a:lnTo>
                    <a:lnTo>
                      <a:pt x="792" y="550"/>
                    </a:lnTo>
                    <a:lnTo>
                      <a:pt x="792" y="547"/>
                    </a:lnTo>
                    <a:lnTo>
                      <a:pt x="793" y="545"/>
                    </a:lnTo>
                    <a:lnTo>
                      <a:pt x="793" y="543"/>
                    </a:lnTo>
                    <a:lnTo>
                      <a:pt x="795" y="544"/>
                    </a:lnTo>
                    <a:lnTo>
                      <a:pt x="795" y="543"/>
                    </a:lnTo>
                    <a:lnTo>
                      <a:pt x="795" y="540"/>
                    </a:lnTo>
                    <a:lnTo>
                      <a:pt x="795" y="539"/>
                    </a:lnTo>
                    <a:lnTo>
                      <a:pt x="797" y="539"/>
                    </a:lnTo>
                    <a:lnTo>
                      <a:pt x="799" y="540"/>
                    </a:lnTo>
                    <a:lnTo>
                      <a:pt x="801" y="541"/>
                    </a:lnTo>
                    <a:lnTo>
                      <a:pt x="804" y="548"/>
                    </a:lnTo>
                    <a:lnTo>
                      <a:pt x="806" y="550"/>
                    </a:lnTo>
                    <a:lnTo>
                      <a:pt x="807" y="550"/>
                    </a:lnTo>
                    <a:lnTo>
                      <a:pt x="808" y="553"/>
                    </a:lnTo>
                    <a:lnTo>
                      <a:pt x="809" y="554"/>
                    </a:lnTo>
                    <a:lnTo>
                      <a:pt x="812" y="556"/>
                    </a:lnTo>
                    <a:lnTo>
                      <a:pt x="812" y="557"/>
                    </a:lnTo>
                    <a:lnTo>
                      <a:pt x="812" y="556"/>
                    </a:lnTo>
                    <a:lnTo>
                      <a:pt x="812" y="555"/>
                    </a:lnTo>
                    <a:lnTo>
                      <a:pt x="812" y="554"/>
                    </a:lnTo>
                    <a:lnTo>
                      <a:pt x="812" y="553"/>
                    </a:lnTo>
                    <a:lnTo>
                      <a:pt x="820" y="554"/>
                    </a:lnTo>
                    <a:lnTo>
                      <a:pt x="824" y="555"/>
                    </a:lnTo>
                    <a:lnTo>
                      <a:pt x="827" y="555"/>
                    </a:lnTo>
                    <a:lnTo>
                      <a:pt x="827" y="555"/>
                    </a:lnTo>
                    <a:lnTo>
                      <a:pt x="825" y="551"/>
                    </a:lnTo>
                    <a:lnTo>
                      <a:pt x="821" y="549"/>
                    </a:lnTo>
                    <a:lnTo>
                      <a:pt x="815" y="548"/>
                    </a:lnTo>
                    <a:lnTo>
                      <a:pt x="812" y="550"/>
                    </a:lnTo>
                    <a:lnTo>
                      <a:pt x="810" y="546"/>
                    </a:lnTo>
                    <a:lnTo>
                      <a:pt x="811" y="545"/>
                    </a:lnTo>
                    <a:lnTo>
                      <a:pt x="812" y="543"/>
                    </a:lnTo>
                    <a:lnTo>
                      <a:pt x="808" y="542"/>
                    </a:lnTo>
                    <a:lnTo>
                      <a:pt x="807" y="538"/>
                    </a:lnTo>
                    <a:lnTo>
                      <a:pt x="807" y="534"/>
                    </a:lnTo>
                    <a:lnTo>
                      <a:pt x="805" y="531"/>
                    </a:lnTo>
                    <a:lnTo>
                      <a:pt x="804" y="529"/>
                    </a:lnTo>
                    <a:lnTo>
                      <a:pt x="803" y="529"/>
                    </a:lnTo>
                    <a:lnTo>
                      <a:pt x="802" y="528"/>
                    </a:lnTo>
                    <a:lnTo>
                      <a:pt x="802" y="526"/>
                    </a:lnTo>
                    <a:lnTo>
                      <a:pt x="803" y="523"/>
                    </a:lnTo>
                    <a:lnTo>
                      <a:pt x="805" y="521"/>
                    </a:lnTo>
                    <a:lnTo>
                      <a:pt x="805" y="519"/>
                    </a:lnTo>
                    <a:lnTo>
                      <a:pt x="805" y="519"/>
                    </a:lnTo>
                    <a:lnTo>
                      <a:pt x="810" y="517"/>
                    </a:lnTo>
                    <a:lnTo>
                      <a:pt x="812" y="517"/>
                    </a:lnTo>
                    <a:lnTo>
                      <a:pt x="814" y="521"/>
                    </a:lnTo>
                    <a:lnTo>
                      <a:pt x="815" y="521"/>
                    </a:lnTo>
                    <a:lnTo>
                      <a:pt x="817" y="520"/>
                    </a:lnTo>
                    <a:lnTo>
                      <a:pt x="818" y="519"/>
                    </a:lnTo>
                    <a:lnTo>
                      <a:pt x="817" y="518"/>
                    </a:lnTo>
                    <a:lnTo>
                      <a:pt x="817" y="517"/>
                    </a:lnTo>
                    <a:lnTo>
                      <a:pt x="816" y="515"/>
                    </a:lnTo>
                    <a:lnTo>
                      <a:pt x="815" y="513"/>
                    </a:lnTo>
                    <a:lnTo>
                      <a:pt x="814" y="512"/>
                    </a:lnTo>
                    <a:lnTo>
                      <a:pt x="806" y="509"/>
                    </a:lnTo>
                    <a:lnTo>
                      <a:pt x="806" y="507"/>
                    </a:lnTo>
                    <a:lnTo>
                      <a:pt x="808" y="501"/>
                    </a:lnTo>
                    <a:lnTo>
                      <a:pt x="809" y="500"/>
                    </a:lnTo>
                    <a:lnTo>
                      <a:pt x="809" y="498"/>
                    </a:lnTo>
                    <a:lnTo>
                      <a:pt x="809" y="493"/>
                    </a:lnTo>
                    <a:lnTo>
                      <a:pt x="810" y="491"/>
                    </a:lnTo>
                    <a:lnTo>
                      <a:pt x="811" y="489"/>
                    </a:lnTo>
                    <a:lnTo>
                      <a:pt x="812" y="488"/>
                    </a:lnTo>
                    <a:lnTo>
                      <a:pt x="813" y="486"/>
                    </a:lnTo>
                    <a:lnTo>
                      <a:pt x="814" y="485"/>
                    </a:lnTo>
                    <a:lnTo>
                      <a:pt x="818" y="485"/>
                    </a:lnTo>
                    <a:lnTo>
                      <a:pt x="821" y="485"/>
                    </a:lnTo>
                    <a:lnTo>
                      <a:pt x="822" y="487"/>
                    </a:lnTo>
                    <a:lnTo>
                      <a:pt x="825" y="489"/>
                    </a:lnTo>
                    <a:lnTo>
                      <a:pt x="824" y="491"/>
                    </a:lnTo>
                    <a:lnTo>
                      <a:pt x="823" y="495"/>
                    </a:lnTo>
                    <a:lnTo>
                      <a:pt x="823" y="500"/>
                    </a:lnTo>
                    <a:lnTo>
                      <a:pt x="823" y="502"/>
                    </a:lnTo>
                    <a:lnTo>
                      <a:pt x="824" y="505"/>
                    </a:lnTo>
                    <a:lnTo>
                      <a:pt x="825" y="507"/>
                    </a:lnTo>
                    <a:lnTo>
                      <a:pt x="826" y="508"/>
                    </a:lnTo>
                    <a:lnTo>
                      <a:pt x="828" y="508"/>
                    </a:lnTo>
                    <a:lnTo>
                      <a:pt x="827" y="507"/>
                    </a:lnTo>
                    <a:lnTo>
                      <a:pt x="827" y="506"/>
                    </a:lnTo>
                    <a:lnTo>
                      <a:pt x="827" y="503"/>
                    </a:lnTo>
                    <a:lnTo>
                      <a:pt x="828" y="503"/>
                    </a:lnTo>
                    <a:lnTo>
                      <a:pt x="829" y="504"/>
                    </a:lnTo>
                    <a:lnTo>
                      <a:pt x="830" y="506"/>
                    </a:lnTo>
                    <a:lnTo>
                      <a:pt x="830" y="501"/>
                    </a:lnTo>
                    <a:lnTo>
                      <a:pt x="832" y="499"/>
                    </a:lnTo>
                    <a:lnTo>
                      <a:pt x="832" y="497"/>
                    </a:lnTo>
                    <a:lnTo>
                      <a:pt x="832" y="493"/>
                    </a:lnTo>
                    <a:lnTo>
                      <a:pt x="829" y="489"/>
                    </a:lnTo>
                    <a:lnTo>
                      <a:pt x="828" y="486"/>
                    </a:lnTo>
                    <a:lnTo>
                      <a:pt x="830" y="484"/>
                    </a:lnTo>
                    <a:lnTo>
                      <a:pt x="829" y="484"/>
                    </a:lnTo>
                    <a:lnTo>
                      <a:pt x="829" y="483"/>
                    </a:lnTo>
                    <a:lnTo>
                      <a:pt x="829" y="482"/>
                    </a:lnTo>
                    <a:lnTo>
                      <a:pt x="830" y="482"/>
                    </a:lnTo>
                    <a:lnTo>
                      <a:pt x="833" y="479"/>
                    </a:lnTo>
                    <a:lnTo>
                      <a:pt x="834" y="477"/>
                    </a:lnTo>
                    <a:lnTo>
                      <a:pt x="835" y="480"/>
                    </a:lnTo>
                    <a:lnTo>
                      <a:pt x="836" y="481"/>
                    </a:lnTo>
                    <a:lnTo>
                      <a:pt x="839" y="482"/>
                    </a:lnTo>
                    <a:lnTo>
                      <a:pt x="838" y="486"/>
                    </a:lnTo>
                    <a:lnTo>
                      <a:pt x="840" y="491"/>
                    </a:lnTo>
                    <a:lnTo>
                      <a:pt x="844" y="494"/>
                    </a:lnTo>
                    <a:lnTo>
                      <a:pt x="847" y="495"/>
                    </a:lnTo>
                    <a:lnTo>
                      <a:pt x="847" y="494"/>
                    </a:lnTo>
                    <a:lnTo>
                      <a:pt x="848" y="492"/>
                    </a:lnTo>
                    <a:lnTo>
                      <a:pt x="851" y="487"/>
                    </a:lnTo>
                    <a:lnTo>
                      <a:pt x="852" y="485"/>
                    </a:lnTo>
                    <a:lnTo>
                      <a:pt x="854" y="486"/>
                    </a:lnTo>
                    <a:lnTo>
                      <a:pt x="857" y="489"/>
                    </a:lnTo>
                    <a:lnTo>
                      <a:pt x="858" y="491"/>
                    </a:lnTo>
                    <a:lnTo>
                      <a:pt x="861" y="494"/>
                    </a:lnTo>
                    <a:lnTo>
                      <a:pt x="864" y="498"/>
                    </a:lnTo>
                    <a:lnTo>
                      <a:pt x="871" y="502"/>
                    </a:lnTo>
                    <a:lnTo>
                      <a:pt x="870" y="499"/>
                    </a:lnTo>
                    <a:lnTo>
                      <a:pt x="869" y="498"/>
                    </a:lnTo>
                    <a:lnTo>
                      <a:pt x="866" y="495"/>
                    </a:lnTo>
                    <a:lnTo>
                      <a:pt x="863" y="490"/>
                    </a:lnTo>
                    <a:lnTo>
                      <a:pt x="857" y="485"/>
                    </a:lnTo>
                    <a:lnTo>
                      <a:pt x="857" y="484"/>
                    </a:lnTo>
                    <a:lnTo>
                      <a:pt x="857" y="483"/>
                    </a:lnTo>
                    <a:lnTo>
                      <a:pt x="857" y="482"/>
                    </a:lnTo>
                    <a:lnTo>
                      <a:pt x="857" y="481"/>
                    </a:lnTo>
                    <a:lnTo>
                      <a:pt x="857" y="481"/>
                    </a:lnTo>
                    <a:lnTo>
                      <a:pt x="858" y="482"/>
                    </a:lnTo>
                    <a:lnTo>
                      <a:pt x="859" y="482"/>
                    </a:lnTo>
                    <a:lnTo>
                      <a:pt x="860" y="480"/>
                    </a:lnTo>
                    <a:lnTo>
                      <a:pt x="862" y="482"/>
                    </a:lnTo>
                    <a:lnTo>
                      <a:pt x="864" y="487"/>
                    </a:lnTo>
                    <a:lnTo>
                      <a:pt x="866" y="489"/>
                    </a:lnTo>
                    <a:lnTo>
                      <a:pt x="866" y="489"/>
                    </a:lnTo>
                    <a:lnTo>
                      <a:pt x="869" y="488"/>
                    </a:lnTo>
                    <a:lnTo>
                      <a:pt x="870" y="488"/>
                    </a:lnTo>
                    <a:lnTo>
                      <a:pt x="871" y="489"/>
                    </a:lnTo>
                    <a:lnTo>
                      <a:pt x="873" y="491"/>
                    </a:lnTo>
                    <a:lnTo>
                      <a:pt x="874" y="491"/>
                    </a:lnTo>
                    <a:lnTo>
                      <a:pt x="876" y="492"/>
                    </a:lnTo>
                    <a:lnTo>
                      <a:pt x="878" y="497"/>
                    </a:lnTo>
                    <a:lnTo>
                      <a:pt x="882" y="500"/>
                    </a:lnTo>
                    <a:lnTo>
                      <a:pt x="884" y="506"/>
                    </a:lnTo>
                    <a:lnTo>
                      <a:pt x="885" y="508"/>
                    </a:lnTo>
                    <a:lnTo>
                      <a:pt x="885" y="507"/>
                    </a:lnTo>
                    <a:lnTo>
                      <a:pt x="885" y="505"/>
                    </a:lnTo>
                    <a:lnTo>
                      <a:pt x="885" y="503"/>
                    </a:lnTo>
                    <a:lnTo>
                      <a:pt x="885" y="501"/>
                    </a:lnTo>
                    <a:lnTo>
                      <a:pt x="885" y="500"/>
                    </a:lnTo>
                    <a:lnTo>
                      <a:pt x="876" y="489"/>
                    </a:lnTo>
                    <a:lnTo>
                      <a:pt x="874" y="488"/>
                    </a:lnTo>
                    <a:lnTo>
                      <a:pt x="875" y="486"/>
                    </a:lnTo>
                    <a:lnTo>
                      <a:pt x="876" y="487"/>
                    </a:lnTo>
                    <a:lnTo>
                      <a:pt x="877" y="485"/>
                    </a:lnTo>
                    <a:lnTo>
                      <a:pt x="877" y="483"/>
                    </a:lnTo>
                    <a:lnTo>
                      <a:pt x="877" y="481"/>
                    </a:lnTo>
                    <a:lnTo>
                      <a:pt x="876" y="479"/>
                    </a:lnTo>
                    <a:lnTo>
                      <a:pt x="873" y="478"/>
                    </a:lnTo>
                    <a:lnTo>
                      <a:pt x="872" y="476"/>
                    </a:lnTo>
                    <a:lnTo>
                      <a:pt x="869" y="474"/>
                    </a:lnTo>
                    <a:lnTo>
                      <a:pt x="866" y="468"/>
                    </a:lnTo>
                    <a:lnTo>
                      <a:pt x="864" y="467"/>
                    </a:lnTo>
                    <a:lnTo>
                      <a:pt x="864" y="466"/>
                    </a:lnTo>
                    <a:lnTo>
                      <a:pt x="865" y="466"/>
                    </a:lnTo>
                    <a:lnTo>
                      <a:pt x="864" y="463"/>
                    </a:lnTo>
                    <a:lnTo>
                      <a:pt x="862" y="463"/>
                    </a:lnTo>
                    <a:lnTo>
                      <a:pt x="857" y="462"/>
                    </a:lnTo>
                    <a:lnTo>
                      <a:pt x="858" y="461"/>
                    </a:lnTo>
                    <a:lnTo>
                      <a:pt x="858" y="460"/>
                    </a:lnTo>
                    <a:lnTo>
                      <a:pt x="859" y="460"/>
                    </a:lnTo>
                    <a:lnTo>
                      <a:pt x="859" y="459"/>
                    </a:lnTo>
                    <a:lnTo>
                      <a:pt x="860" y="458"/>
                    </a:lnTo>
                    <a:lnTo>
                      <a:pt x="858" y="451"/>
                    </a:lnTo>
                    <a:lnTo>
                      <a:pt x="860" y="449"/>
                    </a:lnTo>
                    <a:lnTo>
                      <a:pt x="864" y="451"/>
                    </a:lnTo>
                    <a:lnTo>
                      <a:pt x="866" y="456"/>
                    </a:lnTo>
                    <a:lnTo>
                      <a:pt x="868" y="455"/>
                    </a:lnTo>
                    <a:lnTo>
                      <a:pt x="870" y="456"/>
                    </a:lnTo>
                    <a:lnTo>
                      <a:pt x="872" y="457"/>
                    </a:lnTo>
                    <a:lnTo>
                      <a:pt x="876" y="454"/>
                    </a:lnTo>
                    <a:lnTo>
                      <a:pt x="875" y="454"/>
                    </a:lnTo>
                    <a:lnTo>
                      <a:pt x="876" y="453"/>
                    </a:lnTo>
                    <a:lnTo>
                      <a:pt x="876" y="451"/>
                    </a:lnTo>
                    <a:lnTo>
                      <a:pt x="876" y="449"/>
                    </a:lnTo>
                    <a:lnTo>
                      <a:pt x="876" y="447"/>
                    </a:lnTo>
                    <a:lnTo>
                      <a:pt x="877" y="448"/>
                    </a:lnTo>
                    <a:lnTo>
                      <a:pt x="877" y="446"/>
                    </a:lnTo>
                    <a:lnTo>
                      <a:pt x="876" y="445"/>
                    </a:lnTo>
                    <a:lnTo>
                      <a:pt x="877" y="444"/>
                    </a:lnTo>
                    <a:lnTo>
                      <a:pt x="880" y="444"/>
                    </a:lnTo>
                    <a:lnTo>
                      <a:pt x="882" y="444"/>
                    </a:lnTo>
                    <a:lnTo>
                      <a:pt x="882" y="442"/>
                    </a:lnTo>
                    <a:lnTo>
                      <a:pt x="878" y="441"/>
                    </a:lnTo>
                    <a:lnTo>
                      <a:pt x="877" y="441"/>
                    </a:lnTo>
                    <a:lnTo>
                      <a:pt x="876" y="439"/>
                    </a:lnTo>
                    <a:lnTo>
                      <a:pt x="877" y="438"/>
                    </a:lnTo>
                    <a:lnTo>
                      <a:pt x="876" y="437"/>
                    </a:lnTo>
                    <a:lnTo>
                      <a:pt x="876" y="436"/>
                    </a:lnTo>
                    <a:lnTo>
                      <a:pt x="875" y="436"/>
                    </a:lnTo>
                    <a:lnTo>
                      <a:pt x="874" y="435"/>
                    </a:lnTo>
                    <a:lnTo>
                      <a:pt x="875" y="434"/>
                    </a:lnTo>
                    <a:lnTo>
                      <a:pt x="876" y="432"/>
                    </a:lnTo>
                    <a:lnTo>
                      <a:pt x="876" y="431"/>
                    </a:lnTo>
                    <a:lnTo>
                      <a:pt x="875" y="430"/>
                    </a:lnTo>
                    <a:lnTo>
                      <a:pt x="874" y="429"/>
                    </a:lnTo>
                    <a:lnTo>
                      <a:pt x="871" y="421"/>
                    </a:lnTo>
                    <a:lnTo>
                      <a:pt x="871" y="418"/>
                    </a:lnTo>
                    <a:lnTo>
                      <a:pt x="873" y="418"/>
                    </a:lnTo>
                    <a:lnTo>
                      <a:pt x="876" y="419"/>
                    </a:lnTo>
                    <a:lnTo>
                      <a:pt x="879" y="423"/>
                    </a:lnTo>
                    <a:lnTo>
                      <a:pt x="881" y="424"/>
                    </a:lnTo>
                    <a:lnTo>
                      <a:pt x="883" y="424"/>
                    </a:lnTo>
                    <a:lnTo>
                      <a:pt x="887" y="422"/>
                    </a:lnTo>
                    <a:lnTo>
                      <a:pt x="889" y="422"/>
                    </a:lnTo>
                    <a:lnTo>
                      <a:pt x="892" y="423"/>
                    </a:lnTo>
                    <a:lnTo>
                      <a:pt x="894" y="425"/>
                    </a:lnTo>
                    <a:lnTo>
                      <a:pt x="894" y="424"/>
                    </a:lnTo>
                    <a:lnTo>
                      <a:pt x="896" y="423"/>
                    </a:lnTo>
                    <a:lnTo>
                      <a:pt x="897" y="422"/>
                    </a:lnTo>
                    <a:lnTo>
                      <a:pt x="899" y="422"/>
                    </a:lnTo>
                    <a:lnTo>
                      <a:pt x="900" y="423"/>
                    </a:lnTo>
                    <a:lnTo>
                      <a:pt x="903" y="427"/>
                    </a:lnTo>
                    <a:lnTo>
                      <a:pt x="903" y="427"/>
                    </a:lnTo>
                    <a:lnTo>
                      <a:pt x="909" y="427"/>
                    </a:lnTo>
                    <a:lnTo>
                      <a:pt x="911" y="428"/>
                    </a:lnTo>
                    <a:lnTo>
                      <a:pt x="916" y="436"/>
                    </a:lnTo>
                    <a:lnTo>
                      <a:pt x="916" y="433"/>
                    </a:lnTo>
                    <a:lnTo>
                      <a:pt x="915" y="432"/>
                    </a:lnTo>
                    <a:lnTo>
                      <a:pt x="912" y="429"/>
                    </a:lnTo>
                    <a:lnTo>
                      <a:pt x="914" y="428"/>
                    </a:lnTo>
                    <a:lnTo>
                      <a:pt x="917" y="428"/>
                    </a:lnTo>
                    <a:lnTo>
                      <a:pt x="919" y="427"/>
                    </a:lnTo>
                    <a:lnTo>
                      <a:pt x="912" y="425"/>
                    </a:lnTo>
                    <a:lnTo>
                      <a:pt x="911" y="425"/>
                    </a:lnTo>
                    <a:lnTo>
                      <a:pt x="910" y="425"/>
                    </a:lnTo>
                    <a:lnTo>
                      <a:pt x="908" y="427"/>
                    </a:lnTo>
                    <a:lnTo>
                      <a:pt x="907" y="427"/>
                    </a:lnTo>
                    <a:lnTo>
                      <a:pt x="906" y="426"/>
                    </a:lnTo>
                    <a:lnTo>
                      <a:pt x="904" y="424"/>
                    </a:lnTo>
                    <a:lnTo>
                      <a:pt x="903" y="423"/>
                    </a:lnTo>
                    <a:lnTo>
                      <a:pt x="902" y="421"/>
                    </a:lnTo>
                    <a:lnTo>
                      <a:pt x="900" y="417"/>
                    </a:lnTo>
                    <a:lnTo>
                      <a:pt x="899" y="415"/>
                    </a:lnTo>
                    <a:lnTo>
                      <a:pt x="899" y="414"/>
                    </a:lnTo>
                    <a:lnTo>
                      <a:pt x="898" y="411"/>
                    </a:lnTo>
                    <a:lnTo>
                      <a:pt x="898" y="410"/>
                    </a:lnTo>
                    <a:lnTo>
                      <a:pt x="897" y="408"/>
                    </a:lnTo>
                    <a:lnTo>
                      <a:pt x="897" y="407"/>
                    </a:lnTo>
                    <a:lnTo>
                      <a:pt x="898" y="405"/>
                    </a:lnTo>
                    <a:lnTo>
                      <a:pt x="900" y="406"/>
                    </a:lnTo>
                    <a:lnTo>
                      <a:pt x="899" y="403"/>
                    </a:lnTo>
                    <a:lnTo>
                      <a:pt x="900" y="401"/>
                    </a:lnTo>
                    <a:lnTo>
                      <a:pt x="901" y="399"/>
                    </a:lnTo>
                    <a:lnTo>
                      <a:pt x="903" y="398"/>
                    </a:lnTo>
                    <a:lnTo>
                      <a:pt x="903" y="397"/>
                    </a:lnTo>
                    <a:lnTo>
                      <a:pt x="903" y="395"/>
                    </a:lnTo>
                    <a:lnTo>
                      <a:pt x="903" y="394"/>
                    </a:lnTo>
                    <a:lnTo>
                      <a:pt x="903" y="394"/>
                    </a:lnTo>
                    <a:lnTo>
                      <a:pt x="904" y="394"/>
                    </a:lnTo>
                    <a:lnTo>
                      <a:pt x="905" y="395"/>
                    </a:lnTo>
                    <a:lnTo>
                      <a:pt x="906" y="396"/>
                    </a:lnTo>
                    <a:lnTo>
                      <a:pt x="911" y="401"/>
                    </a:lnTo>
                    <a:lnTo>
                      <a:pt x="915" y="402"/>
                    </a:lnTo>
                    <a:lnTo>
                      <a:pt x="912" y="399"/>
                    </a:lnTo>
                    <a:lnTo>
                      <a:pt x="912" y="398"/>
                    </a:lnTo>
                    <a:lnTo>
                      <a:pt x="912" y="396"/>
                    </a:lnTo>
                    <a:lnTo>
                      <a:pt x="912" y="394"/>
                    </a:lnTo>
                    <a:lnTo>
                      <a:pt x="912" y="395"/>
                    </a:lnTo>
                    <a:lnTo>
                      <a:pt x="910" y="395"/>
                    </a:lnTo>
                    <a:lnTo>
                      <a:pt x="909" y="395"/>
                    </a:lnTo>
                    <a:lnTo>
                      <a:pt x="908" y="395"/>
                    </a:lnTo>
                    <a:lnTo>
                      <a:pt x="908" y="393"/>
                    </a:lnTo>
                    <a:lnTo>
                      <a:pt x="909" y="394"/>
                    </a:lnTo>
                    <a:lnTo>
                      <a:pt x="910" y="394"/>
                    </a:lnTo>
                    <a:lnTo>
                      <a:pt x="910" y="392"/>
                    </a:lnTo>
                    <a:lnTo>
                      <a:pt x="909" y="392"/>
                    </a:lnTo>
                    <a:lnTo>
                      <a:pt x="909" y="391"/>
                    </a:lnTo>
                    <a:lnTo>
                      <a:pt x="908" y="390"/>
                    </a:lnTo>
                    <a:lnTo>
                      <a:pt x="914" y="389"/>
                    </a:lnTo>
                    <a:lnTo>
                      <a:pt x="917" y="390"/>
                    </a:lnTo>
                    <a:lnTo>
                      <a:pt x="919" y="393"/>
                    </a:lnTo>
                    <a:lnTo>
                      <a:pt x="911" y="381"/>
                    </a:lnTo>
                    <a:lnTo>
                      <a:pt x="911" y="377"/>
                    </a:lnTo>
                    <a:lnTo>
                      <a:pt x="912" y="375"/>
                    </a:lnTo>
                    <a:lnTo>
                      <a:pt x="912" y="375"/>
                    </a:lnTo>
                    <a:lnTo>
                      <a:pt x="919" y="372"/>
                    </a:lnTo>
                    <a:lnTo>
                      <a:pt x="921" y="372"/>
                    </a:lnTo>
                    <a:lnTo>
                      <a:pt x="922" y="369"/>
                    </a:lnTo>
                    <a:lnTo>
                      <a:pt x="921" y="369"/>
                    </a:lnTo>
                    <a:lnTo>
                      <a:pt x="923" y="364"/>
                    </a:lnTo>
                    <a:lnTo>
                      <a:pt x="925" y="361"/>
                    </a:lnTo>
                    <a:lnTo>
                      <a:pt x="926" y="358"/>
                    </a:lnTo>
                    <a:lnTo>
                      <a:pt x="928" y="356"/>
                    </a:lnTo>
                    <a:lnTo>
                      <a:pt x="940" y="362"/>
                    </a:lnTo>
                    <a:lnTo>
                      <a:pt x="942" y="363"/>
                    </a:lnTo>
                    <a:lnTo>
                      <a:pt x="944" y="366"/>
                    </a:lnTo>
                    <a:lnTo>
                      <a:pt x="944" y="367"/>
                    </a:lnTo>
                    <a:lnTo>
                      <a:pt x="943" y="371"/>
                    </a:lnTo>
                    <a:lnTo>
                      <a:pt x="943" y="373"/>
                    </a:lnTo>
                    <a:lnTo>
                      <a:pt x="944" y="373"/>
                    </a:lnTo>
                    <a:lnTo>
                      <a:pt x="943" y="375"/>
                    </a:lnTo>
                    <a:lnTo>
                      <a:pt x="943" y="377"/>
                    </a:lnTo>
                    <a:lnTo>
                      <a:pt x="942" y="379"/>
                    </a:lnTo>
                    <a:lnTo>
                      <a:pt x="941" y="380"/>
                    </a:lnTo>
                    <a:lnTo>
                      <a:pt x="943" y="379"/>
                    </a:lnTo>
                    <a:lnTo>
                      <a:pt x="944" y="377"/>
                    </a:lnTo>
                    <a:lnTo>
                      <a:pt x="945" y="375"/>
                    </a:lnTo>
                    <a:lnTo>
                      <a:pt x="945" y="373"/>
                    </a:lnTo>
                    <a:lnTo>
                      <a:pt x="947" y="371"/>
                    </a:lnTo>
                    <a:lnTo>
                      <a:pt x="948" y="369"/>
                    </a:lnTo>
                    <a:lnTo>
                      <a:pt x="949" y="368"/>
                    </a:lnTo>
                    <a:lnTo>
                      <a:pt x="949" y="364"/>
                    </a:lnTo>
                    <a:lnTo>
                      <a:pt x="950" y="366"/>
                    </a:lnTo>
                    <a:lnTo>
                      <a:pt x="952" y="372"/>
                    </a:lnTo>
                    <a:lnTo>
                      <a:pt x="954" y="372"/>
                    </a:lnTo>
                    <a:lnTo>
                      <a:pt x="956" y="375"/>
                    </a:lnTo>
                    <a:lnTo>
                      <a:pt x="958" y="376"/>
                    </a:lnTo>
                    <a:lnTo>
                      <a:pt x="958" y="377"/>
                    </a:lnTo>
                    <a:lnTo>
                      <a:pt x="958" y="379"/>
                    </a:lnTo>
                    <a:lnTo>
                      <a:pt x="958" y="381"/>
                    </a:lnTo>
                    <a:lnTo>
                      <a:pt x="957" y="381"/>
                    </a:lnTo>
                    <a:lnTo>
                      <a:pt x="955" y="382"/>
                    </a:lnTo>
                    <a:lnTo>
                      <a:pt x="950" y="386"/>
                    </a:lnTo>
                    <a:lnTo>
                      <a:pt x="948" y="390"/>
                    </a:lnTo>
                    <a:lnTo>
                      <a:pt x="945" y="393"/>
                    </a:lnTo>
                    <a:lnTo>
                      <a:pt x="943" y="396"/>
                    </a:lnTo>
                    <a:lnTo>
                      <a:pt x="946" y="396"/>
                    </a:lnTo>
                    <a:lnTo>
                      <a:pt x="953" y="390"/>
                    </a:lnTo>
                    <a:lnTo>
                      <a:pt x="954" y="390"/>
                    </a:lnTo>
                    <a:lnTo>
                      <a:pt x="956" y="387"/>
                    </a:lnTo>
                    <a:lnTo>
                      <a:pt x="958" y="386"/>
                    </a:lnTo>
                    <a:lnTo>
                      <a:pt x="959" y="385"/>
                    </a:lnTo>
                    <a:lnTo>
                      <a:pt x="962" y="384"/>
                    </a:lnTo>
                    <a:lnTo>
                      <a:pt x="964" y="381"/>
                    </a:lnTo>
                    <a:lnTo>
                      <a:pt x="965" y="378"/>
                    </a:lnTo>
                    <a:lnTo>
                      <a:pt x="967" y="375"/>
                    </a:lnTo>
                    <a:lnTo>
                      <a:pt x="969" y="374"/>
                    </a:lnTo>
                    <a:lnTo>
                      <a:pt x="974" y="376"/>
                    </a:lnTo>
                    <a:lnTo>
                      <a:pt x="977" y="379"/>
                    </a:lnTo>
                    <a:lnTo>
                      <a:pt x="981" y="383"/>
                    </a:lnTo>
                    <a:lnTo>
                      <a:pt x="981" y="385"/>
                    </a:lnTo>
                    <a:lnTo>
                      <a:pt x="981" y="386"/>
                    </a:lnTo>
                    <a:lnTo>
                      <a:pt x="980" y="388"/>
                    </a:lnTo>
                    <a:lnTo>
                      <a:pt x="977" y="390"/>
                    </a:lnTo>
                    <a:lnTo>
                      <a:pt x="976" y="393"/>
                    </a:lnTo>
                    <a:lnTo>
                      <a:pt x="973" y="397"/>
                    </a:lnTo>
                    <a:lnTo>
                      <a:pt x="970" y="401"/>
                    </a:lnTo>
                    <a:lnTo>
                      <a:pt x="972" y="400"/>
                    </a:lnTo>
                    <a:lnTo>
                      <a:pt x="975" y="399"/>
                    </a:lnTo>
                    <a:lnTo>
                      <a:pt x="978" y="396"/>
                    </a:lnTo>
                    <a:lnTo>
                      <a:pt x="978" y="395"/>
                    </a:lnTo>
                    <a:lnTo>
                      <a:pt x="978" y="394"/>
                    </a:lnTo>
                    <a:lnTo>
                      <a:pt x="978" y="393"/>
                    </a:lnTo>
                    <a:lnTo>
                      <a:pt x="979" y="393"/>
                    </a:lnTo>
                    <a:lnTo>
                      <a:pt x="985" y="390"/>
                    </a:lnTo>
                    <a:lnTo>
                      <a:pt x="985" y="389"/>
                    </a:lnTo>
                    <a:lnTo>
                      <a:pt x="989" y="387"/>
                    </a:lnTo>
                    <a:lnTo>
                      <a:pt x="993" y="386"/>
                    </a:lnTo>
                    <a:lnTo>
                      <a:pt x="994" y="386"/>
                    </a:lnTo>
                    <a:lnTo>
                      <a:pt x="995" y="387"/>
                    </a:lnTo>
                    <a:lnTo>
                      <a:pt x="998" y="390"/>
                    </a:lnTo>
                    <a:lnTo>
                      <a:pt x="1000" y="392"/>
                    </a:lnTo>
                    <a:lnTo>
                      <a:pt x="999" y="390"/>
                    </a:lnTo>
                    <a:lnTo>
                      <a:pt x="1000" y="390"/>
                    </a:lnTo>
                    <a:lnTo>
                      <a:pt x="1001" y="389"/>
                    </a:lnTo>
                    <a:lnTo>
                      <a:pt x="1002" y="388"/>
                    </a:lnTo>
                    <a:lnTo>
                      <a:pt x="1003" y="387"/>
                    </a:lnTo>
                    <a:lnTo>
                      <a:pt x="1003" y="387"/>
                    </a:lnTo>
                    <a:lnTo>
                      <a:pt x="1005" y="389"/>
                    </a:lnTo>
                    <a:lnTo>
                      <a:pt x="1006" y="389"/>
                    </a:lnTo>
                    <a:lnTo>
                      <a:pt x="1008" y="389"/>
                    </a:lnTo>
                    <a:lnTo>
                      <a:pt x="1009" y="386"/>
                    </a:lnTo>
                    <a:lnTo>
                      <a:pt x="1010" y="386"/>
                    </a:lnTo>
                    <a:lnTo>
                      <a:pt x="1014" y="387"/>
                    </a:lnTo>
                    <a:lnTo>
                      <a:pt x="1016" y="388"/>
                    </a:lnTo>
                    <a:lnTo>
                      <a:pt x="1017" y="388"/>
                    </a:lnTo>
                    <a:lnTo>
                      <a:pt x="1018" y="387"/>
                    </a:lnTo>
                    <a:lnTo>
                      <a:pt x="1020" y="386"/>
                    </a:lnTo>
                    <a:lnTo>
                      <a:pt x="1022" y="383"/>
                    </a:lnTo>
                    <a:lnTo>
                      <a:pt x="1022" y="382"/>
                    </a:lnTo>
                    <a:lnTo>
                      <a:pt x="1023" y="382"/>
                    </a:lnTo>
                    <a:lnTo>
                      <a:pt x="1023" y="383"/>
                    </a:lnTo>
                    <a:lnTo>
                      <a:pt x="1024" y="387"/>
                    </a:lnTo>
                    <a:lnTo>
                      <a:pt x="1025" y="388"/>
                    </a:lnTo>
                    <a:lnTo>
                      <a:pt x="1028" y="388"/>
                    </a:lnTo>
                    <a:lnTo>
                      <a:pt x="1036" y="390"/>
                    </a:lnTo>
                    <a:lnTo>
                      <a:pt x="1045" y="391"/>
                    </a:lnTo>
                    <a:lnTo>
                      <a:pt x="1049" y="390"/>
                    </a:lnTo>
                    <a:lnTo>
                      <a:pt x="1058" y="386"/>
                    </a:lnTo>
                    <a:lnTo>
                      <a:pt x="1062" y="385"/>
                    </a:lnTo>
                    <a:lnTo>
                      <a:pt x="1068" y="385"/>
                    </a:lnTo>
                    <a:lnTo>
                      <a:pt x="1072" y="386"/>
                    </a:lnTo>
                    <a:lnTo>
                      <a:pt x="1074" y="387"/>
                    </a:lnTo>
                    <a:lnTo>
                      <a:pt x="1073" y="388"/>
                    </a:lnTo>
                    <a:lnTo>
                      <a:pt x="1072" y="388"/>
                    </a:lnTo>
                    <a:lnTo>
                      <a:pt x="1074" y="391"/>
                    </a:lnTo>
                    <a:lnTo>
                      <a:pt x="1077" y="391"/>
                    </a:lnTo>
                    <a:lnTo>
                      <a:pt x="1083" y="390"/>
                    </a:lnTo>
                    <a:lnTo>
                      <a:pt x="1088" y="394"/>
                    </a:lnTo>
                    <a:lnTo>
                      <a:pt x="1091" y="394"/>
                    </a:lnTo>
                    <a:lnTo>
                      <a:pt x="1093" y="390"/>
                    </a:lnTo>
                    <a:lnTo>
                      <a:pt x="1092" y="390"/>
                    </a:lnTo>
                    <a:lnTo>
                      <a:pt x="1090" y="388"/>
                    </a:lnTo>
                    <a:lnTo>
                      <a:pt x="1089" y="386"/>
                    </a:lnTo>
                    <a:lnTo>
                      <a:pt x="1088" y="383"/>
                    </a:lnTo>
                    <a:lnTo>
                      <a:pt x="1091" y="381"/>
                    </a:lnTo>
                    <a:lnTo>
                      <a:pt x="1093" y="380"/>
                    </a:lnTo>
                    <a:lnTo>
                      <a:pt x="1095" y="380"/>
                    </a:lnTo>
                    <a:lnTo>
                      <a:pt x="1095" y="381"/>
                    </a:lnTo>
                    <a:lnTo>
                      <a:pt x="1095" y="383"/>
                    </a:lnTo>
                    <a:lnTo>
                      <a:pt x="1095" y="385"/>
                    </a:lnTo>
                    <a:lnTo>
                      <a:pt x="1095" y="386"/>
                    </a:lnTo>
                    <a:lnTo>
                      <a:pt x="1098" y="386"/>
                    </a:lnTo>
                    <a:lnTo>
                      <a:pt x="1105" y="385"/>
                    </a:lnTo>
                    <a:lnTo>
                      <a:pt x="1110" y="386"/>
                    </a:lnTo>
                    <a:lnTo>
                      <a:pt x="1114" y="390"/>
                    </a:lnTo>
                    <a:lnTo>
                      <a:pt x="1117" y="391"/>
                    </a:lnTo>
                    <a:lnTo>
                      <a:pt x="1124" y="391"/>
                    </a:lnTo>
                    <a:lnTo>
                      <a:pt x="1128" y="393"/>
                    </a:lnTo>
                    <a:lnTo>
                      <a:pt x="1126" y="397"/>
                    </a:lnTo>
                    <a:lnTo>
                      <a:pt x="1123" y="400"/>
                    </a:lnTo>
                    <a:lnTo>
                      <a:pt x="1122" y="403"/>
                    </a:lnTo>
                    <a:lnTo>
                      <a:pt x="1121" y="405"/>
                    </a:lnTo>
                    <a:lnTo>
                      <a:pt x="1119" y="408"/>
                    </a:lnTo>
                    <a:lnTo>
                      <a:pt x="1117" y="409"/>
                    </a:lnTo>
                    <a:lnTo>
                      <a:pt x="1114" y="411"/>
                    </a:lnTo>
                    <a:lnTo>
                      <a:pt x="1113" y="412"/>
                    </a:lnTo>
                    <a:lnTo>
                      <a:pt x="1112" y="416"/>
                    </a:lnTo>
                    <a:lnTo>
                      <a:pt x="1111" y="419"/>
                    </a:lnTo>
                    <a:lnTo>
                      <a:pt x="1112" y="422"/>
                    </a:lnTo>
                    <a:lnTo>
                      <a:pt x="1113" y="424"/>
                    </a:lnTo>
                    <a:lnTo>
                      <a:pt x="1114" y="424"/>
                    </a:lnTo>
                    <a:lnTo>
                      <a:pt x="1116" y="423"/>
                    </a:lnTo>
                    <a:lnTo>
                      <a:pt x="1117" y="423"/>
                    </a:lnTo>
                    <a:lnTo>
                      <a:pt x="1118" y="425"/>
                    </a:lnTo>
                    <a:lnTo>
                      <a:pt x="1117" y="427"/>
                    </a:lnTo>
                    <a:lnTo>
                      <a:pt x="1117" y="428"/>
                    </a:lnTo>
                    <a:lnTo>
                      <a:pt x="1115" y="429"/>
                    </a:lnTo>
                    <a:lnTo>
                      <a:pt x="1114" y="429"/>
                    </a:lnTo>
                    <a:lnTo>
                      <a:pt x="1113" y="436"/>
                    </a:lnTo>
                    <a:lnTo>
                      <a:pt x="1106" y="444"/>
                    </a:lnTo>
                    <a:lnTo>
                      <a:pt x="1099" y="451"/>
                    </a:lnTo>
                    <a:lnTo>
                      <a:pt x="1095" y="454"/>
                    </a:lnTo>
                    <a:lnTo>
                      <a:pt x="1089" y="456"/>
                    </a:lnTo>
                    <a:lnTo>
                      <a:pt x="1080" y="458"/>
                    </a:lnTo>
                    <a:lnTo>
                      <a:pt x="1076" y="459"/>
                    </a:lnTo>
                    <a:lnTo>
                      <a:pt x="1069" y="463"/>
                    </a:lnTo>
                    <a:lnTo>
                      <a:pt x="1068" y="465"/>
                    </a:lnTo>
                    <a:lnTo>
                      <a:pt x="1067" y="469"/>
                    </a:lnTo>
                    <a:lnTo>
                      <a:pt x="1064" y="472"/>
                    </a:lnTo>
                    <a:lnTo>
                      <a:pt x="1058" y="475"/>
                    </a:lnTo>
                    <a:lnTo>
                      <a:pt x="1032" y="490"/>
                    </a:lnTo>
                    <a:lnTo>
                      <a:pt x="1024" y="492"/>
                    </a:lnTo>
                    <a:lnTo>
                      <a:pt x="1022" y="494"/>
                    </a:lnTo>
                    <a:lnTo>
                      <a:pt x="1021" y="496"/>
                    </a:lnTo>
                    <a:lnTo>
                      <a:pt x="1019" y="500"/>
                    </a:lnTo>
                    <a:lnTo>
                      <a:pt x="1018" y="500"/>
                    </a:lnTo>
                    <a:lnTo>
                      <a:pt x="1017" y="501"/>
                    </a:lnTo>
                    <a:lnTo>
                      <a:pt x="1014" y="502"/>
                    </a:lnTo>
                    <a:lnTo>
                      <a:pt x="1011" y="502"/>
                    </a:lnTo>
                    <a:lnTo>
                      <a:pt x="1003" y="506"/>
                    </a:lnTo>
                    <a:lnTo>
                      <a:pt x="1002" y="506"/>
                    </a:lnTo>
                    <a:lnTo>
                      <a:pt x="1001" y="508"/>
                    </a:lnTo>
                    <a:lnTo>
                      <a:pt x="1000" y="509"/>
                    </a:lnTo>
                    <a:lnTo>
                      <a:pt x="1000" y="511"/>
                    </a:lnTo>
                    <a:lnTo>
                      <a:pt x="998" y="509"/>
                    </a:lnTo>
                    <a:lnTo>
                      <a:pt x="998" y="509"/>
                    </a:lnTo>
                    <a:lnTo>
                      <a:pt x="999" y="508"/>
                    </a:lnTo>
                    <a:lnTo>
                      <a:pt x="997" y="507"/>
                    </a:lnTo>
                    <a:lnTo>
                      <a:pt x="995" y="506"/>
                    </a:lnTo>
                    <a:lnTo>
                      <a:pt x="993" y="504"/>
                    </a:lnTo>
                    <a:lnTo>
                      <a:pt x="992" y="504"/>
                    </a:lnTo>
                    <a:lnTo>
                      <a:pt x="992" y="506"/>
                    </a:lnTo>
                    <a:lnTo>
                      <a:pt x="993" y="508"/>
                    </a:lnTo>
                    <a:lnTo>
                      <a:pt x="994" y="509"/>
                    </a:lnTo>
                    <a:lnTo>
                      <a:pt x="997" y="510"/>
                    </a:lnTo>
                    <a:lnTo>
                      <a:pt x="998" y="511"/>
                    </a:lnTo>
                    <a:lnTo>
                      <a:pt x="999" y="512"/>
                    </a:lnTo>
                    <a:lnTo>
                      <a:pt x="1000" y="517"/>
                    </a:lnTo>
                    <a:lnTo>
                      <a:pt x="997" y="519"/>
                    </a:lnTo>
                    <a:lnTo>
                      <a:pt x="996" y="521"/>
                    </a:lnTo>
                    <a:lnTo>
                      <a:pt x="996" y="524"/>
                    </a:lnTo>
                    <a:lnTo>
                      <a:pt x="994" y="524"/>
                    </a:lnTo>
                    <a:lnTo>
                      <a:pt x="992" y="522"/>
                    </a:lnTo>
                    <a:lnTo>
                      <a:pt x="990" y="521"/>
                    </a:lnTo>
                    <a:lnTo>
                      <a:pt x="989" y="522"/>
                    </a:lnTo>
                    <a:lnTo>
                      <a:pt x="987" y="524"/>
                    </a:lnTo>
                    <a:lnTo>
                      <a:pt x="985" y="525"/>
                    </a:lnTo>
                    <a:lnTo>
                      <a:pt x="983" y="524"/>
                    </a:lnTo>
                    <a:lnTo>
                      <a:pt x="977" y="519"/>
                    </a:lnTo>
                    <a:lnTo>
                      <a:pt x="975" y="519"/>
                    </a:lnTo>
                    <a:lnTo>
                      <a:pt x="967" y="519"/>
                    </a:lnTo>
                    <a:lnTo>
                      <a:pt x="965" y="517"/>
                    </a:lnTo>
                    <a:lnTo>
                      <a:pt x="962" y="511"/>
                    </a:lnTo>
                    <a:lnTo>
                      <a:pt x="960" y="509"/>
                    </a:lnTo>
                    <a:lnTo>
                      <a:pt x="958" y="508"/>
                    </a:lnTo>
                    <a:lnTo>
                      <a:pt x="962" y="518"/>
                    </a:lnTo>
                    <a:lnTo>
                      <a:pt x="965" y="521"/>
                    </a:lnTo>
                    <a:lnTo>
                      <a:pt x="968" y="522"/>
                    </a:lnTo>
                    <a:lnTo>
                      <a:pt x="973" y="521"/>
                    </a:lnTo>
                    <a:lnTo>
                      <a:pt x="976" y="521"/>
                    </a:lnTo>
                    <a:lnTo>
                      <a:pt x="976" y="524"/>
                    </a:lnTo>
                    <a:lnTo>
                      <a:pt x="978" y="526"/>
                    </a:lnTo>
                    <a:lnTo>
                      <a:pt x="980" y="528"/>
                    </a:lnTo>
                    <a:lnTo>
                      <a:pt x="982" y="528"/>
                    </a:lnTo>
                    <a:lnTo>
                      <a:pt x="982" y="525"/>
                    </a:lnTo>
                    <a:lnTo>
                      <a:pt x="987" y="531"/>
                    </a:lnTo>
                    <a:lnTo>
                      <a:pt x="991" y="533"/>
                    </a:lnTo>
                    <a:lnTo>
                      <a:pt x="998" y="529"/>
                    </a:lnTo>
                    <a:lnTo>
                      <a:pt x="1001" y="531"/>
                    </a:lnTo>
                    <a:lnTo>
                      <a:pt x="1003" y="534"/>
                    </a:lnTo>
                    <a:lnTo>
                      <a:pt x="1001" y="536"/>
                    </a:lnTo>
                    <a:lnTo>
                      <a:pt x="1003" y="537"/>
                    </a:lnTo>
                    <a:lnTo>
                      <a:pt x="1008" y="537"/>
                    </a:lnTo>
                    <a:lnTo>
                      <a:pt x="1012" y="534"/>
                    </a:lnTo>
                    <a:lnTo>
                      <a:pt x="1016" y="530"/>
                    </a:lnTo>
                    <a:lnTo>
                      <a:pt x="1018" y="528"/>
                    </a:lnTo>
                    <a:lnTo>
                      <a:pt x="1019" y="529"/>
                    </a:lnTo>
                    <a:lnTo>
                      <a:pt x="1020" y="531"/>
                    </a:lnTo>
                    <a:lnTo>
                      <a:pt x="1019" y="534"/>
                    </a:lnTo>
                    <a:lnTo>
                      <a:pt x="1017" y="536"/>
                    </a:lnTo>
                    <a:lnTo>
                      <a:pt x="1000" y="551"/>
                    </a:lnTo>
                    <a:lnTo>
                      <a:pt x="997" y="553"/>
                    </a:lnTo>
                    <a:lnTo>
                      <a:pt x="994" y="556"/>
                    </a:lnTo>
                    <a:lnTo>
                      <a:pt x="992" y="557"/>
                    </a:lnTo>
                    <a:lnTo>
                      <a:pt x="989" y="557"/>
                    </a:lnTo>
                    <a:lnTo>
                      <a:pt x="988" y="556"/>
                    </a:lnTo>
                    <a:lnTo>
                      <a:pt x="988" y="555"/>
                    </a:lnTo>
                    <a:lnTo>
                      <a:pt x="990" y="552"/>
                    </a:lnTo>
                    <a:lnTo>
                      <a:pt x="987" y="548"/>
                    </a:lnTo>
                    <a:lnTo>
                      <a:pt x="984" y="549"/>
                    </a:lnTo>
                    <a:lnTo>
                      <a:pt x="974" y="555"/>
                    </a:lnTo>
                    <a:lnTo>
                      <a:pt x="973" y="555"/>
                    </a:lnTo>
                    <a:lnTo>
                      <a:pt x="970" y="555"/>
                    </a:lnTo>
                    <a:lnTo>
                      <a:pt x="963" y="555"/>
                    </a:lnTo>
                    <a:lnTo>
                      <a:pt x="961" y="555"/>
                    </a:lnTo>
                    <a:lnTo>
                      <a:pt x="959" y="555"/>
                    </a:lnTo>
                    <a:lnTo>
                      <a:pt x="958" y="556"/>
                    </a:lnTo>
                    <a:lnTo>
                      <a:pt x="957" y="559"/>
                    </a:lnTo>
                    <a:lnTo>
                      <a:pt x="955" y="560"/>
                    </a:lnTo>
                    <a:lnTo>
                      <a:pt x="953" y="560"/>
                    </a:lnTo>
                    <a:lnTo>
                      <a:pt x="945" y="565"/>
                    </a:lnTo>
                    <a:lnTo>
                      <a:pt x="944" y="567"/>
                    </a:lnTo>
                    <a:lnTo>
                      <a:pt x="942" y="569"/>
                    </a:lnTo>
                    <a:lnTo>
                      <a:pt x="941" y="572"/>
                    </a:lnTo>
                    <a:lnTo>
                      <a:pt x="943" y="571"/>
                    </a:lnTo>
                    <a:lnTo>
                      <a:pt x="947" y="570"/>
                    </a:lnTo>
                    <a:lnTo>
                      <a:pt x="949" y="569"/>
                    </a:lnTo>
                    <a:lnTo>
                      <a:pt x="950" y="567"/>
                    </a:lnTo>
                    <a:lnTo>
                      <a:pt x="952" y="565"/>
                    </a:lnTo>
                    <a:lnTo>
                      <a:pt x="954" y="564"/>
                    </a:lnTo>
                    <a:lnTo>
                      <a:pt x="958" y="562"/>
                    </a:lnTo>
                    <a:lnTo>
                      <a:pt x="964" y="559"/>
                    </a:lnTo>
                    <a:lnTo>
                      <a:pt x="968" y="557"/>
                    </a:lnTo>
                    <a:lnTo>
                      <a:pt x="969" y="557"/>
                    </a:lnTo>
                    <a:lnTo>
                      <a:pt x="970" y="558"/>
                    </a:lnTo>
                    <a:lnTo>
                      <a:pt x="972" y="560"/>
                    </a:lnTo>
                    <a:lnTo>
                      <a:pt x="976" y="563"/>
                    </a:lnTo>
                    <a:lnTo>
                      <a:pt x="979" y="563"/>
                    </a:lnTo>
                    <a:lnTo>
                      <a:pt x="981" y="562"/>
                    </a:lnTo>
                    <a:lnTo>
                      <a:pt x="983" y="561"/>
                    </a:lnTo>
                    <a:lnTo>
                      <a:pt x="987" y="558"/>
                    </a:lnTo>
                    <a:lnTo>
                      <a:pt x="989" y="559"/>
                    </a:lnTo>
                    <a:lnTo>
                      <a:pt x="989" y="561"/>
                    </a:lnTo>
                    <a:lnTo>
                      <a:pt x="986" y="565"/>
                    </a:lnTo>
                    <a:lnTo>
                      <a:pt x="983" y="568"/>
                    </a:lnTo>
                    <a:lnTo>
                      <a:pt x="979" y="570"/>
                    </a:lnTo>
                    <a:lnTo>
                      <a:pt x="974" y="575"/>
                    </a:lnTo>
                    <a:lnTo>
                      <a:pt x="974" y="576"/>
                    </a:lnTo>
                    <a:lnTo>
                      <a:pt x="975" y="577"/>
                    </a:lnTo>
                    <a:lnTo>
                      <a:pt x="975" y="578"/>
                    </a:lnTo>
                    <a:lnTo>
                      <a:pt x="970" y="577"/>
                    </a:lnTo>
                    <a:lnTo>
                      <a:pt x="967" y="578"/>
                    </a:lnTo>
                    <a:lnTo>
                      <a:pt x="966" y="580"/>
                    </a:lnTo>
                    <a:lnTo>
                      <a:pt x="966" y="583"/>
                    </a:lnTo>
                    <a:lnTo>
                      <a:pt x="963" y="581"/>
                    </a:lnTo>
                    <a:lnTo>
                      <a:pt x="958" y="580"/>
                    </a:lnTo>
                    <a:lnTo>
                      <a:pt x="957" y="582"/>
                    </a:lnTo>
                    <a:lnTo>
                      <a:pt x="960" y="582"/>
                    </a:lnTo>
                    <a:lnTo>
                      <a:pt x="961" y="583"/>
                    </a:lnTo>
                    <a:lnTo>
                      <a:pt x="962" y="583"/>
                    </a:lnTo>
                    <a:lnTo>
                      <a:pt x="959" y="588"/>
                    </a:lnTo>
                    <a:lnTo>
                      <a:pt x="958" y="590"/>
                    </a:lnTo>
                    <a:lnTo>
                      <a:pt x="957" y="591"/>
                    </a:lnTo>
                    <a:lnTo>
                      <a:pt x="960" y="592"/>
                    </a:lnTo>
                    <a:lnTo>
                      <a:pt x="962" y="593"/>
                    </a:lnTo>
                    <a:lnTo>
                      <a:pt x="965" y="592"/>
                    </a:lnTo>
                    <a:lnTo>
                      <a:pt x="967" y="591"/>
                    </a:lnTo>
                    <a:lnTo>
                      <a:pt x="967" y="590"/>
                    </a:lnTo>
                    <a:lnTo>
                      <a:pt x="967" y="589"/>
                    </a:lnTo>
                    <a:lnTo>
                      <a:pt x="970" y="589"/>
                    </a:lnTo>
                    <a:lnTo>
                      <a:pt x="971" y="589"/>
                    </a:lnTo>
                    <a:lnTo>
                      <a:pt x="974" y="586"/>
                    </a:lnTo>
                    <a:lnTo>
                      <a:pt x="976" y="585"/>
                    </a:lnTo>
                    <a:lnTo>
                      <a:pt x="977" y="584"/>
                    </a:lnTo>
                    <a:lnTo>
                      <a:pt x="979" y="584"/>
                    </a:lnTo>
                    <a:lnTo>
                      <a:pt x="981" y="583"/>
                    </a:lnTo>
                    <a:lnTo>
                      <a:pt x="980" y="582"/>
                    </a:lnTo>
                    <a:lnTo>
                      <a:pt x="977" y="577"/>
                    </a:lnTo>
                    <a:lnTo>
                      <a:pt x="980" y="578"/>
                    </a:lnTo>
                    <a:lnTo>
                      <a:pt x="990" y="578"/>
                    </a:lnTo>
                    <a:lnTo>
                      <a:pt x="1000" y="581"/>
                    </a:lnTo>
                    <a:lnTo>
                      <a:pt x="1003" y="581"/>
                    </a:lnTo>
                    <a:lnTo>
                      <a:pt x="1022" y="572"/>
                    </a:lnTo>
                    <a:lnTo>
                      <a:pt x="1028" y="572"/>
                    </a:lnTo>
                    <a:lnTo>
                      <a:pt x="1027" y="574"/>
                    </a:lnTo>
                    <a:lnTo>
                      <a:pt x="1026" y="574"/>
                    </a:lnTo>
                    <a:lnTo>
                      <a:pt x="1025" y="575"/>
                    </a:lnTo>
                    <a:lnTo>
                      <a:pt x="1026" y="576"/>
                    </a:lnTo>
                    <a:lnTo>
                      <a:pt x="1028" y="577"/>
                    </a:lnTo>
                    <a:lnTo>
                      <a:pt x="1029" y="576"/>
                    </a:lnTo>
                    <a:lnTo>
                      <a:pt x="1031" y="576"/>
                    </a:lnTo>
                    <a:lnTo>
                      <a:pt x="1030" y="571"/>
                    </a:lnTo>
                    <a:lnTo>
                      <a:pt x="1033" y="573"/>
                    </a:lnTo>
                    <a:lnTo>
                      <a:pt x="1035" y="574"/>
                    </a:lnTo>
                    <a:lnTo>
                      <a:pt x="1037" y="574"/>
                    </a:lnTo>
                    <a:lnTo>
                      <a:pt x="1039" y="573"/>
                    </a:lnTo>
                    <a:lnTo>
                      <a:pt x="1041" y="571"/>
                    </a:lnTo>
                    <a:lnTo>
                      <a:pt x="1042" y="568"/>
                    </a:lnTo>
                    <a:lnTo>
                      <a:pt x="1042" y="566"/>
                    </a:lnTo>
                    <a:lnTo>
                      <a:pt x="1044" y="565"/>
                    </a:lnTo>
                    <a:lnTo>
                      <a:pt x="1045" y="565"/>
                    </a:lnTo>
                    <a:lnTo>
                      <a:pt x="1046" y="565"/>
                    </a:lnTo>
                    <a:lnTo>
                      <a:pt x="1047" y="565"/>
                    </a:lnTo>
                    <a:lnTo>
                      <a:pt x="1049" y="565"/>
                    </a:lnTo>
                    <a:lnTo>
                      <a:pt x="1051" y="565"/>
                    </a:lnTo>
                    <a:lnTo>
                      <a:pt x="1053" y="564"/>
                    </a:lnTo>
                    <a:lnTo>
                      <a:pt x="1066" y="567"/>
                    </a:lnTo>
                    <a:lnTo>
                      <a:pt x="1072" y="574"/>
                    </a:lnTo>
                    <a:lnTo>
                      <a:pt x="1085" y="581"/>
                    </a:lnTo>
                    <a:lnTo>
                      <a:pt x="1089" y="582"/>
                    </a:lnTo>
                    <a:lnTo>
                      <a:pt x="1094" y="582"/>
                    </a:lnTo>
                    <a:lnTo>
                      <a:pt x="1101" y="578"/>
                    </a:lnTo>
                    <a:lnTo>
                      <a:pt x="1104" y="578"/>
                    </a:lnTo>
                    <a:lnTo>
                      <a:pt x="1120" y="581"/>
                    </a:lnTo>
                    <a:lnTo>
                      <a:pt x="1121" y="583"/>
                    </a:lnTo>
                    <a:lnTo>
                      <a:pt x="1122" y="583"/>
                    </a:lnTo>
                    <a:lnTo>
                      <a:pt x="1123" y="583"/>
                    </a:lnTo>
                    <a:lnTo>
                      <a:pt x="1124" y="583"/>
                    </a:lnTo>
                    <a:lnTo>
                      <a:pt x="1125" y="583"/>
                    </a:lnTo>
                    <a:lnTo>
                      <a:pt x="1126" y="584"/>
                    </a:lnTo>
                    <a:lnTo>
                      <a:pt x="1130" y="583"/>
                    </a:lnTo>
                    <a:lnTo>
                      <a:pt x="1138" y="588"/>
                    </a:lnTo>
                    <a:lnTo>
                      <a:pt x="1141" y="589"/>
                    </a:lnTo>
                    <a:lnTo>
                      <a:pt x="1142" y="592"/>
                    </a:lnTo>
                    <a:lnTo>
                      <a:pt x="1143" y="592"/>
                    </a:lnTo>
                    <a:lnTo>
                      <a:pt x="1144" y="590"/>
                    </a:lnTo>
                    <a:lnTo>
                      <a:pt x="1146" y="590"/>
                    </a:lnTo>
                    <a:lnTo>
                      <a:pt x="1148" y="590"/>
                    </a:lnTo>
                    <a:lnTo>
                      <a:pt x="1152" y="593"/>
                    </a:lnTo>
                    <a:lnTo>
                      <a:pt x="1153" y="592"/>
                    </a:lnTo>
                    <a:lnTo>
                      <a:pt x="1154" y="592"/>
                    </a:lnTo>
                    <a:lnTo>
                      <a:pt x="1155" y="593"/>
                    </a:lnTo>
                    <a:lnTo>
                      <a:pt x="1156" y="594"/>
                    </a:lnTo>
                    <a:lnTo>
                      <a:pt x="1157" y="593"/>
                    </a:lnTo>
                    <a:lnTo>
                      <a:pt x="1159" y="592"/>
                    </a:lnTo>
                    <a:lnTo>
                      <a:pt x="1160" y="592"/>
                    </a:lnTo>
                    <a:lnTo>
                      <a:pt x="1162" y="593"/>
                    </a:lnTo>
                    <a:lnTo>
                      <a:pt x="1163" y="594"/>
                    </a:lnTo>
                    <a:lnTo>
                      <a:pt x="1164" y="593"/>
                    </a:lnTo>
                    <a:lnTo>
                      <a:pt x="1165" y="592"/>
                    </a:lnTo>
                    <a:lnTo>
                      <a:pt x="1166" y="592"/>
                    </a:lnTo>
                    <a:lnTo>
                      <a:pt x="1167" y="591"/>
                    </a:lnTo>
                    <a:lnTo>
                      <a:pt x="1168" y="591"/>
                    </a:lnTo>
                    <a:lnTo>
                      <a:pt x="1169" y="592"/>
                    </a:lnTo>
                    <a:lnTo>
                      <a:pt x="1174" y="595"/>
                    </a:lnTo>
                    <a:lnTo>
                      <a:pt x="1176" y="596"/>
                    </a:lnTo>
                    <a:lnTo>
                      <a:pt x="1178" y="596"/>
                    </a:lnTo>
                    <a:lnTo>
                      <a:pt x="1186" y="592"/>
                    </a:lnTo>
                    <a:lnTo>
                      <a:pt x="1187" y="592"/>
                    </a:lnTo>
                    <a:lnTo>
                      <a:pt x="1199" y="594"/>
                    </a:lnTo>
                    <a:lnTo>
                      <a:pt x="1198" y="595"/>
                    </a:lnTo>
                    <a:lnTo>
                      <a:pt x="1199" y="597"/>
                    </a:lnTo>
                    <a:lnTo>
                      <a:pt x="1200" y="599"/>
                    </a:lnTo>
                    <a:lnTo>
                      <a:pt x="1200" y="601"/>
                    </a:lnTo>
                    <a:lnTo>
                      <a:pt x="1202" y="601"/>
                    </a:lnTo>
                    <a:lnTo>
                      <a:pt x="1204" y="600"/>
                    </a:lnTo>
                    <a:lnTo>
                      <a:pt x="1204" y="600"/>
                    </a:lnTo>
                    <a:lnTo>
                      <a:pt x="1205" y="601"/>
                    </a:lnTo>
                    <a:lnTo>
                      <a:pt x="1206" y="603"/>
                    </a:lnTo>
                    <a:lnTo>
                      <a:pt x="1213" y="615"/>
                    </a:lnTo>
                    <a:lnTo>
                      <a:pt x="1213" y="619"/>
                    </a:lnTo>
                    <a:lnTo>
                      <a:pt x="1213" y="622"/>
                    </a:lnTo>
                    <a:lnTo>
                      <a:pt x="1213" y="626"/>
                    </a:lnTo>
                    <a:lnTo>
                      <a:pt x="1214" y="629"/>
                    </a:lnTo>
                    <a:lnTo>
                      <a:pt x="1214" y="630"/>
                    </a:lnTo>
                    <a:lnTo>
                      <a:pt x="1213" y="632"/>
                    </a:lnTo>
                    <a:lnTo>
                      <a:pt x="1214" y="635"/>
                    </a:lnTo>
                    <a:lnTo>
                      <a:pt x="1216" y="638"/>
                    </a:lnTo>
                    <a:lnTo>
                      <a:pt x="1215" y="638"/>
                    </a:lnTo>
                    <a:lnTo>
                      <a:pt x="1213" y="640"/>
                    </a:lnTo>
                    <a:lnTo>
                      <a:pt x="1213" y="642"/>
                    </a:lnTo>
                    <a:lnTo>
                      <a:pt x="1214" y="643"/>
                    </a:lnTo>
                    <a:lnTo>
                      <a:pt x="1216" y="643"/>
                    </a:lnTo>
                    <a:lnTo>
                      <a:pt x="1215" y="645"/>
                    </a:lnTo>
                    <a:lnTo>
                      <a:pt x="1212" y="647"/>
                    </a:lnTo>
                    <a:lnTo>
                      <a:pt x="1207" y="651"/>
                    </a:lnTo>
                    <a:lnTo>
                      <a:pt x="1204" y="655"/>
                    </a:lnTo>
                    <a:lnTo>
                      <a:pt x="1204" y="657"/>
                    </a:lnTo>
                    <a:lnTo>
                      <a:pt x="1191" y="666"/>
                    </a:lnTo>
                    <a:lnTo>
                      <a:pt x="1187" y="670"/>
                    </a:lnTo>
                    <a:lnTo>
                      <a:pt x="1177" y="686"/>
                    </a:lnTo>
                    <a:lnTo>
                      <a:pt x="1173" y="696"/>
                    </a:lnTo>
                    <a:lnTo>
                      <a:pt x="1172" y="700"/>
                    </a:lnTo>
                    <a:lnTo>
                      <a:pt x="1171" y="703"/>
                    </a:lnTo>
                    <a:lnTo>
                      <a:pt x="1173" y="706"/>
                    </a:lnTo>
                    <a:lnTo>
                      <a:pt x="1173" y="707"/>
                    </a:lnTo>
                    <a:lnTo>
                      <a:pt x="1171" y="711"/>
                    </a:lnTo>
                    <a:lnTo>
                      <a:pt x="1158" y="725"/>
                    </a:lnTo>
                    <a:lnTo>
                      <a:pt x="1154" y="731"/>
                    </a:lnTo>
                    <a:lnTo>
                      <a:pt x="1151" y="738"/>
                    </a:lnTo>
                    <a:lnTo>
                      <a:pt x="1151" y="739"/>
                    </a:lnTo>
                    <a:lnTo>
                      <a:pt x="1152" y="741"/>
                    </a:lnTo>
                    <a:lnTo>
                      <a:pt x="1152" y="742"/>
                    </a:lnTo>
                    <a:lnTo>
                      <a:pt x="1151" y="745"/>
                    </a:lnTo>
                    <a:lnTo>
                      <a:pt x="1151" y="746"/>
                    </a:lnTo>
                    <a:lnTo>
                      <a:pt x="1149" y="748"/>
                    </a:lnTo>
                    <a:lnTo>
                      <a:pt x="1148" y="749"/>
                    </a:lnTo>
                    <a:lnTo>
                      <a:pt x="1147" y="752"/>
                    </a:lnTo>
                    <a:lnTo>
                      <a:pt x="1145" y="754"/>
                    </a:lnTo>
                    <a:lnTo>
                      <a:pt x="1140" y="757"/>
                    </a:lnTo>
                    <a:lnTo>
                      <a:pt x="1137" y="760"/>
                    </a:lnTo>
                    <a:lnTo>
                      <a:pt x="1133" y="765"/>
                    </a:lnTo>
                    <a:lnTo>
                      <a:pt x="1131" y="767"/>
                    </a:lnTo>
                    <a:lnTo>
                      <a:pt x="1125" y="769"/>
                    </a:lnTo>
                    <a:lnTo>
                      <a:pt x="1122" y="770"/>
                    </a:lnTo>
                    <a:lnTo>
                      <a:pt x="1121" y="772"/>
                    </a:lnTo>
                    <a:lnTo>
                      <a:pt x="1119" y="774"/>
                    </a:lnTo>
                    <a:lnTo>
                      <a:pt x="1118" y="776"/>
                    </a:lnTo>
                    <a:lnTo>
                      <a:pt x="1115" y="784"/>
                    </a:lnTo>
                    <a:lnTo>
                      <a:pt x="1113" y="785"/>
                    </a:lnTo>
                    <a:lnTo>
                      <a:pt x="1112" y="787"/>
                    </a:lnTo>
                    <a:lnTo>
                      <a:pt x="1111" y="790"/>
                    </a:lnTo>
                    <a:lnTo>
                      <a:pt x="1110" y="792"/>
                    </a:lnTo>
                    <a:lnTo>
                      <a:pt x="1110" y="795"/>
                    </a:lnTo>
                    <a:lnTo>
                      <a:pt x="1110" y="795"/>
                    </a:lnTo>
                    <a:lnTo>
                      <a:pt x="1109" y="796"/>
                    </a:lnTo>
                    <a:lnTo>
                      <a:pt x="1107" y="798"/>
                    </a:lnTo>
                    <a:lnTo>
                      <a:pt x="1105" y="802"/>
                    </a:lnTo>
                    <a:lnTo>
                      <a:pt x="1104" y="804"/>
                    </a:lnTo>
                    <a:lnTo>
                      <a:pt x="1092" y="809"/>
                    </a:lnTo>
                    <a:lnTo>
                      <a:pt x="1089" y="813"/>
                    </a:lnTo>
                    <a:lnTo>
                      <a:pt x="1086" y="814"/>
                    </a:lnTo>
                    <a:lnTo>
                      <a:pt x="1082" y="815"/>
                    </a:lnTo>
                    <a:lnTo>
                      <a:pt x="1081" y="816"/>
                    </a:lnTo>
                    <a:lnTo>
                      <a:pt x="1078" y="822"/>
                    </a:lnTo>
                    <a:lnTo>
                      <a:pt x="1076" y="822"/>
                    </a:lnTo>
                    <a:lnTo>
                      <a:pt x="1076" y="821"/>
                    </a:lnTo>
                    <a:lnTo>
                      <a:pt x="1076" y="820"/>
                    </a:lnTo>
                    <a:lnTo>
                      <a:pt x="1075" y="820"/>
                    </a:lnTo>
                    <a:lnTo>
                      <a:pt x="1068" y="819"/>
                    </a:lnTo>
                    <a:lnTo>
                      <a:pt x="1042" y="818"/>
                    </a:lnTo>
                    <a:lnTo>
                      <a:pt x="1041" y="818"/>
                    </a:lnTo>
                    <a:lnTo>
                      <a:pt x="1037" y="820"/>
                    </a:lnTo>
                    <a:lnTo>
                      <a:pt x="1033" y="822"/>
                    </a:lnTo>
                    <a:lnTo>
                      <a:pt x="1020" y="831"/>
                    </a:lnTo>
                    <a:lnTo>
                      <a:pt x="1014" y="832"/>
                    </a:lnTo>
                    <a:lnTo>
                      <a:pt x="1010" y="830"/>
                    </a:lnTo>
                    <a:lnTo>
                      <a:pt x="1011" y="831"/>
                    </a:lnTo>
                    <a:lnTo>
                      <a:pt x="1012" y="833"/>
                    </a:lnTo>
                    <a:lnTo>
                      <a:pt x="1017" y="833"/>
                    </a:lnTo>
                    <a:lnTo>
                      <a:pt x="1020" y="833"/>
                    </a:lnTo>
                    <a:lnTo>
                      <a:pt x="1025" y="831"/>
                    </a:lnTo>
                    <a:lnTo>
                      <a:pt x="1030" y="831"/>
                    </a:lnTo>
                    <a:lnTo>
                      <a:pt x="1053" y="824"/>
                    </a:lnTo>
                    <a:lnTo>
                      <a:pt x="1054" y="823"/>
                    </a:lnTo>
                    <a:lnTo>
                      <a:pt x="1056" y="822"/>
                    </a:lnTo>
                    <a:lnTo>
                      <a:pt x="1058" y="821"/>
                    </a:lnTo>
                    <a:lnTo>
                      <a:pt x="1061" y="821"/>
                    </a:lnTo>
                    <a:lnTo>
                      <a:pt x="1062" y="822"/>
                    </a:lnTo>
                    <a:lnTo>
                      <a:pt x="1064" y="824"/>
                    </a:lnTo>
                    <a:lnTo>
                      <a:pt x="1067" y="825"/>
                    </a:lnTo>
                    <a:lnTo>
                      <a:pt x="1068" y="828"/>
                    </a:lnTo>
                    <a:lnTo>
                      <a:pt x="1068" y="831"/>
                    </a:lnTo>
                    <a:lnTo>
                      <a:pt x="1067" y="835"/>
                    </a:lnTo>
                    <a:lnTo>
                      <a:pt x="1065" y="838"/>
                    </a:lnTo>
                    <a:lnTo>
                      <a:pt x="1062" y="840"/>
                    </a:lnTo>
                    <a:lnTo>
                      <a:pt x="1065" y="840"/>
                    </a:lnTo>
                    <a:lnTo>
                      <a:pt x="1066" y="841"/>
                    </a:lnTo>
                    <a:lnTo>
                      <a:pt x="1066" y="843"/>
                    </a:lnTo>
                    <a:lnTo>
                      <a:pt x="1066" y="844"/>
                    </a:lnTo>
                    <a:lnTo>
                      <a:pt x="1067" y="845"/>
                    </a:lnTo>
                    <a:lnTo>
                      <a:pt x="1067" y="845"/>
                    </a:lnTo>
                    <a:lnTo>
                      <a:pt x="1068" y="846"/>
                    </a:lnTo>
                    <a:lnTo>
                      <a:pt x="1068" y="847"/>
                    </a:lnTo>
                    <a:lnTo>
                      <a:pt x="1078" y="850"/>
                    </a:lnTo>
                    <a:lnTo>
                      <a:pt x="1081" y="851"/>
                    </a:lnTo>
                    <a:lnTo>
                      <a:pt x="1084" y="856"/>
                    </a:lnTo>
                    <a:lnTo>
                      <a:pt x="1085" y="856"/>
                    </a:lnTo>
                    <a:lnTo>
                      <a:pt x="1087" y="860"/>
                    </a:lnTo>
                    <a:lnTo>
                      <a:pt x="1087" y="861"/>
                    </a:lnTo>
                    <a:lnTo>
                      <a:pt x="1081" y="867"/>
                    </a:lnTo>
                    <a:lnTo>
                      <a:pt x="1078" y="869"/>
                    </a:lnTo>
                    <a:lnTo>
                      <a:pt x="1076" y="870"/>
                    </a:lnTo>
                    <a:lnTo>
                      <a:pt x="1070" y="871"/>
                    </a:lnTo>
                    <a:lnTo>
                      <a:pt x="1062" y="874"/>
                    </a:lnTo>
                    <a:lnTo>
                      <a:pt x="1059" y="875"/>
                    </a:lnTo>
                    <a:lnTo>
                      <a:pt x="1057" y="874"/>
                    </a:lnTo>
                    <a:lnTo>
                      <a:pt x="1051" y="868"/>
                    </a:lnTo>
                    <a:lnTo>
                      <a:pt x="1046" y="868"/>
                    </a:lnTo>
                    <a:lnTo>
                      <a:pt x="1043" y="868"/>
                    </a:lnTo>
                    <a:lnTo>
                      <a:pt x="1041" y="869"/>
                    </a:lnTo>
                    <a:lnTo>
                      <a:pt x="1040" y="871"/>
                    </a:lnTo>
                    <a:lnTo>
                      <a:pt x="1034" y="874"/>
                    </a:lnTo>
                    <a:lnTo>
                      <a:pt x="1027" y="880"/>
                    </a:lnTo>
                    <a:lnTo>
                      <a:pt x="1024" y="880"/>
                    </a:lnTo>
                    <a:lnTo>
                      <a:pt x="1022" y="881"/>
                    </a:lnTo>
                    <a:lnTo>
                      <a:pt x="1021" y="883"/>
                    </a:lnTo>
                    <a:lnTo>
                      <a:pt x="1018" y="889"/>
                    </a:lnTo>
                    <a:lnTo>
                      <a:pt x="1016" y="892"/>
                    </a:lnTo>
                    <a:lnTo>
                      <a:pt x="1014" y="893"/>
                    </a:lnTo>
                    <a:lnTo>
                      <a:pt x="1007" y="892"/>
                    </a:lnTo>
                    <a:lnTo>
                      <a:pt x="1004" y="892"/>
                    </a:lnTo>
                    <a:lnTo>
                      <a:pt x="1000" y="894"/>
                    </a:lnTo>
                    <a:lnTo>
                      <a:pt x="995" y="896"/>
                    </a:lnTo>
                    <a:lnTo>
                      <a:pt x="991" y="896"/>
                    </a:lnTo>
                    <a:lnTo>
                      <a:pt x="986" y="894"/>
                    </a:lnTo>
                    <a:lnTo>
                      <a:pt x="970" y="886"/>
                    </a:lnTo>
                    <a:lnTo>
                      <a:pt x="960" y="884"/>
                    </a:lnTo>
                    <a:lnTo>
                      <a:pt x="957" y="882"/>
                    </a:lnTo>
                    <a:lnTo>
                      <a:pt x="953" y="878"/>
                    </a:lnTo>
                    <a:lnTo>
                      <a:pt x="950" y="874"/>
                    </a:lnTo>
                    <a:lnTo>
                      <a:pt x="949" y="870"/>
                    </a:lnTo>
                    <a:lnTo>
                      <a:pt x="948" y="868"/>
                    </a:lnTo>
                    <a:lnTo>
                      <a:pt x="945" y="868"/>
                    </a:lnTo>
                    <a:lnTo>
                      <a:pt x="945" y="869"/>
                    </a:lnTo>
                    <a:lnTo>
                      <a:pt x="950" y="876"/>
                    </a:lnTo>
                    <a:lnTo>
                      <a:pt x="951" y="877"/>
                    </a:lnTo>
                    <a:lnTo>
                      <a:pt x="952" y="877"/>
                    </a:lnTo>
                    <a:lnTo>
                      <a:pt x="954" y="885"/>
                    </a:lnTo>
                    <a:lnTo>
                      <a:pt x="955" y="887"/>
                    </a:lnTo>
                    <a:lnTo>
                      <a:pt x="956" y="887"/>
                    </a:lnTo>
                    <a:lnTo>
                      <a:pt x="958" y="887"/>
                    </a:lnTo>
                    <a:lnTo>
                      <a:pt x="958" y="887"/>
                    </a:lnTo>
                    <a:lnTo>
                      <a:pt x="958" y="888"/>
                    </a:lnTo>
                    <a:lnTo>
                      <a:pt x="959" y="890"/>
                    </a:lnTo>
                    <a:lnTo>
                      <a:pt x="959" y="891"/>
                    </a:lnTo>
                    <a:lnTo>
                      <a:pt x="961" y="892"/>
                    </a:lnTo>
                    <a:lnTo>
                      <a:pt x="967" y="892"/>
                    </a:lnTo>
                    <a:lnTo>
                      <a:pt x="969" y="892"/>
                    </a:lnTo>
                    <a:lnTo>
                      <a:pt x="987" y="901"/>
                    </a:lnTo>
                    <a:lnTo>
                      <a:pt x="993" y="902"/>
                    </a:lnTo>
                    <a:lnTo>
                      <a:pt x="994" y="902"/>
                    </a:lnTo>
                    <a:lnTo>
                      <a:pt x="995" y="902"/>
                    </a:lnTo>
                    <a:lnTo>
                      <a:pt x="996" y="904"/>
                    </a:lnTo>
                    <a:lnTo>
                      <a:pt x="998" y="905"/>
                    </a:lnTo>
                    <a:lnTo>
                      <a:pt x="1017" y="911"/>
                    </a:lnTo>
                    <a:lnTo>
                      <a:pt x="1018" y="912"/>
                    </a:lnTo>
                    <a:lnTo>
                      <a:pt x="1020" y="914"/>
                    </a:lnTo>
                    <a:lnTo>
                      <a:pt x="1020" y="915"/>
                    </a:lnTo>
                    <a:lnTo>
                      <a:pt x="1022" y="916"/>
                    </a:lnTo>
                    <a:lnTo>
                      <a:pt x="1028" y="917"/>
                    </a:lnTo>
                    <a:lnTo>
                      <a:pt x="1037" y="914"/>
                    </a:lnTo>
                    <a:lnTo>
                      <a:pt x="1040" y="913"/>
                    </a:lnTo>
                    <a:lnTo>
                      <a:pt x="1042" y="910"/>
                    </a:lnTo>
                    <a:lnTo>
                      <a:pt x="1045" y="908"/>
                    </a:lnTo>
                    <a:lnTo>
                      <a:pt x="1048" y="908"/>
                    </a:lnTo>
                    <a:lnTo>
                      <a:pt x="1048" y="905"/>
                    </a:lnTo>
                    <a:lnTo>
                      <a:pt x="1047" y="905"/>
                    </a:lnTo>
                    <a:lnTo>
                      <a:pt x="1047" y="904"/>
                    </a:lnTo>
                    <a:lnTo>
                      <a:pt x="1049" y="903"/>
                    </a:lnTo>
                    <a:lnTo>
                      <a:pt x="1053" y="899"/>
                    </a:lnTo>
                    <a:lnTo>
                      <a:pt x="1056" y="899"/>
                    </a:lnTo>
                    <a:lnTo>
                      <a:pt x="1073" y="904"/>
                    </a:lnTo>
                    <a:lnTo>
                      <a:pt x="1076" y="905"/>
                    </a:lnTo>
                    <a:lnTo>
                      <a:pt x="1077" y="909"/>
                    </a:lnTo>
                    <a:lnTo>
                      <a:pt x="1079" y="911"/>
                    </a:lnTo>
                    <a:lnTo>
                      <a:pt x="1077" y="914"/>
                    </a:lnTo>
                    <a:lnTo>
                      <a:pt x="1077" y="915"/>
                    </a:lnTo>
                    <a:lnTo>
                      <a:pt x="1078" y="916"/>
                    </a:lnTo>
                    <a:lnTo>
                      <a:pt x="1081" y="916"/>
                    </a:lnTo>
                    <a:lnTo>
                      <a:pt x="1083" y="917"/>
                    </a:lnTo>
                    <a:lnTo>
                      <a:pt x="1084" y="916"/>
                    </a:lnTo>
                    <a:lnTo>
                      <a:pt x="1085" y="915"/>
                    </a:lnTo>
                    <a:lnTo>
                      <a:pt x="1085" y="915"/>
                    </a:lnTo>
                    <a:lnTo>
                      <a:pt x="1086" y="917"/>
                    </a:lnTo>
                    <a:lnTo>
                      <a:pt x="1091" y="921"/>
                    </a:lnTo>
                    <a:lnTo>
                      <a:pt x="1095" y="923"/>
                    </a:lnTo>
                    <a:lnTo>
                      <a:pt x="1101" y="930"/>
                    </a:lnTo>
                    <a:lnTo>
                      <a:pt x="1104" y="933"/>
                    </a:lnTo>
                    <a:lnTo>
                      <a:pt x="1122" y="940"/>
                    </a:lnTo>
                    <a:lnTo>
                      <a:pt x="1122" y="941"/>
                    </a:lnTo>
                    <a:lnTo>
                      <a:pt x="1122" y="942"/>
                    </a:lnTo>
                    <a:lnTo>
                      <a:pt x="1122" y="944"/>
                    </a:lnTo>
                    <a:lnTo>
                      <a:pt x="1122" y="946"/>
                    </a:lnTo>
                    <a:lnTo>
                      <a:pt x="1123" y="947"/>
                    </a:lnTo>
                    <a:lnTo>
                      <a:pt x="1125" y="948"/>
                    </a:lnTo>
                    <a:lnTo>
                      <a:pt x="1127" y="951"/>
                    </a:lnTo>
                    <a:lnTo>
                      <a:pt x="1131" y="964"/>
                    </a:lnTo>
                    <a:lnTo>
                      <a:pt x="1132" y="968"/>
                    </a:lnTo>
                    <a:lnTo>
                      <a:pt x="1143" y="988"/>
                    </a:lnTo>
                    <a:lnTo>
                      <a:pt x="1144" y="993"/>
                    </a:lnTo>
                    <a:lnTo>
                      <a:pt x="1145" y="996"/>
                    </a:lnTo>
                    <a:lnTo>
                      <a:pt x="1147" y="998"/>
                    </a:lnTo>
                    <a:lnTo>
                      <a:pt x="1148" y="999"/>
                    </a:lnTo>
                    <a:lnTo>
                      <a:pt x="1148" y="1001"/>
                    </a:lnTo>
                    <a:lnTo>
                      <a:pt x="1149" y="1002"/>
                    </a:lnTo>
                    <a:lnTo>
                      <a:pt x="1149" y="1002"/>
                    </a:lnTo>
                    <a:lnTo>
                      <a:pt x="1150" y="1001"/>
                    </a:lnTo>
                    <a:lnTo>
                      <a:pt x="1150" y="1000"/>
                    </a:lnTo>
                    <a:lnTo>
                      <a:pt x="1151" y="999"/>
                    </a:lnTo>
                    <a:lnTo>
                      <a:pt x="1152" y="1000"/>
                    </a:lnTo>
                    <a:lnTo>
                      <a:pt x="1154" y="1001"/>
                    </a:lnTo>
                    <a:lnTo>
                      <a:pt x="1155" y="1003"/>
                    </a:lnTo>
                    <a:lnTo>
                      <a:pt x="1156" y="1006"/>
                    </a:lnTo>
                    <a:lnTo>
                      <a:pt x="1153" y="1006"/>
                    </a:lnTo>
                    <a:lnTo>
                      <a:pt x="1153" y="1006"/>
                    </a:lnTo>
                    <a:lnTo>
                      <a:pt x="1154" y="1007"/>
                    </a:lnTo>
                    <a:lnTo>
                      <a:pt x="1158" y="1007"/>
                    </a:lnTo>
                    <a:lnTo>
                      <a:pt x="1160" y="1007"/>
                    </a:lnTo>
                    <a:lnTo>
                      <a:pt x="1168" y="1015"/>
                    </a:lnTo>
                    <a:lnTo>
                      <a:pt x="1167" y="1015"/>
                    </a:lnTo>
                    <a:lnTo>
                      <a:pt x="1166" y="1017"/>
                    </a:lnTo>
                    <a:lnTo>
                      <a:pt x="1166" y="1018"/>
                    </a:lnTo>
                    <a:lnTo>
                      <a:pt x="1167" y="1020"/>
                    </a:lnTo>
                    <a:lnTo>
                      <a:pt x="1168" y="1022"/>
                    </a:lnTo>
                    <a:lnTo>
                      <a:pt x="1166" y="1023"/>
                    </a:lnTo>
                    <a:lnTo>
                      <a:pt x="1166" y="1024"/>
                    </a:lnTo>
                    <a:lnTo>
                      <a:pt x="1167" y="1024"/>
                    </a:lnTo>
                    <a:lnTo>
                      <a:pt x="1168" y="1027"/>
                    </a:lnTo>
                    <a:lnTo>
                      <a:pt x="1168" y="1028"/>
                    </a:lnTo>
                    <a:lnTo>
                      <a:pt x="1167" y="1030"/>
                    </a:lnTo>
                    <a:lnTo>
                      <a:pt x="1168" y="1031"/>
                    </a:lnTo>
                    <a:lnTo>
                      <a:pt x="1168" y="1032"/>
                    </a:lnTo>
                    <a:lnTo>
                      <a:pt x="1168" y="1033"/>
                    </a:lnTo>
                    <a:lnTo>
                      <a:pt x="1169" y="1035"/>
                    </a:lnTo>
                    <a:lnTo>
                      <a:pt x="1168" y="1048"/>
                    </a:lnTo>
                    <a:lnTo>
                      <a:pt x="1167" y="1050"/>
                    </a:lnTo>
                    <a:lnTo>
                      <a:pt x="1166" y="1053"/>
                    </a:lnTo>
                    <a:lnTo>
                      <a:pt x="1165" y="1054"/>
                    </a:lnTo>
                    <a:lnTo>
                      <a:pt x="1165" y="1056"/>
                    </a:lnTo>
                    <a:lnTo>
                      <a:pt x="1165" y="1061"/>
                    </a:lnTo>
                    <a:lnTo>
                      <a:pt x="1167" y="1066"/>
                    </a:lnTo>
                    <a:lnTo>
                      <a:pt x="1167" y="1070"/>
                    </a:lnTo>
                    <a:lnTo>
                      <a:pt x="1167" y="1070"/>
                    </a:lnTo>
                    <a:lnTo>
                      <a:pt x="1166" y="1070"/>
                    </a:lnTo>
                    <a:lnTo>
                      <a:pt x="1166" y="1071"/>
                    </a:lnTo>
                    <a:lnTo>
                      <a:pt x="1165" y="1072"/>
                    </a:lnTo>
                    <a:lnTo>
                      <a:pt x="1164" y="1074"/>
                    </a:lnTo>
                    <a:lnTo>
                      <a:pt x="1164" y="1075"/>
                    </a:lnTo>
                    <a:lnTo>
                      <a:pt x="1164" y="1077"/>
                    </a:lnTo>
                    <a:lnTo>
                      <a:pt x="1165" y="1078"/>
                    </a:lnTo>
                    <a:lnTo>
                      <a:pt x="1165" y="1080"/>
                    </a:lnTo>
                    <a:lnTo>
                      <a:pt x="1166" y="1082"/>
                    </a:lnTo>
                    <a:lnTo>
                      <a:pt x="1168" y="1086"/>
                    </a:lnTo>
                    <a:lnTo>
                      <a:pt x="1167" y="1089"/>
                    </a:lnTo>
                    <a:lnTo>
                      <a:pt x="1167" y="1089"/>
                    </a:lnTo>
                    <a:lnTo>
                      <a:pt x="1168" y="1090"/>
                    </a:lnTo>
                    <a:lnTo>
                      <a:pt x="1168" y="1093"/>
                    </a:lnTo>
                    <a:lnTo>
                      <a:pt x="1168" y="1095"/>
                    </a:lnTo>
                    <a:lnTo>
                      <a:pt x="1167" y="1097"/>
                    </a:lnTo>
                    <a:lnTo>
                      <a:pt x="1166" y="1098"/>
                    </a:lnTo>
                    <a:lnTo>
                      <a:pt x="1166" y="1100"/>
                    </a:lnTo>
                    <a:lnTo>
                      <a:pt x="1168" y="1103"/>
                    </a:lnTo>
                    <a:lnTo>
                      <a:pt x="1168" y="1105"/>
                    </a:lnTo>
                    <a:lnTo>
                      <a:pt x="1168" y="1109"/>
                    </a:lnTo>
                    <a:lnTo>
                      <a:pt x="1168" y="1114"/>
                    </a:lnTo>
                    <a:lnTo>
                      <a:pt x="1168" y="1115"/>
                    </a:lnTo>
                    <a:lnTo>
                      <a:pt x="1168" y="1115"/>
                    </a:lnTo>
                    <a:lnTo>
                      <a:pt x="1169" y="1116"/>
                    </a:lnTo>
                    <a:lnTo>
                      <a:pt x="1169" y="1116"/>
                    </a:lnTo>
                    <a:lnTo>
                      <a:pt x="1170" y="1117"/>
                    </a:lnTo>
                    <a:lnTo>
                      <a:pt x="1170" y="1118"/>
                    </a:lnTo>
                    <a:lnTo>
                      <a:pt x="1171" y="1124"/>
                    </a:lnTo>
                    <a:lnTo>
                      <a:pt x="1172" y="1126"/>
                    </a:lnTo>
                    <a:lnTo>
                      <a:pt x="1172" y="1127"/>
                    </a:lnTo>
                    <a:lnTo>
                      <a:pt x="1172" y="1130"/>
                    </a:lnTo>
                    <a:lnTo>
                      <a:pt x="1173" y="1133"/>
                    </a:lnTo>
                    <a:lnTo>
                      <a:pt x="1174" y="1134"/>
                    </a:lnTo>
                    <a:lnTo>
                      <a:pt x="1174" y="1135"/>
                    </a:lnTo>
                    <a:lnTo>
                      <a:pt x="1177" y="1138"/>
                    </a:lnTo>
                    <a:lnTo>
                      <a:pt x="1177" y="1140"/>
                    </a:lnTo>
                    <a:lnTo>
                      <a:pt x="1177" y="1142"/>
                    </a:lnTo>
                    <a:lnTo>
                      <a:pt x="1177" y="1143"/>
                    </a:lnTo>
                    <a:lnTo>
                      <a:pt x="1177" y="1144"/>
                    </a:lnTo>
                    <a:lnTo>
                      <a:pt x="1176" y="1148"/>
                    </a:lnTo>
                    <a:lnTo>
                      <a:pt x="1176" y="1150"/>
                    </a:lnTo>
                    <a:lnTo>
                      <a:pt x="1177" y="1151"/>
                    </a:lnTo>
                    <a:lnTo>
                      <a:pt x="1176" y="1153"/>
                    </a:lnTo>
                    <a:lnTo>
                      <a:pt x="1178" y="1178"/>
                    </a:lnTo>
                    <a:lnTo>
                      <a:pt x="1180" y="1184"/>
                    </a:lnTo>
                    <a:lnTo>
                      <a:pt x="1183" y="1190"/>
                    </a:lnTo>
                    <a:lnTo>
                      <a:pt x="1185" y="1191"/>
                    </a:lnTo>
                    <a:lnTo>
                      <a:pt x="1190" y="1195"/>
                    </a:lnTo>
                    <a:lnTo>
                      <a:pt x="1190" y="1197"/>
                    </a:lnTo>
                    <a:lnTo>
                      <a:pt x="1187" y="1197"/>
                    </a:lnTo>
                    <a:lnTo>
                      <a:pt x="1187" y="1198"/>
                    </a:lnTo>
                    <a:lnTo>
                      <a:pt x="1188" y="1199"/>
                    </a:lnTo>
                    <a:lnTo>
                      <a:pt x="1188" y="1200"/>
                    </a:lnTo>
                    <a:lnTo>
                      <a:pt x="1188" y="1202"/>
                    </a:lnTo>
                    <a:lnTo>
                      <a:pt x="1189" y="1204"/>
                    </a:lnTo>
                    <a:lnTo>
                      <a:pt x="1189" y="1205"/>
                    </a:lnTo>
                    <a:lnTo>
                      <a:pt x="1188" y="1207"/>
                    </a:lnTo>
                    <a:lnTo>
                      <a:pt x="1187" y="1208"/>
                    </a:lnTo>
                    <a:lnTo>
                      <a:pt x="1184" y="1208"/>
                    </a:lnTo>
                    <a:lnTo>
                      <a:pt x="1185" y="1209"/>
                    </a:lnTo>
                    <a:lnTo>
                      <a:pt x="1185" y="1210"/>
                    </a:lnTo>
                    <a:lnTo>
                      <a:pt x="1186" y="1211"/>
                    </a:lnTo>
                    <a:lnTo>
                      <a:pt x="1186" y="1211"/>
                    </a:lnTo>
                    <a:lnTo>
                      <a:pt x="1187" y="1210"/>
                    </a:lnTo>
                    <a:lnTo>
                      <a:pt x="1187" y="1209"/>
                    </a:lnTo>
                    <a:lnTo>
                      <a:pt x="1188" y="1210"/>
                    </a:lnTo>
                    <a:lnTo>
                      <a:pt x="1188" y="1211"/>
                    </a:lnTo>
                    <a:lnTo>
                      <a:pt x="1188" y="1212"/>
                    </a:lnTo>
                    <a:lnTo>
                      <a:pt x="1188" y="1213"/>
                    </a:lnTo>
                    <a:lnTo>
                      <a:pt x="1190" y="1213"/>
                    </a:lnTo>
                    <a:lnTo>
                      <a:pt x="1190" y="1212"/>
                    </a:lnTo>
                    <a:lnTo>
                      <a:pt x="1192" y="1207"/>
                    </a:lnTo>
                    <a:lnTo>
                      <a:pt x="1194" y="1209"/>
                    </a:lnTo>
                    <a:lnTo>
                      <a:pt x="1195" y="1211"/>
                    </a:lnTo>
                    <a:lnTo>
                      <a:pt x="1197" y="1213"/>
                    </a:lnTo>
                    <a:lnTo>
                      <a:pt x="1203" y="1214"/>
                    </a:lnTo>
                    <a:lnTo>
                      <a:pt x="1207" y="1218"/>
                    </a:lnTo>
                    <a:lnTo>
                      <a:pt x="1230" y="1229"/>
                    </a:lnTo>
                    <a:lnTo>
                      <a:pt x="1252" y="1250"/>
                    </a:lnTo>
                    <a:lnTo>
                      <a:pt x="1255" y="1254"/>
                    </a:lnTo>
                    <a:lnTo>
                      <a:pt x="1256" y="1256"/>
                    </a:lnTo>
                    <a:lnTo>
                      <a:pt x="1256" y="1258"/>
                    </a:lnTo>
                    <a:lnTo>
                      <a:pt x="1256" y="1260"/>
                    </a:lnTo>
                    <a:lnTo>
                      <a:pt x="1256" y="1262"/>
                    </a:lnTo>
                    <a:lnTo>
                      <a:pt x="1257" y="1264"/>
                    </a:lnTo>
                    <a:lnTo>
                      <a:pt x="1259" y="1267"/>
                    </a:lnTo>
                    <a:lnTo>
                      <a:pt x="1261" y="1269"/>
                    </a:lnTo>
                    <a:lnTo>
                      <a:pt x="1262" y="1272"/>
                    </a:lnTo>
                    <a:lnTo>
                      <a:pt x="1264" y="1277"/>
                    </a:lnTo>
                    <a:lnTo>
                      <a:pt x="1264" y="1282"/>
                    </a:lnTo>
                    <a:lnTo>
                      <a:pt x="1264" y="1286"/>
                    </a:lnTo>
                    <a:lnTo>
                      <a:pt x="1264" y="1287"/>
                    </a:lnTo>
                    <a:lnTo>
                      <a:pt x="1265" y="1289"/>
                    </a:lnTo>
                    <a:lnTo>
                      <a:pt x="1265" y="1290"/>
                    </a:lnTo>
                    <a:lnTo>
                      <a:pt x="1267" y="1291"/>
                    </a:lnTo>
                    <a:lnTo>
                      <a:pt x="1266" y="1292"/>
                    </a:lnTo>
                    <a:lnTo>
                      <a:pt x="1265" y="1293"/>
                    </a:lnTo>
                    <a:lnTo>
                      <a:pt x="1266" y="1294"/>
                    </a:lnTo>
                    <a:lnTo>
                      <a:pt x="1268" y="1298"/>
                    </a:lnTo>
                    <a:lnTo>
                      <a:pt x="1268" y="1299"/>
                    </a:lnTo>
                    <a:lnTo>
                      <a:pt x="1273" y="1300"/>
                    </a:lnTo>
                    <a:lnTo>
                      <a:pt x="1274" y="1302"/>
                    </a:lnTo>
                    <a:lnTo>
                      <a:pt x="1275" y="1303"/>
                    </a:lnTo>
                    <a:lnTo>
                      <a:pt x="1277" y="1305"/>
                    </a:lnTo>
                    <a:lnTo>
                      <a:pt x="1278" y="1307"/>
                    </a:lnTo>
                    <a:lnTo>
                      <a:pt x="1278" y="1312"/>
                    </a:lnTo>
                    <a:lnTo>
                      <a:pt x="1278" y="1313"/>
                    </a:lnTo>
                    <a:lnTo>
                      <a:pt x="1281" y="1317"/>
                    </a:lnTo>
                    <a:lnTo>
                      <a:pt x="1294" y="1325"/>
                    </a:lnTo>
                    <a:lnTo>
                      <a:pt x="1297" y="1329"/>
                    </a:lnTo>
                    <a:lnTo>
                      <a:pt x="1286" y="1333"/>
                    </a:lnTo>
                    <a:lnTo>
                      <a:pt x="1283" y="1337"/>
                    </a:lnTo>
                    <a:lnTo>
                      <a:pt x="1278" y="1345"/>
                    </a:lnTo>
                    <a:lnTo>
                      <a:pt x="1280" y="1350"/>
                    </a:lnTo>
                    <a:lnTo>
                      <a:pt x="1282" y="1364"/>
                    </a:lnTo>
                    <a:lnTo>
                      <a:pt x="1283" y="1370"/>
                    </a:lnTo>
                    <a:lnTo>
                      <a:pt x="1293" y="1391"/>
                    </a:lnTo>
                    <a:lnTo>
                      <a:pt x="1309" y="1424"/>
                    </a:lnTo>
                    <a:lnTo>
                      <a:pt x="1310" y="1431"/>
                    </a:lnTo>
                    <a:lnTo>
                      <a:pt x="1307" y="1438"/>
                    </a:lnTo>
                    <a:lnTo>
                      <a:pt x="1306" y="1438"/>
                    </a:lnTo>
                    <a:lnTo>
                      <a:pt x="1304" y="1439"/>
                    </a:lnTo>
                    <a:lnTo>
                      <a:pt x="1307" y="1434"/>
                    </a:lnTo>
                    <a:lnTo>
                      <a:pt x="1308" y="1430"/>
                    </a:lnTo>
                    <a:lnTo>
                      <a:pt x="1306" y="1429"/>
                    </a:lnTo>
                    <a:lnTo>
                      <a:pt x="1304" y="1428"/>
                    </a:lnTo>
                    <a:lnTo>
                      <a:pt x="1300" y="1423"/>
                    </a:lnTo>
                    <a:lnTo>
                      <a:pt x="1297" y="1422"/>
                    </a:lnTo>
                    <a:lnTo>
                      <a:pt x="1295" y="1422"/>
                    </a:lnTo>
                    <a:lnTo>
                      <a:pt x="1290" y="1425"/>
                    </a:lnTo>
                    <a:lnTo>
                      <a:pt x="1287" y="1425"/>
                    </a:lnTo>
                    <a:lnTo>
                      <a:pt x="1285" y="1424"/>
                    </a:lnTo>
                    <a:lnTo>
                      <a:pt x="1282" y="1423"/>
                    </a:lnTo>
                    <a:lnTo>
                      <a:pt x="1280" y="1421"/>
                    </a:lnTo>
                    <a:lnTo>
                      <a:pt x="1278" y="1420"/>
                    </a:lnTo>
                    <a:lnTo>
                      <a:pt x="1269" y="1403"/>
                    </a:lnTo>
                    <a:lnTo>
                      <a:pt x="1266" y="1400"/>
                    </a:lnTo>
                    <a:lnTo>
                      <a:pt x="1262" y="1399"/>
                    </a:lnTo>
                    <a:lnTo>
                      <a:pt x="1260" y="1398"/>
                    </a:lnTo>
                    <a:lnTo>
                      <a:pt x="1245" y="1402"/>
                    </a:lnTo>
                    <a:lnTo>
                      <a:pt x="1243" y="1401"/>
                    </a:lnTo>
                    <a:lnTo>
                      <a:pt x="1236" y="1400"/>
                    </a:lnTo>
                    <a:lnTo>
                      <a:pt x="1232" y="1401"/>
                    </a:lnTo>
                    <a:lnTo>
                      <a:pt x="1231" y="1400"/>
                    </a:lnTo>
                    <a:lnTo>
                      <a:pt x="1229" y="1396"/>
                    </a:lnTo>
                    <a:lnTo>
                      <a:pt x="1222" y="1394"/>
                    </a:lnTo>
                    <a:lnTo>
                      <a:pt x="1220" y="1394"/>
                    </a:lnTo>
                    <a:lnTo>
                      <a:pt x="1211" y="1399"/>
                    </a:lnTo>
                    <a:lnTo>
                      <a:pt x="1212" y="1400"/>
                    </a:lnTo>
                    <a:lnTo>
                      <a:pt x="1213" y="1400"/>
                    </a:lnTo>
                    <a:lnTo>
                      <a:pt x="1213" y="1401"/>
                    </a:lnTo>
                    <a:lnTo>
                      <a:pt x="1214" y="1402"/>
                    </a:lnTo>
                    <a:lnTo>
                      <a:pt x="1216" y="1399"/>
                    </a:lnTo>
                    <a:lnTo>
                      <a:pt x="1220" y="1398"/>
                    </a:lnTo>
                    <a:lnTo>
                      <a:pt x="1223" y="1399"/>
                    </a:lnTo>
                    <a:lnTo>
                      <a:pt x="1226" y="1400"/>
                    </a:lnTo>
                    <a:lnTo>
                      <a:pt x="1231" y="1403"/>
                    </a:lnTo>
                    <a:lnTo>
                      <a:pt x="1231" y="1405"/>
                    </a:lnTo>
                    <a:lnTo>
                      <a:pt x="1232" y="1407"/>
                    </a:lnTo>
                    <a:lnTo>
                      <a:pt x="1235" y="1406"/>
                    </a:lnTo>
                    <a:lnTo>
                      <a:pt x="1239" y="1404"/>
                    </a:lnTo>
                    <a:lnTo>
                      <a:pt x="1259" y="1403"/>
                    </a:lnTo>
                    <a:lnTo>
                      <a:pt x="1263" y="1405"/>
                    </a:lnTo>
                    <a:lnTo>
                      <a:pt x="1264" y="1410"/>
                    </a:lnTo>
                    <a:lnTo>
                      <a:pt x="1271" y="1424"/>
                    </a:lnTo>
                    <a:lnTo>
                      <a:pt x="1276" y="1427"/>
                    </a:lnTo>
                    <a:lnTo>
                      <a:pt x="1278" y="1432"/>
                    </a:lnTo>
                    <a:lnTo>
                      <a:pt x="1280" y="1434"/>
                    </a:lnTo>
                    <a:lnTo>
                      <a:pt x="1285" y="1435"/>
                    </a:lnTo>
                    <a:lnTo>
                      <a:pt x="1286" y="1436"/>
                    </a:lnTo>
                    <a:lnTo>
                      <a:pt x="1290" y="1443"/>
                    </a:lnTo>
                    <a:lnTo>
                      <a:pt x="1300" y="1454"/>
                    </a:lnTo>
                    <a:lnTo>
                      <a:pt x="1303" y="1456"/>
                    </a:lnTo>
                    <a:lnTo>
                      <a:pt x="1304" y="1457"/>
                    </a:lnTo>
                    <a:lnTo>
                      <a:pt x="1306" y="1457"/>
                    </a:lnTo>
                    <a:lnTo>
                      <a:pt x="1308" y="1460"/>
                    </a:lnTo>
                    <a:lnTo>
                      <a:pt x="1308" y="1461"/>
                    </a:lnTo>
                    <a:lnTo>
                      <a:pt x="1308" y="1464"/>
                    </a:lnTo>
                    <a:lnTo>
                      <a:pt x="1308" y="1466"/>
                    </a:lnTo>
                    <a:lnTo>
                      <a:pt x="1309" y="1466"/>
                    </a:lnTo>
                    <a:lnTo>
                      <a:pt x="1310" y="1466"/>
                    </a:lnTo>
                    <a:lnTo>
                      <a:pt x="1313" y="1470"/>
                    </a:lnTo>
                    <a:lnTo>
                      <a:pt x="1312" y="1471"/>
                    </a:lnTo>
                    <a:lnTo>
                      <a:pt x="1314" y="1473"/>
                    </a:lnTo>
                    <a:lnTo>
                      <a:pt x="1315" y="1475"/>
                    </a:lnTo>
                    <a:lnTo>
                      <a:pt x="1316" y="1479"/>
                    </a:lnTo>
                    <a:lnTo>
                      <a:pt x="1316" y="1482"/>
                    </a:lnTo>
                    <a:lnTo>
                      <a:pt x="1322" y="1510"/>
                    </a:lnTo>
                    <a:lnTo>
                      <a:pt x="1323" y="1517"/>
                    </a:lnTo>
                    <a:lnTo>
                      <a:pt x="1322" y="1525"/>
                    </a:lnTo>
                    <a:lnTo>
                      <a:pt x="1318" y="1535"/>
                    </a:lnTo>
                    <a:lnTo>
                      <a:pt x="1317" y="1537"/>
                    </a:lnTo>
                    <a:lnTo>
                      <a:pt x="1315" y="1537"/>
                    </a:lnTo>
                    <a:lnTo>
                      <a:pt x="1313" y="1537"/>
                    </a:lnTo>
                    <a:lnTo>
                      <a:pt x="1311" y="1539"/>
                    </a:lnTo>
                    <a:lnTo>
                      <a:pt x="1299" y="1548"/>
                    </a:lnTo>
                    <a:lnTo>
                      <a:pt x="1296" y="1549"/>
                    </a:lnTo>
                    <a:lnTo>
                      <a:pt x="1295" y="1549"/>
                    </a:lnTo>
                    <a:lnTo>
                      <a:pt x="1284" y="1562"/>
                    </a:lnTo>
                    <a:lnTo>
                      <a:pt x="1281" y="1564"/>
                    </a:lnTo>
                    <a:lnTo>
                      <a:pt x="1277" y="1565"/>
                    </a:lnTo>
                    <a:lnTo>
                      <a:pt x="1276" y="1566"/>
                    </a:lnTo>
                    <a:lnTo>
                      <a:pt x="1274" y="1568"/>
                    </a:lnTo>
                    <a:lnTo>
                      <a:pt x="1274" y="1571"/>
                    </a:lnTo>
                    <a:lnTo>
                      <a:pt x="1277" y="1571"/>
                    </a:lnTo>
                    <a:lnTo>
                      <a:pt x="1284" y="1571"/>
                    </a:lnTo>
                    <a:lnTo>
                      <a:pt x="1285" y="1572"/>
                    </a:lnTo>
                    <a:lnTo>
                      <a:pt x="1288" y="1575"/>
                    </a:lnTo>
                    <a:lnTo>
                      <a:pt x="1289" y="1576"/>
                    </a:lnTo>
                    <a:lnTo>
                      <a:pt x="1292" y="1578"/>
                    </a:lnTo>
                    <a:lnTo>
                      <a:pt x="1297" y="1588"/>
                    </a:lnTo>
                    <a:lnTo>
                      <a:pt x="1299" y="1593"/>
                    </a:lnTo>
                    <a:lnTo>
                      <a:pt x="1302" y="1591"/>
                    </a:lnTo>
                    <a:lnTo>
                      <a:pt x="1304" y="1591"/>
                    </a:lnTo>
                    <a:lnTo>
                      <a:pt x="1309" y="1592"/>
                    </a:lnTo>
                    <a:lnTo>
                      <a:pt x="1311" y="1594"/>
                    </a:lnTo>
                    <a:lnTo>
                      <a:pt x="1314" y="1599"/>
                    </a:lnTo>
                    <a:lnTo>
                      <a:pt x="1315" y="1600"/>
                    </a:lnTo>
                    <a:lnTo>
                      <a:pt x="1315" y="1598"/>
                    </a:lnTo>
                    <a:lnTo>
                      <a:pt x="1315" y="1595"/>
                    </a:lnTo>
                    <a:lnTo>
                      <a:pt x="1318" y="1592"/>
                    </a:lnTo>
                    <a:lnTo>
                      <a:pt x="1322" y="1589"/>
                    </a:lnTo>
                    <a:lnTo>
                      <a:pt x="1323" y="1586"/>
                    </a:lnTo>
                    <a:lnTo>
                      <a:pt x="1324" y="1582"/>
                    </a:lnTo>
                    <a:lnTo>
                      <a:pt x="1327" y="1576"/>
                    </a:lnTo>
                    <a:lnTo>
                      <a:pt x="1329" y="1572"/>
                    </a:lnTo>
                    <a:lnTo>
                      <a:pt x="1332" y="1569"/>
                    </a:lnTo>
                    <a:lnTo>
                      <a:pt x="1336" y="1566"/>
                    </a:lnTo>
                    <a:lnTo>
                      <a:pt x="1342" y="1563"/>
                    </a:lnTo>
                    <a:lnTo>
                      <a:pt x="1349" y="1563"/>
                    </a:lnTo>
                    <a:lnTo>
                      <a:pt x="1354" y="1564"/>
                    </a:lnTo>
                    <a:lnTo>
                      <a:pt x="1353" y="1562"/>
                    </a:lnTo>
                    <a:lnTo>
                      <a:pt x="1356" y="1562"/>
                    </a:lnTo>
                    <a:lnTo>
                      <a:pt x="1359" y="1563"/>
                    </a:lnTo>
                    <a:lnTo>
                      <a:pt x="1361" y="1564"/>
                    </a:lnTo>
                    <a:lnTo>
                      <a:pt x="1363" y="1565"/>
                    </a:lnTo>
                    <a:lnTo>
                      <a:pt x="1374" y="1567"/>
                    </a:lnTo>
                    <a:lnTo>
                      <a:pt x="1378" y="1568"/>
                    </a:lnTo>
                    <a:lnTo>
                      <a:pt x="1383" y="1572"/>
                    </a:lnTo>
                    <a:lnTo>
                      <a:pt x="1388" y="1574"/>
                    </a:lnTo>
                    <a:lnTo>
                      <a:pt x="1395" y="1572"/>
                    </a:lnTo>
                    <a:lnTo>
                      <a:pt x="1393" y="1571"/>
                    </a:lnTo>
                    <a:lnTo>
                      <a:pt x="1392" y="1570"/>
                    </a:lnTo>
                    <a:lnTo>
                      <a:pt x="1390" y="1570"/>
                    </a:lnTo>
                    <a:lnTo>
                      <a:pt x="1389" y="1570"/>
                    </a:lnTo>
                    <a:lnTo>
                      <a:pt x="1389" y="1568"/>
                    </a:lnTo>
                    <a:lnTo>
                      <a:pt x="1424" y="1582"/>
                    </a:lnTo>
                    <a:lnTo>
                      <a:pt x="1438" y="1591"/>
                    </a:lnTo>
                    <a:lnTo>
                      <a:pt x="1465" y="1617"/>
                    </a:lnTo>
                    <a:lnTo>
                      <a:pt x="1468" y="1622"/>
                    </a:lnTo>
                    <a:lnTo>
                      <a:pt x="1470" y="1627"/>
                    </a:lnTo>
                    <a:lnTo>
                      <a:pt x="1471" y="1636"/>
                    </a:lnTo>
                    <a:lnTo>
                      <a:pt x="1472" y="1642"/>
                    </a:lnTo>
                    <a:lnTo>
                      <a:pt x="1473" y="1648"/>
                    </a:lnTo>
                    <a:lnTo>
                      <a:pt x="1472" y="1652"/>
                    </a:lnTo>
                    <a:lnTo>
                      <a:pt x="1473" y="1655"/>
                    </a:lnTo>
                    <a:lnTo>
                      <a:pt x="1472" y="1659"/>
                    </a:lnTo>
                    <a:lnTo>
                      <a:pt x="1471" y="1667"/>
                    </a:lnTo>
                    <a:lnTo>
                      <a:pt x="1473" y="1676"/>
                    </a:lnTo>
                    <a:lnTo>
                      <a:pt x="1472" y="1677"/>
                    </a:lnTo>
                    <a:lnTo>
                      <a:pt x="1470" y="1679"/>
                    </a:lnTo>
                    <a:lnTo>
                      <a:pt x="1467" y="1689"/>
                    </a:lnTo>
                    <a:lnTo>
                      <a:pt x="1467" y="1691"/>
                    </a:lnTo>
                    <a:lnTo>
                      <a:pt x="1466" y="1693"/>
                    </a:lnTo>
                    <a:lnTo>
                      <a:pt x="1460" y="1706"/>
                    </a:lnTo>
                    <a:lnTo>
                      <a:pt x="1454" y="1713"/>
                    </a:lnTo>
                    <a:lnTo>
                      <a:pt x="1453" y="1714"/>
                    </a:lnTo>
                    <a:lnTo>
                      <a:pt x="1451" y="1716"/>
                    </a:lnTo>
                    <a:lnTo>
                      <a:pt x="1450" y="1721"/>
                    </a:lnTo>
                    <a:lnTo>
                      <a:pt x="1450" y="1730"/>
                    </a:lnTo>
                    <a:lnTo>
                      <a:pt x="1449" y="1733"/>
                    </a:lnTo>
                    <a:lnTo>
                      <a:pt x="1446" y="1741"/>
                    </a:lnTo>
                    <a:lnTo>
                      <a:pt x="1445" y="1744"/>
                    </a:lnTo>
                    <a:lnTo>
                      <a:pt x="1442" y="1749"/>
                    </a:lnTo>
                    <a:lnTo>
                      <a:pt x="1442" y="1751"/>
                    </a:lnTo>
                    <a:lnTo>
                      <a:pt x="1441" y="1752"/>
                    </a:lnTo>
                    <a:lnTo>
                      <a:pt x="1432" y="1756"/>
                    </a:lnTo>
                    <a:lnTo>
                      <a:pt x="1429" y="1758"/>
                    </a:lnTo>
                    <a:lnTo>
                      <a:pt x="1427" y="1756"/>
                    </a:lnTo>
                    <a:lnTo>
                      <a:pt x="1427" y="1758"/>
                    </a:lnTo>
                    <a:lnTo>
                      <a:pt x="1426" y="1760"/>
                    </a:lnTo>
                    <a:lnTo>
                      <a:pt x="1425" y="1761"/>
                    </a:lnTo>
                    <a:lnTo>
                      <a:pt x="1424" y="1762"/>
                    </a:lnTo>
                    <a:lnTo>
                      <a:pt x="1421" y="1766"/>
                    </a:lnTo>
                    <a:lnTo>
                      <a:pt x="1411" y="1774"/>
                    </a:lnTo>
                    <a:lnTo>
                      <a:pt x="1409" y="1777"/>
                    </a:lnTo>
                    <a:lnTo>
                      <a:pt x="1408" y="1777"/>
                    </a:lnTo>
                    <a:lnTo>
                      <a:pt x="1401" y="1765"/>
                    </a:lnTo>
                    <a:lnTo>
                      <a:pt x="1397" y="1763"/>
                    </a:lnTo>
                    <a:lnTo>
                      <a:pt x="1392" y="1758"/>
                    </a:lnTo>
                    <a:lnTo>
                      <a:pt x="1389" y="1757"/>
                    </a:lnTo>
                    <a:lnTo>
                      <a:pt x="1388" y="1759"/>
                    </a:lnTo>
                    <a:lnTo>
                      <a:pt x="1393" y="1763"/>
                    </a:lnTo>
                    <a:lnTo>
                      <a:pt x="1395" y="1765"/>
                    </a:lnTo>
                    <a:lnTo>
                      <a:pt x="1400" y="1767"/>
                    </a:lnTo>
                    <a:lnTo>
                      <a:pt x="1402" y="1768"/>
                    </a:lnTo>
                    <a:lnTo>
                      <a:pt x="1402" y="1769"/>
                    </a:lnTo>
                    <a:lnTo>
                      <a:pt x="1401" y="1772"/>
                    </a:lnTo>
                    <a:lnTo>
                      <a:pt x="1401" y="1773"/>
                    </a:lnTo>
                    <a:lnTo>
                      <a:pt x="1398" y="1772"/>
                    </a:lnTo>
                    <a:lnTo>
                      <a:pt x="1397" y="1772"/>
                    </a:lnTo>
                    <a:lnTo>
                      <a:pt x="1395" y="1772"/>
                    </a:lnTo>
                    <a:lnTo>
                      <a:pt x="1393" y="1772"/>
                    </a:lnTo>
                    <a:lnTo>
                      <a:pt x="1391" y="1772"/>
                    </a:lnTo>
                    <a:lnTo>
                      <a:pt x="1388" y="1769"/>
                    </a:lnTo>
                    <a:lnTo>
                      <a:pt x="1386" y="1769"/>
                    </a:lnTo>
                    <a:lnTo>
                      <a:pt x="1379" y="1770"/>
                    </a:lnTo>
                    <a:lnTo>
                      <a:pt x="1377" y="1770"/>
                    </a:lnTo>
                    <a:lnTo>
                      <a:pt x="1379" y="1772"/>
                    </a:lnTo>
                    <a:lnTo>
                      <a:pt x="1399" y="1776"/>
                    </a:lnTo>
                    <a:lnTo>
                      <a:pt x="1402" y="1775"/>
                    </a:lnTo>
                    <a:lnTo>
                      <a:pt x="1401" y="1779"/>
                    </a:lnTo>
                    <a:lnTo>
                      <a:pt x="1390" y="1788"/>
                    </a:lnTo>
                    <a:lnTo>
                      <a:pt x="1392" y="1788"/>
                    </a:lnTo>
                    <a:lnTo>
                      <a:pt x="1394" y="1789"/>
                    </a:lnTo>
                    <a:lnTo>
                      <a:pt x="1398" y="1791"/>
                    </a:lnTo>
                    <a:lnTo>
                      <a:pt x="1399" y="1789"/>
                    </a:lnTo>
                    <a:lnTo>
                      <a:pt x="1400" y="1788"/>
                    </a:lnTo>
                    <a:lnTo>
                      <a:pt x="1401" y="1788"/>
                    </a:lnTo>
                    <a:lnTo>
                      <a:pt x="1401" y="1792"/>
                    </a:lnTo>
                    <a:lnTo>
                      <a:pt x="1399" y="1795"/>
                    </a:lnTo>
                    <a:lnTo>
                      <a:pt x="1391" y="1800"/>
                    </a:lnTo>
                    <a:lnTo>
                      <a:pt x="1385" y="1804"/>
                    </a:lnTo>
                    <a:lnTo>
                      <a:pt x="1380" y="1805"/>
                    </a:lnTo>
                    <a:lnTo>
                      <a:pt x="1371" y="1806"/>
                    </a:lnTo>
                    <a:lnTo>
                      <a:pt x="1369" y="1805"/>
                    </a:lnTo>
                    <a:lnTo>
                      <a:pt x="1368" y="1804"/>
                    </a:lnTo>
                    <a:lnTo>
                      <a:pt x="1367" y="1799"/>
                    </a:lnTo>
                    <a:lnTo>
                      <a:pt x="1364" y="1793"/>
                    </a:lnTo>
                    <a:lnTo>
                      <a:pt x="1363" y="1790"/>
                    </a:lnTo>
                    <a:lnTo>
                      <a:pt x="1362" y="1794"/>
                    </a:lnTo>
                    <a:lnTo>
                      <a:pt x="1360" y="1797"/>
                    </a:lnTo>
                    <a:lnTo>
                      <a:pt x="1355" y="1797"/>
                    </a:lnTo>
                    <a:lnTo>
                      <a:pt x="1351" y="1801"/>
                    </a:lnTo>
                    <a:lnTo>
                      <a:pt x="1350" y="1801"/>
                    </a:lnTo>
                    <a:lnTo>
                      <a:pt x="1350" y="1802"/>
                    </a:lnTo>
                    <a:lnTo>
                      <a:pt x="1350" y="1805"/>
                    </a:lnTo>
                    <a:lnTo>
                      <a:pt x="1349" y="1806"/>
                    </a:lnTo>
                    <a:lnTo>
                      <a:pt x="1348" y="1808"/>
                    </a:lnTo>
                    <a:lnTo>
                      <a:pt x="1346" y="1808"/>
                    </a:lnTo>
                    <a:lnTo>
                      <a:pt x="1344" y="1809"/>
                    </a:lnTo>
                    <a:lnTo>
                      <a:pt x="1342" y="1810"/>
                    </a:lnTo>
                    <a:lnTo>
                      <a:pt x="1341" y="1810"/>
                    </a:lnTo>
                    <a:lnTo>
                      <a:pt x="1339" y="1808"/>
                    </a:lnTo>
                    <a:lnTo>
                      <a:pt x="1338" y="1807"/>
                    </a:lnTo>
                    <a:lnTo>
                      <a:pt x="1334" y="1807"/>
                    </a:lnTo>
                    <a:lnTo>
                      <a:pt x="1329" y="1809"/>
                    </a:lnTo>
                    <a:lnTo>
                      <a:pt x="1326" y="1810"/>
                    </a:lnTo>
                    <a:lnTo>
                      <a:pt x="1327" y="1812"/>
                    </a:lnTo>
                    <a:lnTo>
                      <a:pt x="1330" y="1812"/>
                    </a:lnTo>
                    <a:lnTo>
                      <a:pt x="1332" y="1814"/>
                    </a:lnTo>
                    <a:lnTo>
                      <a:pt x="1332" y="1816"/>
                    </a:lnTo>
                    <a:lnTo>
                      <a:pt x="1336" y="1814"/>
                    </a:lnTo>
                    <a:lnTo>
                      <a:pt x="1344" y="1813"/>
                    </a:lnTo>
                    <a:lnTo>
                      <a:pt x="1349" y="1812"/>
                    </a:lnTo>
                    <a:lnTo>
                      <a:pt x="1352" y="1809"/>
                    </a:lnTo>
                    <a:lnTo>
                      <a:pt x="1354" y="1809"/>
                    </a:lnTo>
                    <a:lnTo>
                      <a:pt x="1356" y="1812"/>
                    </a:lnTo>
                    <a:lnTo>
                      <a:pt x="1356" y="1814"/>
                    </a:lnTo>
                    <a:lnTo>
                      <a:pt x="1356" y="1815"/>
                    </a:lnTo>
                    <a:lnTo>
                      <a:pt x="1355" y="1816"/>
                    </a:lnTo>
                    <a:lnTo>
                      <a:pt x="1354" y="1817"/>
                    </a:lnTo>
                    <a:lnTo>
                      <a:pt x="1354" y="1818"/>
                    </a:lnTo>
                    <a:lnTo>
                      <a:pt x="1355" y="1820"/>
                    </a:lnTo>
                    <a:lnTo>
                      <a:pt x="1356" y="1823"/>
                    </a:lnTo>
                    <a:lnTo>
                      <a:pt x="1354" y="1824"/>
                    </a:lnTo>
                    <a:lnTo>
                      <a:pt x="1353" y="1825"/>
                    </a:lnTo>
                    <a:lnTo>
                      <a:pt x="1353" y="1830"/>
                    </a:lnTo>
                    <a:lnTo>
                      <a:pt x="1352" y="1831"/>
                    </a:lnTo>
                    <a:lnTo>
                      <a:pt x="1351" y="1832"/>
                    </a:lnTo>
                    <a:lnTo>
                      <a:pt x="1350" y="1833"/>
                    </a:lnTo>
                    <a:lnTo>
                      <a:pt x="1352" y="1833"/>
                    </a:lnTo>
                    <a:lnTo>
                      <a:pt x="1353" y="1834"/>
                    </a:lnTo>
                    <a:lnTo>
                      <a:pt x="1354" y="1834"/>
                    </a:lnTo>
                    <a:lnTo>
                      <a:pt x="1350" y="1840"/>
                    </a:lnTo>
                    <a:lnTo>
                      <a:pt x="1343" y="1844"/>
                    </a:lnTo>
                    <a:lnTo>
                      <a:pt x="1337" y="1847"/>
                    </a:lnTo>
                    <a:lnTo>
                      <a:pt x="1335" y="1848"/>
                    </a:lnTo>
                    <a:lnTo>
                      <a:pt x="1330" y="1849"/>
                    </a:lnTo>
                    <a:lnTo>
                      <a:pt x="1321" y="1846"/>
                    </a:lnTo>
                    <a:lnTo>
                      <a:pt x="1317" y="1846"/>
                    </a:lnTo>
                    <a:lnTo>
                      <a:pt x="1315" y="1846"/>
                    </a:lnTo>
                    <a:lnTo>
                      <a:pt x="1314" y="1846"/>
                    </a:lnTo>
                    <a:lnTo>
                      <a:pt x="1312" y="1848"/>
                    </a:lnTo>
                    <a:lnTo>
                      <a:pt x="1310" y="1849"/>
                    </a:lnTo>
                    <a:lnTo>
                      <a:pt x="1308" y="1848"/>
                    </a:lnTo>
                    <a:lnTo>
                      <a:pt x="1306" y="1849"/>
                    </a:lnTo>
                    <a:lnTo>
                      <a:pt x="1304" y="1850"/>
                    </a:lnTo>
                    <a:lnTo>
                      <a:pt x="1303" y="1848"/>
                    </a:lnTo>
                    <a:lnTo>
                      <a:pt x="1302" y="1848"/>
                    </a:lnTo>
                    <a:lnTo>
                      <a:pt x="1299" y="1848"/>
                    </a:lnTo>
                    <a:lnTo>
                      <a:pt x="1291" y="1849"/>
                    </a:lnTo>
                    <a:lnTo>
                      <a:pt x="1290" y="1850"/>
                    </a:lnTo>
                    <a:lnTo>
                      <a:pt x="1289" y="1852"/>
                    </a:lnTo>
                    <a:lnTo>
                      <a:pt x="1288" y="1854"/>
                    </a:lnTo>
                    <a:lnTo>
                      <a:pt x="1286" y="1856"/>
                    </a:lnTo>
                    <a:lnTo>
                      <a:pt x="1285" y="1857"/>
                    </a:lnTo>
                    <a:lnTo>
                      <a:pt x="1283" y="1857"/>
                    </a:lnTo>
                    <a:lnTo>
                      <a:pt x="1281" y="1858"/>
                    </a:lnTo>
                    <a:lnTo>
                      <a:pt x="1288" y="1858"/>
                    </a:lnTo>
                    <a:lnTo>
                      <a:pt x="1290" y="1857"/>
                    </a:lnTo>
                    <a:lnTo>
                      <a:pt x="1290" y="1856"/>
                    </a:lnTo>
                    <a:lnTo>
                      <a:pt x="1291" y="1854"/>
                    </a:lnTo>
                    <a:lnTo>
                      <a:pt x="1292" y="1854"/>
                    </a:lnTo>
                    <a:lnTo>
                      <a:pt x="1300" y="1852"/>
                    </a:lnTo>
                    <a:lnTo>
                      <a:pt x="1319" y="1858"/>
                    </a:lnTo>
                    <a:lnTo>
                      <a:pt x="1321" y="1860"/>
                    </a:lnTo>
                    <a:lnTo>
                      <a:pt x="1322" y="1862"/>
                    </a:lnTo>
                    <a:lnTo>
                      <a:pt x="1322" y="1864"/>
                    </a:lnTo>
                    <a:lnTo>
                      <a:pt x="1321" y="1865"/>
                    </a:lnTo>
                    <a:lnTo>
                      <a:pt x="1318" y="1865"/>
                    </a:lnTo>
                    <a:lnTo>
                      <a:pt x="1314" y="1864"/>
                    </a:lnTo>
                    <a:lnTo>
                      <a:pt x="1312" y="1863"/>
                    </a:lnTo>
                    <a:lnTo>
                      <a:pt x="1307" y="1867"/>
                    </a:lnTo>
                    <a:lnTo>
                      <a:pt x="1303" y="1868"/>
                    </a:lnTo>
                    <a:lnTo>
                      <a:pt x="1300" y="1869"/>
                    </a:lnTo>
                    <a:lnTo>
                      <a:pt x="1301" y="1870"/>
                    </a:lnTo>
                    <a:lnTo>
                      <a:pt x="1302" y="1871"/>
                    </a:lnTo>
                    <a:lnTo>
                      <a:pt x="1303" y="1872"/>
                    </a:lnTo>
                    <a:lnTo>
                      <a:pt x="1304" y="1873"/>
                    </a:lnTo>
                    <a:lnTo>
                      <a:pt x="1314" y="1875"/>
                    </a:lnTo>
                    <a:lnTo>
                      <a:pt x="1319" y="1877"/>
                    </a:lnTo>
                    <a:lnTo>
                      <a:pt x="1318" y="1874"/>
                    </a:lnTo>
                    <a:lnTo>
                      <a:pt x="1318" y="1871"/>
                    </a:lnTo>
                    <a:lnTo>
                      <a:pt x="1319" y="1870"/>
                    </a:lnTo>
                    <a:lnTo>
                      <a:pt x="1322" y="1870"/>
                    </a:lnTo>
                    <a:lnTo>
                      <a:pt x="1322" y="1872"/>
                    </a:lnTo>
                    <a:lnTo>
                      <a:pt x="1323" y="1876"/>
                    </a:lnTo>
                    <a:lnTo>
                      <a:pt x="1323" y="1880"/>
                    </a:lnTo>
                    <a:lnTo>
                      <a:pt x="1325" y="1881"/>
                    </a:lnTo>
                    <a:lnTo>
                      <a:pt x="1350" y="1888"/>
                    </a:lnTo>
                    <a:lnTo>
                      <a:pt x="1367" y="1885"/>
                    </a:lnTo>
                    <a:lnTo>
                      <a:pt x="1406" y="1886"/>
                    </a:lnTo>
                    <a:lnTo>
                      <a:pt x="1409" y="1888"/>
                    </a:lnTo>
                    <a:lnTo>
                      <a:pt x="1407" y="1894"/>
                    </a:lnTo>
                    <a:lnTo>
                      <a:pt x="1406" y="1896"/>
                    </a:lnTo>
                    <a:lnTo>
                      <a:pt x="1405" y="1897"/>
                    </a:lnTo>
                    <a:lnTo>
                      <a:pt x="1405" y="1898"/>
                    </a:lnTo>
                    <a:lnTo>
                      <a:pt x="1405" y="1898"/>
                    </a:lnTo>
                    <a:lnTo>
                      <a:pt x="1400" y="1898"/>
                    </a:lnTo>
                    <a:lnTo>
                      <a:pt x="1399" y="1898"/>
                    </a:lnTo>
                    <a:lnTo>
                      <a:pt x="1399" y="1902"/>
                    </a:lnTo>
                    <a:lnTo>
                      <a:pt x="1399" y="1906"/>
                    </a:lnTo>
                    <a:lnTo>
                      <a:pt x="1401" y="1911"/>
                    </a:lnTo>
                    <a:lnTo>
                      <a:pt x="1401" y="1919"/>
                    </a:lnTo>
                    <a:lnTo>
                      <a:pt x="1399" y="1926"/>
                    </a:lnTo>
                    <a:lnTo>
                      <a:pt x="1396" y="1933"/>
                    </a:lnTo>
                    <a:lnTo>
                      <a:pt x="1392" y="1936"/>
                    </a:lnTo>
                    <a:lnTo>
                      <a:pt x="1384" y="1938"/>
                    </a:lnTo>
                    <a:lnTo>
                      <a:pt x="1380" y="1940"/>
                    </a:lnTo>
                    <a:lnTo>
                      <a:pt x="1378" y="1940"/>
                    </a:lnTo>
                    <a:lnTo>
                      <a:pt x="1376" y="1940"/>
                    </a:lnTo>
                    <a:lnTo>
                      <a:pt x="1374" y="1940"/>
                    </a:lnTo>
                    <a:lnTo>
                      <a:pt x="1373" y="1941"/>
                    </a:lnTo>
                    <a:lnTo>
                      <a:pt x="1371" y="1943"/>
                    </a:lnTo>
                    <a:lnTo>
                      <a:pt x="1370" y="1944"/>
                    </a:lnTo>
                    <a:lnTo>
                      <a:pt x="1368" y="1944"/>
                    </a:lnTo>
                    <a:lnTo>
                      <a:pt x="1359" y="1944"/>
                    </a:lnTo>
                    <a:lnTo>
                      <a:pt x="1358" y="1944"/>
                    </a:lnTo>
                    <a:lnTo>
                      <a:pt x="1355" y="1944"/>
                    </a:lnTo>
                    <a:lnTo>
                      <a:pt x="1350" y="1949"/>
                    </a:lnTo>
                    <a:lnTo>
                      <a:pt x="1341" y="1957"/>
                    </a:lnTo>
                    <a:lnTo>
                      <a:pt x="1341" y="1960"/>
                    </a:lnTo>
                    <a:lnTo>
                      <a:pt x="1340" y="1964"/>
                    </a:lnTo>
                    <a:lnTo>
                      <a:pt x="1341" y="1972"/>
                    </a:lnTo>
                    <a:lnTo>
                      <a:pt x="1336" y="1973"/>
                    </a:lnTo>
                    <a:lnTo>
                      <a:pt x="1327" y="1969"/>
                    </a:lnTo>
                    <a:lnTo>
                      <a:pt x="1319" y="1965"/>
                    </a:lnTo>
                    <a:lnTo>
                      <a:pt x="1314" y="1966"/>
                    </a:lnTo>
                    <a:lnTo>
                      <a:pt x="1300" y="1977"/>
                    </a:lnTo>
                    <a:lnTo>
                      <a:pt x="1295" y="1979"/>
                    </a:lnTo>
                    <a:lnTo>
                      <a:pt x="1268" y="1981"/>
                    </a:lnTo>
                    <a:lnTo>
                      <a:pt x="1262" y="1982"/>
                    </a:lnTo>
                    <a:lnTo>
                      <a:pt x="1260" y="1983"/>
                    </a:lnTo>
                    <a:lnTo>
                      <a:pt x="1259" y="1985"/>
                    </a:lnTo>
                    <a:lnTo>
                      <a:pt x="1259" y="1986"/>
                    </a:lnTo>
                    <a:lnTo>
                      <a:pt x="1254" y="1989"/>
                    </a:lnTo>
                    <a:lnTo>
                      <a:pt x="1249" y="1994"/>
                    </a:lnTo>
                    <a:lnTo>
                      <a:pt x="1244" y="1994"/>
                    </a:lnTo>
                    <a:lnTo>
                      <a:pt x="1241" y="1993"/>
                    </a:lnTo>
                    <a:lnTo>
                      <a:pt x="1236" y="1990"/>
                    </a:lnTo>
                    <a:lnTo>
                      <a:pt x="1234" y="1990"/>
                    </a:lnTo>
                    <a:lnTo>
                      <a:pt x="1231" y="1990"/>
                    </a:lnTo>
                    <a:lnTo>
                      <a:pt x="1229" y="1989"/>
                    </a:lnTo>
                    <a:lnTo>
                      <a:pt x="1227" y="1986"/>
                    </a:lnTo>
                    <a:lnTo>
                      <a:pt x="1225" y="1985"/>
                    </a:lnTo>
                    <a:lnTo>
                      <a:pt x="1220" y="1984"/>
                    </a:lnTo>
                    <a:lnTo>
                      <a:pt x="1218" y="1982"/>
                    </a:lnTo>
                    <a:lnTo>
                      <a:pt x="1195" y="1971"/>
                    </a:lnTo>
                    <a:lnTo>
                      <a:pt x="1192" y="1970"/>
                    </a:lnTo>
                    <a:lnTo>
                      <a:pt x="1191" y="1970"/>
                    </a:lnTo>
                    <a:lnTo>
                      <a:pt x="1188" y="1972"/>
                    </a:lnTo>
                    <a:lnTo>
                      <a:pt x="1184" y="1969"/>
                    </a:lnTo>
                    <a:lnTo>
                      <a:pt x="1167" y="1972"/>
                    </a:lnTo>
                    <a:lnTo>
                      <a:pt x="1146" y="1969"/>
                    </a:lnTo>
                    <a:lnTo>
                      <a:pt x="1124" y="1973"/>
                    </a:lnTo>
                    <a:lnTo>
                      <a:pt x="1123" y="1972"/>
                    </a:lnTo>
                    <a:lnTo>
                      <a:pt x="1122" y="1972"/>
                    </a:lnTo>
                    <a:lnTo>
                      <a:pt x="1122" y="1971"/>
                    </a:lnTo>
                    <a:lnTo>
                      <a:pt x="1121" y="1971"/>
                    </a:lnTo>
                    <a:lnTo>
                      <a:pt x="1120" y="1972"/>
                    </a:lnTo>
                    <a:lnTo>
                      <a:pt x="1120" y="1976"/>
                    </a:lnTo>
                    <a:lnTo>
                      <a:pt x="1119" y="1978"/>
                    </a:lnTo>
                    <a:lnTo>
                      <a:pt x="1116" y="1980"/>
                    </a:lnTo>
                    <a:lnTo>
                      <a:pt x="1113" y="1978"/>
                    </a:lnTo>
                    <a:lnTo>
                      <a:pt x="1104" y="1969"/>
                    </a:lnTo>
                    <a:lnTo>
                      <a:pt x="1103" y="1968"/>
                    </a:lnTo>
                    <a:lnTo>
                      <a:pt x="1104" y="1966"/>
                    </a:lnTo>
                    <a:lnTo>
                      <a:pt x="1105" y="1964"/>
                    </a:lnTo>
                    <a:lnTo>
                      <a:pt x="1110" y="1963"/>
                    </a:lnTo>
                    <a:lnTo>
                      <a:pt x="1110" y="1963"/>
                    </a:lnTo>
                    <a:lnTo>
                      <a:pt x="1109" y="1962"/>
                    </a:lnTo>
                    <a:lnTo>
                      <a:pt x="1106" y="1959"/>
                    </a:lnTo>
                    <a:lnTo>
                      <a:pt x="1105" y="1958"/>
                    </a:lnTo>
                    <a:lnTo>
                      <a:pt x="1104" y="1958"/>
                    </a:lnTo>
                    <a:lnTo>
                      <a:pt x="1103" y="1959"/>
                    </a:lnTo>
                    <a:lnTo>
                      <a:pt x="1102" y="1959"/>
                    </a:lnTo>
                    <a:lnTo>
                      <a:pt x="1104" y="1956"/>
                    </a:lnTo>
                    <a:lnTo>
                      <a:pt x="1103" y="1955"/>
                    </a:lnTo>
                    <a:lnTo>
                      <a:pt x="1102" y="1954"/>
                    </a:lnTo>
                    <a:lnTo>
                      <a:pt x="1097" y="1953"/>
                    </a:lnTo>
                    <a:lnTo>
                      <a:pt x="1095" y="1953"/>
                    </a:lnTo>
                    <a:lnTo>
                      <a:pt x="1094" y="1953"/>
                    </a:lnTo>
                    <a:lnTo>
                      <a:pt x="1091" y="1953"/>
                    </a:lnTo>
                    <a:lnTo>
                      <a:pt x="1089" y="1956"/>
                    </a:lnTo>
                    <a:lnTo>
                      <a:pt x="1087" y="1961"/>
                    </a:lnTo>
                    <a:lnTo>
                      <a:pt x="1085" y="1964"/>
                    </a:lnTo>
                    <a:lnTo>
                      <a:pt x="1082" y="1963"/>
                    </a:lnTo>
                    <a:lnTo>
                      <a:pt x="1080" y="1961"/>
                    </a:lnTo>
                    <a:lnTo>
                      <a:pt x="1081" y="1957"/>
                    </a:lnTo>
                    <a:lnTo>
                      <a:pt x="1084" y="1954"/>
                    </a:lnTo>
                    <a:lnTo>
                      <a:pt x="1085" y="1952"/>
                    </a:lnTo>
                    <a:lnTo>
                      <a:pt x="1084" y="1950"/>
                    </a:lnTo>
                    <a:lnTo>
                      <a:pt x="1083" y="1950"/>
                    </a:lnTo>
                    <a:lnTo>
                      <a:pt x="1076" y="1950"/>
                    </a:lnTo>
                    <a:lnTo>
                      <a:pt x="1074" y="1950"/>
                    </a:lnTo>
                    <a:lnTo>
                      <a:pt x="1077" y="1954"/>
                    </a:lnTo>
                    <a:lnTo>
                      <a:pt x="1077" y="1955"/>
                    </a:lnTo>
                    <a:lnTo>
                      <a:pt x="1077" y="1960"/>
                    </a:lnTo>
                    <a:lnTo>
                      <a:pt x="1076" y="1962"/>
                    </a:lnTo>
                    <a:lnTo>
                      <a:pt x="1075" y="1963"/>
                    </a:lnTo>
                    <a:lnTo>
                      <a:pt x="1074" y="1963"/>
                    </a:lnTo>
                    <a:lnTo>
                      <a:pt x="1071" y="1962"/>
                    </a:lnTo>
                    <a:lnTo>
                      <a:pt x="1069" y="1960"/>
                    </a:lnTo>
                    <a:lnTo>
                      <a:pt x="1068" y="1958"/>
                    </a:lnTo>
                    <a:lnTo>
                      <a:pt x="1068" y="1956"/>
                    </a:lnTo>
                    <a:lnTo>
                      <a:pt x="1065" y="1953"/>
                    </a:lnTo>
                    <a:lnTo>
                      <a:pt x="1062" y="1951"/>
                    </a:lnTo>
                    <a:lnTo>
                      <a:pt x="1058" y="1948"/>
                    </a:lnTo>
                    <a:lnTo>
                      <a:pt x="1057" y="1947"/>
                    </a:lnTo>
                    <a:lnTo>
                      <a:pt x="1055" y="1944"/>
                    </a:lnTo>
                    <a:lnTo>
                      <a:pt x="1053" y="1941"/>
                    </a:lnTo>
                    <a:lnTo>
                      <a:pt x="1040" y="1931"/>
                    </a:lnTo>
                    <a:lnTo>
                      <a:pt x="1039" y="1929"/>
                    </a:lnTo>
                    <a:lnTo>
                      <a:pt x="1039" y="1931"/>
                    </a:lnTo>
                    <a:lnTo>
                      <a:pt x="1040" y="1932"/>
                    </a:lnTo>
                    <a:lnTo>
                      <a:pt x="1041" y="1934"/>
                    </a:lnTo>
                    <a:lnTo>
                      <a:pt x="1043" y="1934"/>
                    </a:lnTo>
                    <a:lnTo>
                      <a:pt x="1046" y="1938"/>
                    </a:lnTo>
                    <a:lnTo>
                      <a:pt x="1053" y="1951"/>
                    </a:lnTo>
                    <a:lnTo>
                      <a:pt x="1054" y="1953"/>
                    </a:lnTo>
                    <a:lnTo>
                      <a:pt x="1053" y="1955"/>
                    </a:lnTo>
                    <a:lnTo>
                      <a:pt x="1050" y="1956"/>
                    </a:lnTo>
                    <a:lnTo>
                      <a:pt x="1042" y="1955"/>
                    </a:lnTo>
                    <a:lnTo>
                      <a:pt x="1040" y="1956"/>
                    </a:lnTo>
                    <a:lnTo>
                      <a:pt x="1041" y="1957"/>
                    </a:lnTo>
                    <a:lnTo>
                      <a:pt x="1042" y="1958"/>
                    </a:lnTo>
                    <a:lnTo>
                      <a:pt x="1042" y="1959"/>
                    </a:lnTo>
                    <a:lnTo>
                      <a:pt x="1036" y="1959"/>
                    </a:lnTo>
                    <a:lnTo>
                      <a:pt x="1032" y="1960"/>
                    </a:lnTo>
                    <a:lnTo>
                      <a:pt x="1031" y="1961"/>
                    </a:lnTo>
                    <a:lnTo>
                      <a:pt x="1031" y="1961"/>
                    </a:lnTo>
                    <a:lnTo>
                      <a:pt x="1027" y="1959"/>
                    </a:lnTo>
                    <a:lnTo>
                      <a:pt x="1022" y="1966"/>
                    </a:lnTo>
                    <a:lnTo>
                      <a:pt x="1021" y="1967"/>
                    </a:lnTo>
                    <a:lnTo>
                      <a:pt x="1019" y="1965"/>
                    </a:lnTo>
                    <a:lnTo>
                      <a:pt x="1016" y="1963"/>
                    </a:lnTo>
                    <a:lnTo>
                      <a:pt x="1008" y="1961"/>
                    </a:lnTo>
                    <a:lnTo>
                      <a:pt x="1005" y="1960"/>
                    </a:lnTo>
                    <a:lnTo>
                      <a:pt x="1003" y="1961"/>
                    </a:lnTo>
                    <a:lnTo>
                      <a:pt x="997" y="1963"/>
                    </a:lnTo>
                    <a:lnTo>
                      <a:pt x="994" y="1963"/>
                    </a:lnTo>
                    <a:lnTo>
                      <a:pt x="992" y="1961"/>
                    </a:lnTo>
                    <a:lnTo>
                      <a:pt x="987" y="1960"/>
                    </a:lnTo>
                    <a:lnTo>
                      <a:pt x="985" y="1959"/>
                    </a:lnTo>
                    <a:lnTo>
                      <a:pt x="982" y="1960"/>
                    </a:lnTo>
                    <a:lnTo>
                      <a:pt x="979" y="1961"/>
                    </a:lnTo>
                    <a:lnTo>
                      <a:pt x="976" y="1962"/>
                    </a:lnTo>
                    <a:lnTo>
                      <a:pt x="975" y="1963"/>
                    </a:lnTo>
                    <a:lnTo>
                      <a:pt x="973" y="1964"/>
                    </a:lnTo>
                    <a:lnTo>
                      <a:pt x="973" y="1963"/>
                    </a:lnTo>
                    <a:lnTo>
                      <a:pt x="973" y="1961"/>
                    </a:lnTo>
                    <a:lnTo>
                      <a:pt x="973" y="1960"/>
                    </a:lnTo>
                    <a:lnTo>
                      <a:pt x="968" y="1958"/>
                    </a:lnTo>
                    <a:lnTo>
                      <a:pt x="965" y="1957"/>
                    </a:lnTo>
                    <a:lnTo>
                      <a:pt x="964" y="1957"/>
                    </a:lnTo>
                    <a:lnTo>
                      <a:pt x="964" y="1956"/>
                    </a:lnTo>
                    <a:lnTo>
                      <a:pt x="963" y="1953"/>
                    </a:lnTo>
                    <a:lnTo>
                      <a:pt x="963" y="1953"/>
                    </a:lnTo>
                    <a:lnTo>
                      <a:pt x="961" y="1953"/>
                    </a:lnTo>
                    <a:lnTo>
                      <a:pt x="956" y="1960"/>
                    </a:lnTo>
                    <a:lnTo>
                      <a:pt x="958" y="1960"/>
                    </a:lnTo>
                    <a:lnTo>
                      <a:pt x="959" y="1960"/>
                    </a:lnTo>
                    <a:lnTo>
                      <a:pt x="960" y="1959"/>
                    </a:lnTo>
                    <a:lnTo>
                      <a:pt x="962" y="1958"/>
                    </a:lnTo>
                    <a:lnTo>
                      <a:pt x="964" y="1963"/>
                    </a:lnTo>
                    <a:lnTo>
                      <a:pt x="965" y="1965"/>
                    </a:lnTo>
                    <a:lnTo>
                      <a:pt x="967" y="1966"/>
                    </a:lnTo>
                    <a:lnTo>
                      <a:pt x="969" y="1966"/>
                    </a:lnTo>
                    <a:lnTo>
                      <a:pt x="971" y="1967"/>
                    </a:lnTo>
                    <a:lnTo>
                      <a:pt x="972" y="1969"/>
                    </a:lnTo>
                    <a:lnTo>
                      <a:pt x="970" y="1972"/>
                    </a:lnTo>
                    <a:lnTo>
                      <a:pt x="972" y="1973"/>
                    </a:lnTo>
                    <a:lnTo>
                      <a:pt x="973" y="1973"/>
                    </a:lnTo>
                    <a:lnTo>
                      <a:pt x="967" y="1979"/>
                    </a:lnTo>
                    <a:lnTo>
                      <a:pt x="967" y="1981"/>
                    </a:lnTo>
                    <a:lnTo>
                      <a:pt x="965" y="1982"/>
                    </a:lnTo>
                    <a:lnTo>
                      <a:pt x="955" y="1981"/>
                    </a:lnTo>
                    <a:lnTo>
                      <a:pt x="953" y="1980"/>
                    </a:lnTo>
                    <a:lnTo>
                      <a:pt x="944" y="1974"/>
                    </a:lnTo>
                    <a:lnTo>
                      <a:pt x="921" y="1967"/>
                    </a:lnTo>
                    <a:lnTo>
                      <a:pt x="918" y="1964"/>
                    </a:lnTo>
                    <a:lnTo>
                      <a:pt x="915" y="1963"/>
                    </a:lnTo>
                    <a:lnTo>
                      <a:pt x="910" y="1964"/>
                    </a:lnTo>
                    <a:lnTo>
                      <a:pt x="909" y="1966"/>
                    </a:lnTo>
                    <a:lnTo>
                      <a:pt x="906" y="1970"/>
                    </a:lnTo>
                    <a:lnTo>
                      <a:pt x="904" y="1974"/>
                    </a:lnTo>
                    <a:lnTo>
                      <a:pt x="905" y="1976"/>
                    </a:lnTo>
                    <a:lnTo>
                      <a:pt x="909" y="1978"/>
                    </a:lnTo>
                    <a:lnTo>
                      <a:pt x="909" y="1981"/>
                    </a:lnTo>
                    <a:lnTo>
                      <a:pt x="906" y="1983"/>
                    </a:lnTo>
                    <a:lnTo>
                      <a:pt x="904" y="1986"/>
                    </a:lnTo>
                    <a:lnTo>
                      <a:pt x="903" y="1986"/>
                    </a:lnTo>
                    <a:lnTo>
                      <a:pt x="904" y="1978"/>
                    </a:lnTo>
                    <a:lnTo>
                      <a:pt x="903" y="1972"/>
                    </a:lnTo>
                    <a:lnTo>
                      <a:pt x="880" y="1948"/>
                    </a:lnTo>
                    <a:lnTo>
                      <a:pt x="860" y="1936"/>
                    </a:lnTo>
                    <a:lnTo>
                      <a:pt x="857" y="1936"/>
                    </a:lnTo>
                    <a:lnTo>
                      <a:pt x="850" y="1936"/>
                    </a:lnTo>
                    <a:lnTo>
                      <a:pt x="848" y="1936"/>
                    </a:lnTo>
                    <a:lnTo>
                      <a:pt x="843" y="1939"/>
                    </a:lnTo>
                    <a:lnTo>
                      <a:pt x="840" y="1938"/>
                    </a:lnTo>
                    <a:lnTo>
                      <a:pt x="836" y="1936"/>
                    </a:lnTo>
                    <a:lnTo>
                      <a:pt x="834" y="1936"/>
                    </a:lnTo>
                    <a:lnTo>
                      <a:pt x="831" y="1938"/>
                    </a:lnTo>
                    <a:lnTo>
                      <a:pt x="830" y="1938"/>
                    </a:lnTo>
                    <a:lnTo>
                      <a:pt x="828" y="1940"/>
                    </a:lnTo>
                    <a:lnTo>
                      <a:pt x="827" y="1940"/>
                    </a:lnTo>
                    <a:lnTo>
                      <a:pt x="826" y="1940"/>
                    </a:lnTo>
                    <a:lnTo>
                      <a:pt x="823" y="1938"/>
                    </a:lnTo>
                    <a:lnTo>
                      <a:pt x="822" y="1938"/>
                    </a:lnTo>
                    <a:lnTo>
                      <a:pt x="820" y="1938"/>
                    </a:lnTo>
                    <a:lnTo>
                      <a:pt x="815" y="1939"/>
                    </a:lnTo>
                    <a:lnTo>
                      <a:pt x="810" y="1939"/>
                    </a:lnTo>
                    <a:lnTo>
                      <a:pt x="808" y="1941"/>
                    </a:lnTo>
                    <a:lnTo>
                      <a:pt x="806" y="1944"/>
                    </a:lnTo>
                    <a:lnTo>
                      <a:pt x="804" y="1945"/>
                    </a:lnTo>
                    <a:lnTo>
                      <a:pt x="794" y="1948"/>
                    </a:lnTo>
                    <a:lnTo>
                      <a:pt x="792" y="1947"/>
                    </a:lnTo>
                    <a:lnTo>
                      <a:pt x="790" y="1946"/>
                    </a:lnTo>
                    <a:lnTo>
                      <a:pt x="788" y="1944"/>
                    </a:lnTo>
                    <a:lnTo>
                      <a:pt x="787" y="1941"/>
                    </a:lnTo>
                    <a:lnTo>
                      <a:pt x="786" y="1936"/>
                    </a:lnTo>
                    <a:lnTo>
                      <a:pt x="786" y="1935"/>
                    </a:lnTo>
                    <a:lnTo>
                      <a:pt x="786" y="1935"/>
                    </a:lnTo>
                    <a:lnTo>
                      <a:pt x="785" y="1935"/>
                    </a:lnTo>
                    <a:lnTo>
                      <a:pt x="784" y="1934"/>
                    </a:lnTo>
                    <a:lnTo>
                      <a:pt x="784" y="1935"/>
                    </a:lnTo>
                    <a:lnTo>
                      <a:pt x="784" y="1935"/>
                    </a:lnTo>
                    <a:lnTo>
                      <a:pt x="784" y="1936"/>
                    </a:lnTo>
                    <a:lnTo>
                      <a:pt x="785" y="1938"/>
                    </a:lnTo>
                    <a:lnTo>
                      <a:pt x="785" y="1945"/>
                    </a:lnTo>
                    <a:lnTo>
                      <a:pt x="786" y="1948"/>
                    </a:lnTo>
                    <a:lnTo>
                      <a:pt x="784" y="1950"/>
                    </a:lnTo>
                    <a:lnTo>
                      <a:pt x="781" y="1952"/>
                    </a:lnTo>
                    <a:lnTo>
                      <a:pt x="779" y="1955"/>
                    </a:lnTo>
                    <a:lnTo>
                      <a:pt x="776" y="1959"/>
                    </a:lnTo>
                    <a:lnTo>
                      <a:pt x="774" y="1963"/>
                    </a:lnTo>
                    <a:lnTo>
                      <a:pt x="774" y="1968"/>
                    </a:lnTo>
                    <a:lnTo>
                      <a:pt x="775" y="1976"/>
                    </a:lnTo>
                    <a:lnTo>
                      <a:pt x="771" y="1976"/>
                    </a:lnTo>
                    <a:lnTo>
                      <a:pt x="768" y="1976"/>
                    </a:lnTo>
                    <a:lnTo>
                      <a:pt x="766" y="1977"/>
                    </a:lnTo>
                    <a:lnTo>
                      <a:pt x="765" y="1980"/>
                    </a:lnTo>
                    <a:lnTo>
                      <a:pt x="765" y="1983"/>
                    </a:lnTo>
                    <a:lnTo>
                      <a:pt x="766" y="1984"/>
                    </a:lnTo>
                    <a:lnTo>
                      <a:pt x="773" y="1985"/>
                    </a:lnTo>
                    <a:lnTo>
                      <a:pt x="772" y="1987"/>
                    </a:lnTo>
                    <a:lnTo>
                      <a:pt x="770" y="1990"/>
                    </a:lnTo>
                    <a:lnTo>
                      <a:pt x="770" y="1990"/>
                    </a:lnTo>
                    <a:lnTo>
                      <a:pt x="769" y="1990"/>
                    </a:lnTo>
                    <a:lnTo>
                      <a:pt x="768" y="1990"/>
                    </a:lnTo>
                    <a:lnTo>
                      <a:pt x="767" y="1991"/>
                    </a:lnTo>
                    <a:lnTo>
                      <a:pt x="766" y="1997"/>
                    </a:lnTo>
                    <a:lnTo>
                      <a:pt x="764" y="1997"/>
                    </a:lnTo>
                    <a:lnTo>
                      <a:pt x="762" y="1996"/>
                    </a:lnTo>
                    <a:lnTo>
                      <a:pt x="760" y="1994"/>
                    </a:lnTo>
                    <a:lnTo>
                      <a:pt x="758" y="1999"/>
                    </a:lnTo>
                    <a:lnTo>
                      <a:pt x="756" y="1999"/>
                    </a:lnTo>
                    <a:lnTo>
                      <a:pt x="753" y="1999"/>
                    </a:lnTo>
                    <a:lnTo>
                      <a:pt x="751" y="2001"/>
                    </a:lnTo>
                    <a:lnTo>
                      <a:pt x="749" y="2005"/>
                    </a:lnTo>
                    <a:lnTo>
                      <a:pt x="748" y="2008"/>
                    </a:lnTo>
                    <a:lnTo>
                      <a:pt x="746" y="2013"/>
                    </a:lnTo>
                    <a:lnTo>
                      <a:pt x="746" y="2018"/>
                    </a:lnTo>
                    <a:lnTo>
                      <a:pt x="744" y="2018"/>
                    </a:lnTo>
                    <a:lnTo>
                      <a:pt x="739" y="2019"/>
                    </a:lnTo>
                    <a:lnTo>
                      <a:pt x="737" y="2018"/>
                    </a:lnTo>
                    <a:lnTo>
                      <a:pt x="734" y="2018"/>
                    </a:lnTo>
                    <a:lnTo>
                      <a:pt x="732" y="2016"/>
                    </a:lnTo>
                    <a:lnTo>
                      <a:pt x="730" y="2016"/>
                    </a:lnTo>
                    <a:lnTo>
                      <a:pt x="728" y="2017"/>
                    </a:lnTo>
                    <a:lnTo>
                      <a:pt x="724" y="2012"/>
                    </a:lnTo>
                    <a:lnTo>
                      <a:pt x="719" y="2001"/>
                    </a:lnTo>
                    <a:lnTo>
                      <a:pt x="711" y="1992"/>
                    </a:lnTo>
                    <a:lnTo>
                      <a:pt x="711" y="1991"/>
                    </a:lnTo>
                    <a:lnTo>
                      <a:pt x="710" y="1991"/>
                    </a:lnTo>
                    <a:lnTo>
                      <a:pt x="706" y="1993"/>
                    </a:lnTo>
                    <a:lnTo>
                      <a:pt x="704" y="1993"/>
                    </a:lnTo>
                    <a:lnTo>
                      <a:pt x="703" y="1993"/>
                    </a:lnTo>
                    <a:lnTo>
                      <a:pt x="702" y="1995"/>
                    </a:lnTo>
                    <a:lnTo>
                      <a:pt x="701" y="1995"/>
                    </a:lnTo>
                    <a:lnTo>
                      <a:pt x="700" y="1995"/>
                    </a:lnTo>
                    <a:lnTo>
                      <a:pt x="698" y="1993"/>
                    </a:lnTo>
                    <a:lnTo>
                      <a:pt x="697" y="1991"/>
                    </a:lnTo>
                    <a:lnTo>
                      <a:pt x="697" y="1990"/>
                    </a:lnTo>
                    <a:lnTo>
                      <a:pt x="698" y="1989"/>
                    </a:lnTo>
                    <a:lnTo>
                      <a:pt x="695" y="1988"/>
                    </a:lnTo>
                    <a:lnTo>
                      <a:pt x="693" y="1985"/>
                    </a:lnTo>
                    <a:lnTo>
                      <a:pt x="693" y="1982"/>
                    </a:lnTo>
                    <a:lnTo>
                      <a:pt x="694" y="1979"/>
                    </a:lnTo>
                    <a:lnTo>
                      <a:pt x="690" y="1978"/>
                    </a:lnTo>
                    <a:lnTo>
                      <a:pt x="689" y="1978"/>
                    </a:lnTo>
                    <a:lnTo>
                      <a:pt x="687" y="1976"/>
                    </a:lnTo>
                    <a:lnTo>
                      <a:pt x="687" y="1975"/>
                    </a:lnTo>
                    <a:lnTo>
                      <a:pt x="686" y="1973"/>
                    </a:lnTo>
                    <a:lnTo>
                      <a:pt x="686" y="1971"/>
                    </a:lnTo>
                    <a:lnTo>
                      <a:pt x="685" y="1967"/>
                    </a:lnTo>
                    <a:lnTo>
                      <a:pt x="687" y="1965"/>
                    </a:lnTo>
                    <a:lnTo>
                      <a:pt x="689" y="1963"/>
                    </a:lnTo>
                    <a:lnTo>
                      <a:pt x="692" y="1960"/>
                    </a:lnTo>
                    <a:lnTo>
                      <a:pt x="689" y="1961"/>
                    </a:lnTo>
                    <a:lnTo>
                      <a:pt x="687" y="1961"/>
                    </a:lnTo>
                    <a:lnTo>
                      <a:pt x="686" y="1959"/>
                    </a:lnTo>
                    <a:lnTo>
                      <a:pt x="685" y="1961"/>
                    </a:lnTo>
                    <a:lnTo>
                      <a:pt x="684" y="1963"/>
                    </a:lnTo>
                    <a:lnTo>
                      <a:pt x="683" y="1963"/>
                    </a:lnTo>
                    <a:lnTo>
                      <a:pt x="681" y="1963"/>
                    </a:lnTo>
                    <a:lnTo>
                      <a:pt x="681" y="1963"/>
                    </a:lnTo>
                    <a:lnTo>
                      <a:pt x="683" y="1965"/>
                    </a:lnTo>
                    <a:lnTo>
                      <a:pt x="683" y="1967"/>
                    </a:lnTo>
                    <a:lnTo>
                      <a:pt x="682" y="1969"/>
                    </a:lnTo>
                    <a:lnTo>
                      <a:pt x="680" y="1971"/>
                    </a:lnTo>
                    <a:lnTo>
                      <a:pt x="679" y="1971"/>
                    </a:lnTo>
                    <a:lnTo>
                      <a:pt x="673" y="1969"/>
                    </a:lnTo>
                    <a:lnTo>
                      <a:pt x="675" y="1972"/>
                    </a:lnTo>
                    <a:lnTo>
                      <a:pt x="682" y="1972"/>
                    </a:lnTo>
                    <a:lnTo>
                      <a:pt x="684" y="1975"/>
                    </a:lnTo>
                    <a:lnTo>
                      <a:pt x="679" y="1976"/>
                    </a:lnTo>
                    <a:lnTo>
                      <a:pt x="679" y="1977"/>
                    </a:lnTo>
                    <a:lnTo>
                      <a:pt x="680" y="1977"/>
                    </a:lnTo>
                    <a:lnTo>
                      <a:pt x="683" y="1978"/>
                    </a:lnTo>
                    <a:lnTo>
                      <a:pt x="682" y="1979"/>
                    </a:lnTo>
                    <a:lnTo>
                      <a:pt x="684" y="1980"/>
                    </a:lnTo>
                    <a:lnTo>
                      <a:pt x="684" y="1981"/>
                    </a:lnTo>
                    <a:lnTo>
                      <a:pt x="683" y="1981"/>
                    </a:lnTo>
                    <a:lnTo>
                      <a:pt x="682" y="1982"/>
                    </a:lnTo>
                    <a:lnTo>
                      <a:pt x="682" y="1983"/>
                    </a:lnTo>
                    <a:lnTo>
                      <a:pt x="682" y="1985"/>
                    </a:lnTo>
                    <a:lnTo>
                      <a:pt x="682" y="1986"/>
                    </a:lnTo>
                    <a:lnTo>
                      <a:pt x="679" y="1985"/>
                    </a:lnTo>
                    <a:lnTo>
                      <a:pt x="678" y="1982"/>
                    </a:lnTo>
                    <a:lnTo>
                      <a:pt x="678" y="1980"/>
                    </a:lnTo>
                    <a:lnTo>
                      <a:pt x="675" y="1978"/>
                    </a:lnTo>
                    <a:lnTo>
                      <a:pt x="666" y="1973"/>
                    </a:lnTo>
                    <a:lnTo>
                      <a:pt x="660" y="1972"/>
                    </a:lnTo>
                    <a:lnTo>
                      <a:pt x="650" y="1976"/>
                    </a:lnTo>
                    <a:lnTo>
                      <a:pt x="645" y="1977"/>
                    </a:lnTo>
                    <a:lnTo>
                      <a:pt x="624" y="1974"/>
                    </a:lnTo>
                    <a:lnTo>
                      <a:pt x="624" y="1975"/>
                    </a:lnTo>
                    <a:lnTo>
                      <a:pt x="623" y="1975"/>
                    </a:lnTo>
                    <a:lnTo>
                      <a:pt x="622" y="1975"/>
                    </a:lnTo>
                    <a:lnTo>
                      <a:pt x="621" y="1970"/>
                    </a:lnTo>
                    <a:lnTo>
                      <a:pt x="620" y="1970"/>
                    </a:lnTo>
                    <a:lnTo>
                      <a:pt x="620" y="1970"/>
                    </a:lnTo>
                    <a:lnTo>
                      <a:pt x="620" y="1971"/>
                    </a:lnTo>
                    <a:lnTo>
                      <a:pt x="619" y="1971"/>
                    </a:lnTo>
                    <a:lnTo>
                      <a:pt x="616" y="1970"/>
                    </a:lnTo>
                    <a:lnTo>
                      <a:pt x="613" y="1971"/>
                    </a:lnTo>
                    <a:lnTo>
                      <a:pt x="611" y="1972"/>
                    </a:lnTo>
                    <a:lnTo>
                      <a:pt x="612" y="1974"/>
                    </a:lnTo>
                    <a:lnTo>
                      <a:pt x="611" y="1976"/>
                    </a:lnTo>
                    <a:lnTo>
                      <a:pt x="611" y="1977"/>
                    </a:lnTo>
                    <a:lnTo>
                      <a:pt x="610" y="1978"/>
                    </a:lnTo>
                    <a:lnTo>
                      <a:pt x="608" y="1979"/>
                    </a:lnTo>
                    <a:lnTo>
                      <a:pt x="607" y="1980"/>
                    </a:lnTo>
                    <a:lnTo>
                      <a:pt x="607" y="1981"/>
                    </a:lnTo>
                    <a:lnTo>
                      <a:pt x="608" y="1982"/>
                    </a:lnTo>
                    <a:lnTo>
                      <a:pt x="608" y="1983"/>
                    </a:lnTo>
                    <a:lnTo>
                      <a:pt x="605" y="1987"/>
                    </a:lnTo>
                    <a:lnTo>
                      <a:pt x="605" y="1988"/>
                    </a:lnTo>
                    <a:lnTo>
                      <a:pt x="603" y="1989"/>
                    </a:lnTo>
                    <a:lnTo>
                      <a:pt x="597" y="1987"/>
                    </a:lnTo>
                    <a:lnTo>
                      <a:pt x="595" y="1987"/>
                    </a:lnTo>
                    <a:lnTo>
                      <a:pt x="592" y="1990"/>
                    </a:lnTo>
                    <a:lnTo>
                      <a:pt x="590" y="1990"/>
                    </a:lnTo>
                    <a:lnTo>
                      <a:pt x="584" y="1991"/>
                    </a:lnTo>
                    <a:lnTo>
                      <a:pt x="582" y="1992"/>
                    </a:lnTo>
                    <a:lnTo>
                      <a:pt x="574" y="2000"/>
                    </a:lnTo>
                    <a:lnTo>
                      <a:pt x="574" y="1998"/>
                    </a:lnTo>
                    <a:lnTo>
                      <a:pt x="574" y="1990"/>
                    </a:lnTo>
                    <a:lnTo>
                      <a:pt x="574" y="1989"/>
                    </a:lnTo>
                    <a:lnTo>
                      <a:pt x="571" y="1989"/>
                    </a:lnTo>
                    <a:lnTo>
                      <a:pt x="570" y="1990"/>
                    </a:lnTo>
                    <a:lnTo>
                      <a:pt x="570" y="1993"/>
                    </a:lnTo>
                    <a:lnTo>
                      <a:pt x="568" y="1995"/>
                    </a:lnTo>
                    <a:lnTo>
                      <a:pt x="568" y="1996"/>
                    </a:lnTo>
                    <a:lnTo>
                      <a:pt x="568" y="1997"/>
                    </a:lnTo>
                    <a:lnTo>
                      <a:pt x="570" y="1999"/>
                    </a:lnTo>
                    <a:lnTo>
                      <a:pt x="569" y="1999"/>
                    </a:lnTo>
                    <a:lnTo>
                      <a:pt x="568" y="1999"/>
                    </a:lnTo>
                    <a:lnTo>
                      <a:pt x="566" y="1999"/>
                    </a:lnTo>
                    <a:lnTo>
                      <a:pt x="565" y="2000"/>
                    </a:lnTo>
                    <a:lnTo>
                      <a:pt x="565" y="2002"/>
                    </a:lnTo>
                    <a:lnTo>
                      <a:pt x="564" y="2003"/>
                    </a:lnTo>
                    <a:lnTo>
                      <a:pt x="564" y="2005"/>
                    </a:lnTo>
                    <a:lnTo>
                      <a:pt x="562" y="2005"/>
                    </a:lnTo>
                    <a:lnTo>
                      <a:pt x="557" y="2007"/>
                    </a:lnTo>
                    <a:lnTo>
                      <a:pt x="559" y="2007"/>
                    </a:lnTo>
                    <a:lnTo>
                      <a:pt x="560" y="2007"/>
                    </a:lnTo>
                    <a:lnTo>
                      <a:pt x="562" y="2008"/>
                    </a:lnTo>
                    <a:lnTo>
                      <a:pt x="564" y="2008"/>
                    </a:lnTo>
                    <a:lnTo>
                      <a:pt x="565" y="2009"/>
                    </a:lnTo>
                    <a:lnTo>
                      <a:pt x="565" y="2010"/>
                    </a:lnTo>
                    <a:lnTo>
                      <a:pt x="565" y="2013"/>
                    </a:lnTo>
                    <a:lnTo>
                      <a:pt x="565" y="2015"/>
                    </a:lnTo>
                    <a:lnTo>
                      <a:pt x="563" y="2018"/>
                    </a:lnTo>
                    <a:lnTo>
                      <a:pt x="558" y="2023"/>
                    </a:lnTo>
                    <a:lnTo>
                      <a:pt x="556" y="2023"/>
                    </a:lnTo>
                    <a:lnTo>
                      <a:pt x="555" y="2022"/>
                    </a:lnTo>
                    <a:lnTo>
                      <a:pt x="553" y="2022"/>
                    </a:lnTo>
                    <a:lnTo>
                      <a:pt x="552" y="2022"/>
                    </a:lnTo>
                    <a:lnTo>
                      <a:pt x="547" y="2026"/>
                    </a:lnTo>
                    <a:lnTo>
                      <a:pt x="545" y="2030"/>
                    </a:lnTo>
                    <a:lnTo>
                      <a:pt x="544" y="2031"/>
                    </a:lnTo>
                    <a:lnTo>
                      <a:pt x="543" y="2030"/>
                    </a:lnTo>
                    <a:lnTo>
                      <a:pt x="542" y="2029"/>
                    </a:lnTo>
                    <a:lnTo>
                      <a:pt x="539" y="2024"/>
                    </a:lnTo>
                    <a:lnTo>
                      <a:pt x="538" y="2023"/>
                    </a:lnTo>
                    <a:lnTo>
                      <a:pt x="538" y="2022"/>
                    </a:lnTo>
                    <a:lnTo>
                      <a:pt x="538" y="2019"/>
                    </a:lnTo>
                    <a:lnTo>
                      <a:pt x="539" y="2018"/>
                    </a:lnTo>
                    <a:lnTo>
                      <a:pt x="539" y="2017"/>
                    </a:lnTo>
                    <a:lnTo>
                      <a:pt x="538" y="2014"/>
                    </a:lnTo>
                    <a:lnTo>
                      <a:pt x="537" y="2008"/>
                    </a:lnTo>
                    <a:lnTo>
                      <a:pt x="535" y="2005"/>
                    </a:lnTo>
                    <a:lnTo>
                      <a:pt x="533" y="2002"/>
                    </a:lnTo>
                    <a:lnTo>
                      <a:pt x="526" y="1998"/>
                    </a:lnTo>
                    <a:lnTo>
                      <a:pt x="521" y="1995"/>
                    </a:lnTo>
                    <a:lnTo>
                      <a:pt x="518" y="1991"/>
                    </a:lnTo>
                    <a:lnTo>
                      <a:pt x="516" y="1990"/>
                    </a:lnTo>
                    <a:lnTo>
                      <a:pt x="513" y="1990"/>
                    </a:lnTo>
                    <a:lnTo>
                      <a:pt x="510" y="1990"/>
                    </a:lnTo>
                    <a:lnTo>
                      <a:pt x="507" y="1992"/>
                    </a:lnTo>
                    <a:lnTo>
                      <a:pt x="507" y="1995"/>
                    </a:lnTo>
                    <a:lnTo>
                      <a:pt x="507" y="1999"/>
                    </a:lnTo>
                    <a:lnTo>
                      <a:pt x="504" y="2000"/>
                    </a:lnTo>
                    <a:lnTo>
                      <a:pt x="502" y="2002"/>
                    </a:lnTo>
                    <a:lnTo>
                      <a:pt x="500" y="2002"/>
                    </a:lnTo>
                    <a:lnTo>
                      <a:pt x="494" y="2003"/>
                    </a:lnTo>
                    <a:lnTo>
                      <a:pt x="489" y="2002"/>
                    </a:lnTo>
                    <a:lnTo>
                      <a:pt x="484" y="1999"/>
                    </a:lnTo>
                    <a:lnTo>
                      <a:pt x="484" y="1993"/>
                    </a:lnTo>
                    <a:lnTo>
                      <a:pt x="485" y="1993"/>
                    </a:lnTo>
                    <a:lnTo>
                      <a:pt x="486" y="1993"/>
                    </a:lnTo>
                    <a:lnTo>
                      <a:pt x="487" y="1992"/>
                    </a:lnTo>
                    <a:lnTo>
                      <a:pt x="487" y="1991"/>
                    </a:lnTo>
                    <a:lnTo>
                      <a:pt x="487" y="1990"/>
                    </a:lnTo>
                    <a:lnTo>
                      <a:pt x="487" y="1990"/>
                    </a:lnTo>
                    <a:lnTo>
                      <a:pt x="487" y="1986"/>
                    </a:lnTo>
                    <a:lnTo>
                      <a:pt x="487" y="1984"/>
                    </a:lnTo>
                    <a:lnTo>
                      <a:pt x="488" y="1983"/>
                    </a:lnTo>
                    <a:lnTo>
                      <a:pt x="488" y="1982"/>
                    </a:lnTo>
                    <a:lnTo>
                      <a:pt x="492" y="1979"/>
                    </a:lnTo>
                    <a:lnTo>
                      <a:pt x="492" y="1979"/>
                    </a:lnTo>
                    <a:lnTo>
                      <a:pt x="496" y="1978"/>
                    </a:lnTo>
                    <a:lnTo>
                      <a:pt x="505" y="1975"/>
                    </a:lnTo>
                    <a:lnTo>
                      <a:pt x="510" y="1974"/>
                    </a:lnTo>
                    <a:lnTo>
                      <a:pt x="515" y="1972"/>
                    </a:lnTo>
                    <a:lnTo>
                      <a:pt x="518" y="1972"/>
                    </a:lnTo>
                    <a:lnTo>
                      <a:pt x="520" y="1977"/>
                    </a:lnTo>
                    <a:lnTo>
                      <a:pt x="523" y="1979"/>
                    </a:lnTo>
                    <a:lnTo>
                      <a:pt x="526" y="1978"/>
                    </a:lnTo>
                    <a:lnTo>
                      <a:pt x="529" y="1975"/>
                    </a:lnTo>
                    <a:lnTo>
                      <a:pt x="529" y="1974"/>
                    </a:lnTo>
                    <a:lnTo>
                      <a:pt x="530" y="1972"/>
                    </a:lnTo>
                    <a:lnTo>
                      <a:pt x="531" y="1972"/>
                    </a:lnTo>
                    <a:lnTo>
                      <a:pt x="536" y="1972"/>
                    </a:lnTo>
                    <a:lnTo>
                      <a:pt x="540" y="1971"/>
                    </a:lnTo>
                    <a:lnTo>
                      <a:pt x="558" y="1959"/>
                    </a:lnTo>
                    <a:lnTo>
                      <a:pt x="563" y="1956"/>
                    </a:lnTo>
                    <a:lnTo>
                      <a:pt x="565" y="1956"/>
                    </a:lnTo>
                    <a:lnTo>
                      <a:pt x="565" y="1955"/>
                    </a:lnTo>
                    <a:lnTo>
                      <a:pt x="566" y="1953"/>
                    </a:lnTo>
                    <a:lnTo>
                      <a:pt x="566" y="1951"/>
                    </a:lnTo>
                    <a:lnTo>
                      <a:pt x="566" y="1947"/>
                    </a:lnTo>
                    <a:lnTo>
                      <a:pt x="568" y="1946"/>
                    </a:lnTo>
                    <a:lnTo>
                      <a:pt x="570" y="1946"/>
                    </a:lnTo>
                    <a:lnTo>
                      <a:pt x="571" y="1946"/>
                    </a:lnTo>
                    <a:lnTo>
                      <a:pt x="580" y="1944"/>
                    </a:lnTo>
                    <a:lnTo>
                      <a:pt x="581" y="1943"/>
                    </a:lnTo>
                    <a:lnTo>
                      <a:pt x="583" y="1940"/>
                    </a:lnTo>
                    <a:lnTo>
                      <a:pt x="585" y="1933"/>
                    </a:lnTo>
                    <a:lnTo>
                      <a:pt x="586" y="1929"/>
                    </a:lnTo>
                    <a:lnTo>
                      <a:pt x="587" y="1926"/>
                    </a:lnTo>
                    <a:lnTo>
                      <a:pt x="589" y="1924"/>
                    </a:lnTo>
                    <a:lnTo>
                      <a:pt x="592" y="1922"/>
                    </a:lnTo>
                    <a:lnTo>
                      <a:pt x="594" y="1923"/>
                    </a:lnTo>
                    <a:lnTo>
                      <a:pt x="595" y="1922"/>
                    </a:lnTo>
                    <a:lnTo>
                      <a:pt x="597" y="1920"/>
                    </a:lnTo>
                    <a:lnTo>
                      <a:pt x="598" y="1920"/>
                    </a:lnTo>
                    <a:lnTo>
                      <a:pt x="599" y="1922"/>
                    </a:lnTo>
                    <a:lnTo>
                      <a:pt x="599" y="1924"/>
                    </a:lnTo>
                    <a:lnTo>
                      <a:pt x="599" y="1926"/>
                    </a:lnTo>
                    <a:lnTo>
                      <a:pt x="598" y="1929"/>
                    </a:lnTo>
                    <a:lnTo>
                      <a:pt x="599" y="1928"/>
                    </a:lnTo>
                    <a:lnTo>
                      <a:pt x="600" y="1928"/>
                    </a:lnTo>
                    <a:lnTo>
                      <a:pt x="601" y="1928"/>
                    </a:lnTo>
                    <a:lnTo>
                      <a:pt x="602" y="1930"/>
                    </a:lnTo>
                    <a:lnTo>
                      <a:pt x="607" y="1931"/>
                    </a:lnTo>
                    <a:lnTo>
                      <a:pt x="609" y="1933"/>
                    </a:lnTo>
                    <a:lnTo>
                      <a:pt x="608" y="1929"/>
                    </a:lnTo>
                    <a:lnTo>
                      <a:pt x="606" y="1928"/>
                    </a:lnTo>
                    <a:lnTo>
                      <a:pt x="602" y="1926"/>
                    </a:lnTo>
                    <a:lnTo>
                      <a:pt x="602" y="1923"/>
                    </a:lnTo>
                    <a:lnTo>
                      <a:pt x="602" y="1921"/>
                    </a:lnTo>
                    <a:lnTo>
                      <a:pt x="602" y="1919"/>
                    </a:lnTo>
                    <a:lnTo>
                      <a:pt x="602" y="1917"/>
                    </a:lnTo>
                    <a:lnTo>
                      <a:pt x="602" y="1916"/>
                    </a:lnTo>
                    <a:lnTo>
                      <a:pt x="605" y="1917"/>
                    </a:lnTo>
                    <a:lnTo>
                      <a:pt x="615" y="1918"/>
                    </a:lnTo>
                    <a:lnTo>
                      <a:pt x="619" y="1918"/>
                    </a:lnTo>
                    <a:lnTo>
                      <a:pt x="621" y="1916"/>
                    </a:lnTo>
                    <a:lnTo>
                      <a:pt x="623" y="1912"/>
                    </a:lnTo>
                    <a:lnTo>
                      <a:pt x="626" y="1909"/>
                    </a:lnTo>
                    <a:lnTo>
                      <a:pt x="626" y="1907"/>
                    </a:lnTo>
                    <a:lnTo>
                      <a:pt x="627" y="1905"/>
                    </a:lnTo>
                    <a:lnTo>
                      <a:pt x="628" y="1904"/>
                    </a:lnTo>
                    <a:lnTo>
                      <a:pt x="629" y="1905"/>
                    </a:lnTo>
                    <a:lnTo>
                      <a:pt x="639" y="1898"/>
                    </a:lnTo>
                    <a:lnTo>
                      <a:pt x="641" y="1897"/>
                    </a:lnTo>
                    <a:lnTo>
                      <a:pt x="643" y="1894"/>
                    </a:lnTo>
                    <a:lnTo>
                      <a:pt x="646" y="1891"/>
                    </a:lnTo>
                    <a:lnTo>
                      <a:pt x="652" y="1889"/>
                    </a:lnTo>
                    <a:lnTo>
                      <a:pt x="657" y="1882"/>
                    </a:lnTo>
                    <a:lnTo>
                      <a:pt x="659" y="1865"/>
                    </a:lnTo>
                    <a:lnTo>
                      <a:pt x="663" y="1857"/>
                    </a:lnTo>
                    <a:lnTo>
                      <a:pt x="664" y="1856"/>
                    </a:lnTo>
                    <a:lnTo>
                      <a:pt x="666" y="1852"/>
                    </a:lnTo>
                    <a:lnTo>
                      <a:pt x="666" y="1850"/>
                    </a:lnTo>
                    <a:lnTo>
                      <a:pt x="666" y="1847"/>
                    </a:lnTo>
                    <a:lnTo>
                      <a:pt x="666" y="1844"/>
                    </a:lnTo>
                    <a:lnTo>
                      <a:pt x="667" y="1843"/>
                    </a:lnTo>
                    <a:lnTo>
                      <a:pt x="678" y="1845"/>
                    </a:lnTo>
                    <a:lnTo>
                      <a:pt x="680" y="1846"/>
                    </a:lnTo>
                    <a:lnTo>
                      <a:pt x="682" y="1849"/>
                    </a:lnTo>
                    <a:lnTo>
                      <a:pt x="683" y="1849"/>
                    </a:lnTo>
                    <a:lnTo>
                      <a:pt x="690" y="1852"/>
                    </a:lnTo>
                    <a:lnTo>
                      <a:pt x="693" y="1851"/>
                    </a:lnTo>
                    <a:lnTo>
                      <a:pt x="694" y="1850"/>
                    </a:lnTo>
                    <a:lnTo>
                      <a:pt x="704" y="1843"/>
                    </a:lnTo>
                    <a:lnTo>
                      <a:pt x="705" y="1842"/>
                    </a:lnTo>
                    <a:lnTo>
                      <a:pt x="706" y="1841"/>
                    </a:lnTo>
                    <a:lnTo>
                      <a:pt x="707" y="1840"/>
                    </a:lnTo>
                    <a:lnTo>
                      <a:pt x="709" y="1839"/>
                    </a:lnTo>
                    <a:lnTo>
                      <a:pt x="708" y="1837"/>
                    </a:lnTo>
                    <a:lnTo>
                      <a:pt x="708" y="1832"/>
                    </a:lnTo>
                    <a:lnTo>
                      <a:pt x="708" y="1830"/>
                    </a:lnTo>
                    <a:lnTo>
                      <a:pt x="708" y="1829"/>
                    </a:lnTo>
                    <a:lnTo>
                      <a:pt x="706" y="1825"/>
                    </a:lnTo>
                    <a:lnTo>
                      <a:pt x="706" y="1824"/>
                    </a:lnTo>
                    <a:lnTo>
                      <a:pt x="710" y="1825"/>
                    </a:lnTo>
                    <a:lnTo>
                      <a:pt x="711" y="1825"/>
                    </a:lnTo>
                    <a:lnTo>
                      <a:pt x="711" y="1822"/>
                    </a:lnTo>
                    <a:lnTo>
                      <a:pt x="712" y="1820"/>
                    </a:lnTo>
                    <a:lnTo>
                      <a:pt x="711" y="1818"/>
                    </a:lnTo>
                    <a:lnTo>
                      <a:pt x="711" y="1817"/>
                    </a:lnTo>
                    <a:lnTo>
                      <a:pt x="711" y="1815"/>
                    </a:lnTo>
                    <a:lnTo>
                      <a:pt x="720" y="1814"/>
                    </a:lnTo>
                    <a:lnTo>
                      <a:pt x="743" y="1816"/>
                    </a:lnTo>
                    <a:lnTo>
                      <a:pt x="748" y="1815"/>
                    </a:lnTo>
                    <a:lnTo>
                      <a:pt x="750" y="1815"/>
                    </a:lnTo>
                    <a:lnTo>
                      <a:pt x="759" y="1817"/>
                    </a:lnTo>
                    <a:lnTo>
                      <a:pt x="762" y="1817"/>
                    </a:lnTo>
                    <a:lnTo>
                      <a:pt x="766" y="1815"/>
                    </a:lnTo>
                    <a:lnTo>
                      <a:pt x="768" y="1816"/>
                    </a:lnTo>
                    <a:lnTo>
                      <a:pt x="784" y="1824"/>
                    </a:lnTo>
                    <a:lnTo>
                      <a:pt x="793" y="1825"/>
                    </a:lnTo>
                    <a:lnTo>
                      <a:pt x="808" y="1831"/>
                    </a:lnTo>
                    <a:lnTo>
                      <a:pt x="811" y="1835"/>
                    </a:lnTo>
                    <a:lnTo>
                      <a:pt x="812" y="1837"/>
                    </a:lnTo>
                    <a:lnTo>
                      <a:pt x="827" y="1839"/>
                    </a:lnTo>
                    <a:lnTo>
                      <a:pt x="836" y="1838"/>
                    </a:lnTo>
                    <a:lnTo>
                      <a:pt x="840" y="1838"/>
                    </a:lnTo>
                    <a:lnTo>
                      <a:pt x="848" y="1840"/>
                    </a:lnTo>
                    <a:lnTo>
                      <a:pt x="854" y="1840"/>
                    </a:lnTo>
                    <a:lnTo>
                      <a:pt x="857" y="1838"/>
                    </a:lnTo>
                    <a:lnTo>
                      <a:pt x="858" y="1840"/>
                    </a:lnTo>
                    <a:lnTo>
                      <a:pt x="856" y="1842"/>
                    </a:lnTo>
                    <a:lnTo>
                      <a:pt x="857" y="1843"/>
                    </a:lnTo>
                    <a:lnTo>
                      <a:pt x="860" y="1840"/>
                    </a:lnTo>
                    <a:lnTo>
                      <a:pt x="861" y="1839"/>
                    </a:lnTo>
                    <a:lnTo>
                      <a:pt x="861" y="1836"/>
                    </a:lnTo>
                    <a:lnTo>
                      <a:pt x="861" y="1835"/>
                    </a:lnTo>
                    <a:lnTo>
                      <a:pt x="861" y="1834"/>
                    </a:lnTo>
                    <a:lnTo>
                      <a:pt x="861" y="1832"/>
                    </a:lnTo>
                    <a:lnTo>
                      <a:pt x="862" y="1825"/>
                    </a:lnTo>
                    <a:lnTo>
                      <a:pt x="863" y="1821"/>
                    </a:lnTo>
                    <a:lnTo>
                      <a:pt x="862" y="1818"/>
                    </a:lnTo>
                    <a:lnTo>
                      <a:pt x="864" y="1819"/>
                    </a:lnTo>
                    <a:lnTo>
                      <a:pt x="866" y="1819"/>
                    </a:lnTo>
                    <a:lnTo>
                      <a:pt x="866" y="1817"/>
                    </a:lnTo>
                    <a:lnTo>
                      <a:pt x="866" y="1815"/>
                    </a:lnTo>
                    <a:lnTo>
                      <a:pt x="868" y="1813"/>
                    </a:lnTo>
                    <a:lnTo>
                      <a:pt x="870" y="1811"/>
                    </a:lnTo>
                    <a:lnTo>
                      <a:pt x="871" y="1809"/>
                    </a:lnTo>
                    <a:lnTo>
                      <a:pt x="869" y="1807"/>
                    </a:lnTo>
                    <a:lnTo>
                      <a:pt x="873" y="1805"/>
                    </a:lnTo>
                    <a:lnTo>
                      <a:pt x="876" y="1806"/>
                    </a:lnTo>
                    <a:lnTo>
                      <a:pt x="882" y="1803"/>
                    </a:lnTo>
                    <a:lnTo>
                      <a:pt x="892" y="1793"/>
                    </a:lnTo>
                    <a:lnTo>
                      <a:pt x="894" y="1792"/>
                    </a:lnTo>
                    <a:lnTo>
                      <a:pt x="897" y="1791"/>
                    </a:lnTo>
                    <a:lnTo>
                      <a:pt x="899" y="1791"/>
                    </a:lnTo>
                    <a:lnTo>
                      <a:pt x="903" y="1791"/>
                    </a:lnTo>
                    <a:lnTo>
                      <a:pt x="905" y="1790"/>
                    </a:lnTo>
                    <a:lnTo>
                      <a:pt x="908" y="1788"/>
                    </a:lnTo>
                    <a:lnTo>
                      <a:pt x="921" y="1771"/>
                    </a:lnTo>
                    <a:lnTo>
                      <a:pt x="923" y="1771"/>
                    </a:lnTo>
                    <a:lnTo>
                      <a:pt x="924" y="1770"/>
                    </a:lnTo>
                    <a:lnTo>
                      <a:pt x="925" y="1770"/>
                    </a:lnTo>
                    <a:lnTo>
                      <a:pt x="926" y="1769"/>
                    </a:lnTo>
                    <a:lnTo>
                      <a:pt x="927" y="1767"/>
                    </a:lnTo>
                    <a:lnTo>
                      <a:pt x="928" y="1765"/>
                    </a:lnTo>
                    <a:lnTo>
                      <a:pt x="929" y="1764"/>
                    </a:lnTo>
                    <a:lnTo>
                      <a:pt x="930" y="1762"/>
                    </a:lnTo>
                    <a:lnTo>
                      <a:pt x="938" y="1757"/>
                    </a:lnTo>
                    <a:lnTo>
                      <a:pt x="943" y="1751"/>
                    </a:lnTo>
                    <a:lnTo>
                      <a:pt x="945" y="1751"/>
                    </a:lnTo>
                    <a:lnTo>
                      <a:pt x="950" y="1750"/>
                    </a:lnTo>
                    <a:lnTo>
                      <a:pt x="953" y="1749"/>
                    </a:lnTo>
                    <a:lnTo>
                      <a:pt x="954" y="1746"/>
                    </a:lnTo>
                    <a:lnTo>
                      <a:pt x="955" y="1744"/>
                    </a:lnTo>
                    <a:lnTo>
                      <a:pt x="953" y="1742"/>
                    </a:lnTo>
                    <a:lnTo>
                      <a:pt x="952" y="1745"/>
                    </a:lnTo>
                    <a:lnTo>
                      <a:pt x="949" y="1747"/>
                    </a:lnTo>
                    <a:lnTo>
                      <a:pt x="947" y="1748"/>
                    </a:lnTo>
                    <a:lnTo>
                      <a:pt x="944" y="1748"/>
                    </a:lnTo>
                    <a:lnTo>
                      <a:pt x="941" y="1748"/>
                    </a:lnTo>
                    <a:lnTo>
                      <a:pt x="939" y="1750"/>
                    </a:lnTo>
                    <a:lnTo>
                      <a:pt x="938" y="1752"/>
                    </a:lnTo>
                    <a:lnTo>
                      <a:pt x="935" y="1754"/>
                    </a:lnTo>
                    <a:lnTo>
                      <a:pt x="928" y="1758"/>
                    </a:lnTo>
                    <a:lnTo>
                      <a:pt x="926" y="1759"/>
                    </a:lnTo>
                    <a:lnTo>
                      <a:pt x="924" y="1760"/>
                    </a:lnTo>
                    <a:lnTo>
                      <a:pt x="915" y="1769"/>
                    </a:lnTo>
                    <a:close/>
                    <a:moveTo>
                      <a:pt x="1080" y="1977"/>
                    </a:moveTo>
                    <a:lnTo>
                      <a:pt x="1082" y="1981"/>
                    </a:lnTo>
                    <a:lnTo>
                      <a:pt x="1082" y="1983"/>
                    </a:lnTo>
                    <a:lnTo>
                      <a:pt x="1081" y="1983"/>
                    </a:lnTo>
                    <a:lnTo>
                      <a:pt x="1080" y="1983"/>
                    </a:lnTo>
                    <a:lnTo>
                      <a:pt x="1080" y="1984"/>
                    </a:lnTo>
                    <a:lnTo>
                      <a:pt x="1075" y="1985"/>
                    </a:lnTo>
                    <a:lnTo>
                      <a:pt x="1073" y="1985"/>
                    </a:lnTo>
                    <a:lnTo>
                      <a:pt x="1068" y="1988"/>
                    </a:lnTo>
                    <a:lnTo>
                      <a:pt x="1068" y="1989"/>
                    </a:lnTo>
                    <a:lnTo>
                      <a:pt x="1067" y="1990"/>
                    </a:lnTo>
                    <a:lnTo>
                      <a:pt x="1067" y="1994"/>
                    </a:lnTo>
                    <a:lnTo>
                      <a:pt x="1067" y="1996"/>
                    </a:lnTo>
                    <a:lnTo>
                      <a:pt x="1066" y="1997"/>
                    </a:lnTo>
                    <a:lnTo>
                      <a:pt x="1051" y="1999"/>
                    </a:lnTo>
                    <a:lnTo>
                      <a:pt x="1048" y="1997"/>
                    </a:lnTo>
                    <a:lnTo>
                      <a:pt x="1033" y="1982"/>
                    </a:lnTo>
                    <a:lnTo>
                      <a:pt x="1032" y="1981"/>
                    </a:lnTo>
                    <a:lnTo>
                      <a:pt x="1029" y="1978"/>
                    </a:lnTo>
                    <a:lnTo>
                      <a:pt x="1027" y="1977"/>
                    </a:lnTo>
                    <a:lnTo>
                      <a:pt x="1022" y="1977"/>
                    </a:lnTo>
                    <a:lnTo>
                      <a:pt x="1021" y="1977"/>
                    </a:lnTo>
                    <a:lnTo>
                      <a:pt x="1018" y="1979"/>
                    </a:lnTo>
                    <a:lnTo>
                      <a:pt x="1022" y="1973"/>
                    </a:lnTo>
                    <a:lnTo>
                      <a:pt x="1027" y="1970"/>
                    </a:lnTo>
                    <a:lnTo>
                      <a:pt x="1039" y="1966"/>
                    </a:lnTo>
                    <a:lnTo>
                      <a:pt x="1039" y="1967"/>
                    </a:lnTo>
                    <a:lnTo>
                      <a:pt x="1038" y="1969"/>
                    </a:lnTo>
                    <a:lnTo>
                      <a:pt x="1040" y="1969"/>
                    </a:lnTo>
                    <a:lnTo>
                      <a:pt x="1044" y="1967"/>
                    </a:lnTo>
                    <a:lnTo>
                      <a:pt x="1049" y="1963"/>
                    </a:lnTo>
                    <a:lnTo>
                      <a:pt x="1052" y="1961"/>
                    </a:lnTo>
                    <a:lnTo>
                      <a:pt x="1055" y="1962"/>
                    </a:lnTo>
                    <a:lnTo>
                      <a:pt x="1073" y="1972"/>
                    </a:lnTo>
                    <a:lnTo>
                      <a:pt x="1076" y="1972"/>
                    </a:lnTo>
                    <a:lnTo>
                      <a:pt x="1077" y="1972"/>
                    </a:lnTo>
                    <a:lnTo>
                      <a:pt x="1078" y="1974"/>
                    </a:lnTo>
                    <a:lnTo>
                      <a:pt x="1078" y="1976"/>
                    </a:lnTo>
                    <a:lnTo>
                      <a:pt x="1078" y="1977"/>
                    </a:lnTo>
                    <a:lnTo>
                      <a:pt x="1079" y="1977"/>
                    </a:lnTo>
                    <a:lnTo>
                      <a:pt x="1080" y="1977"/>
                    </a:lnTo>
                    <a:close/>
                    <a:moveTo>
                      <a:pt x="1098" y="1961"/>
                    </a:moveTo>
                    <a:lnTo>
                      <a:pt x="1097" y="1962"/>
                    </a:lnTo>
                    <a:lnTo>
                      <a:pt x="1098" y="1963"/>
                    </a:lnTo>
                    <a:lnTo>
                      <a:pt x="1099" y="1964"/>
                    </a:lnTo>
                    <a:lnTo>
                      <a:pt x="1100" y="1965"/>
                    </a:lnTo>
                    <a:lnTo>
                      <a:pt x="1100" y="1966"/>
                    </a:lnTo>
                    <a:lnTo>
                      <a:pt x="1090" y="1963"/>
                    </a:lnTo>
                    <a:lnTo>
                      <a:pt x="1090" y="1963"/>
                    </a:lnTo>
                    <a:lnTo>
                      <a:pt x="1093" y="1962"/>
                    </a:lnTo>
                    <a:lnTo>
                      <a:pt x="1097" y="1956"/>
                    </a:lnTo>
                    <a:lnTo>
                      <a:pt x="1098" y="1956"/>
                    </a:lnTo>
                    <a:lnTo>
                      <a:pt x="1099" y="1958"/>
                    </a:lnTo>
                    <a:lnTo>
                      <a:pt x="1100" y="1959"/>
                    </a:lnTo>
                    <a:lnTo>
                      <a:pt x="1099" y="1960"/>
                    </a:lnTo>
                    <a:lnTo>
                      <a:pt x="1098" y="1961"/>
                    </a:lnTo>
                    <a:close/>
                    <a:moveTo>
                      <a:pt x="1344" y="1874"/>
                    </a:moveTo>
                    <a:lnTo>
                      <a:pt x="1346" y="1878"/>
                    </a:lnTo>
                    <a:lnTo>
                      <a:pt x="1347" y="1880"/>
                    </a:lnTo>
                    <a:lnTo>
                      <a:pt x="1346" y="1882"/>
                    </a:lnTo>
                    <a:lnTo>
                      <a:pt x="1343" y="1884"/>
                    </a:lnTo>
                    <a:lnTo>
                      <a:pt x="1329" y="1880"/>
                    </a:lnTo>
                    <a:lnTo>
                      <a:pt x="1326" y="1880"/>
                    </a:lnTo>
                    <a:lnTo>
                      <a:pt x="1324" y="1877"/>
                    </a:lnTo>
                    <a:lnTo>
                      <a:pt x="1323" y="1874"/>
                    </a:lnTo>
                    <a:lnTo>
                      <a:pt x="1323" y="1871"/>
                    </a:lnTo>
                    <a:lnTo>
                      <a:pt x="1324" y="1866"/>
                    </a:lnTo>
                    <a:lnTo>
                      <a:pt x="1325" y="1865"/>
                    </a:lnTo>
                    <a:lnTo>
                      <a:pt x="1327" y="1865"/>
                    </a:lnTo>
                    <a:lnTo>
                      <a:pt x="1341" y="1872"/>
                    </a:lnTo>
                    <a:lnTo>
                      <a:pt x="1342" y="1873"/>
                    </a:lnTo>
                    <a:lnTo>
                      <a:pt x="1344" y="1874"/>
                    </a:lnTo>
                    <a:close/>
                    <a:moveTo>
                      <a:pt x="750" y="1403"/>
                    </a:moveTo>
                    <a:lnTo>
                      <a:pt x="750" y="1405"/>
                    </a:lnTo>
                    <a:lnTo>
                      <a:pt x="751" y="1406"/>
                    </a:lnTo>
                    <a:lnTo>
                      <a:pt x="752" y="1408"/>
                    </a:lnTo>
                    <a:lnTo>
                      <a:pt x="751" y="1410"/>
                    </a:lnTo>
                    <a:lnTo>
                      <a:pt x="749" y="1410"/>
                    </a:lnTo>
                    <a:lnTo>
                      <a:pt x="748" y="1410"/>
                    </a:lnTo>
                    <a:lnTo>
                      <a:pt x="747" y="1407"/>
                    </a:lnTo>
                    <a:lnTo>
                      <a:pt x="745" y="1402"/>
                    </a:lnTo>
                    <a:lnTo>
                      <a:pt x="744" y="1400"/>
                    </a:lnTo>
                    <a:lnTo>
                      <a:pt x="743" y="1400"/>
                    </a:lnTo>
                    <a:lnTo>
                      <a:pt x="740" y="1399"/>
                    </a:lnTo>
                    <a:lnTo>
                      <a:pt x="739" y="1399"/>
                    </a:lnTo>
                    <a:lnTo>
                      <a:pt x="738" y="1394"/>
                    </a:lnTo>
                    <a:lnTo>
                      <a:pt x="739" y="1393"/>
                    </a:lnTo>
                    <a:lnTo>
                      <a:pt x="742" y="1392"/>
                    </a:lnTo>
                    <a:lnTo>
                      <a:pt x="743" y="1392"/>
                    </a:lnTo>
                    <a:lnTo>
                      <a:pt x="745" y="1392"/>
                    </a:lnTo>
                    <a:lnTo>
                      <a:pt x="747" y="1392"/>
                    </a:lnTo>
                    <a:lnTo>
                      <a:pt x="748" y="1393"/>
                    </a:lnTo>
                    <a:lnTo>
                      <a:pt x="748" y="1396"/>
                    </a:lnTo>
                    <a:lnTo>
                      <a:pt x="750" y="1398"/>
                    </a:lnTo>
                    <a:lnTo>
                      <a:pt x="750" y="1401"/>
                    </a:lnTo>
                    <a:lnTo>
                      <a:pt x="750" y="1403"/>
                    </a:lnTo>
                    <a:close/>
                    <a:moveTo>
                      <a:pt x="807" y="1407"/>
                    </a:moveTo>
                    <a:lnTo>
                      <a:pt x="811" y="1408"/>
                    </a:lnTo>
                    <a:lnTo>
                      <a:pt x="812" y="1409"/>
                    </a:lnTo>
                    <a:lnTo>
                      <a:pt x="813" y="1410"/>
                    </a:lnTo>
                    <a:lnTo>
                      <a:pt x="811" y="1412"/>
                    </a:lnTo>
                    <a:lnTo>
                      <a:pt x="805" y="1419"/>
                    </a:lnTo>
                    <a:lnTo>
                      <a:pt x="802" y="1420"/>
                    </a:lnTo>
                    <a:lnTo>
                      <a:pt x="799" y="1420"/>
                    </a:lnTo>
                    <a:lnTo>
                      <a:pt x="795" y="1420"/>
                    </a:lnTo>
                    <a:lnTo>
                      <a:pt x="793" y="1422"/>
                    </a:lnTo>
                    <a:lnTo>
                      <a:pt x="790" y="1425"/>
                    </a:lnTo>
                    <a:lnTo>
                      <a:pt x="789" y="1425"/>
                    </a:lnTo>
                    <a:lnTo>
                      <a:pt x="789" y="1426"/>
                    </a:lnTo>
                    <a:lnTo>
                      <a:pt x="789" y="1427"/>
                    </a:lnTo>
                    <a:lnTo>
                      <a:pt x="788" y="1428"/>
                    </a:lnTo>
                    <a:lnTo>
                      <a:pt x="788" y="1429"/>
                    </a:lnTo>
                    <a:lnTo>
                      <a:pt x="787" y="1429"/>
                    </a:lnTo>
                    <a:lnTo>
                      <a:pt x="783" y="1431"/>
                    </a:lnTo>
                    <a:lnTo>
                      <a:pt x="780" y="1433"/>
                    </a:lnTo>
                    <a:lnTo>
                      <a:pt x="772" y="1436"/>
                    </a:lnTo>
                    <a:lnTo>
                      <a:pt x="771" y="1437"/>
                    </a:lnTo>
                    <a:lnTo>
                      <a:pt x="769" y="1436"/>
                    </a:lnTo>
                    <a:lnTo>
                      <a:pt x="766" y="1434"/>
                    </a:lnTo>
                    <a:lnTo>
                      <a:pt x="766" y="1435"/>
                    </a:lnTo>
                    <a:lnTo>
                      <a:pt x="765" y="1435"/>
                    </a:lnTo>
                    <a:lnTo>
                      <a:pt x="764" y="1435"/>
                    </a:lnTo>
                    <a:lnTo>
                      <a:pt x="764" y="1433"/>
                    </a:lnTo>
                    <a:lnTo>
                      <a:pt x="765" y="1431"/>
                    </a:lnTo>
                    <a:lnTo>
                      <a:pt x="765" y="1430"/>
                    </a:lnTo>
                    <a:lnTo>
                      <a:pt x="766" y="1429"/>
                    </a:lnTo>
                    <a:lnTo>
                      <a:pt x="766" y="1429"/>
                    </a:lnTo>
                    <a:lnTo>
                      <a:pt x="768" y="1427"/>
                    </a:lnTo>
                    <a:lnTo>
                      <a:pt x="769" y="1426"/>
                    </a:lnTo>
                    <a:lnTo>
                      <a:pt x="768" y="1424"/>
                    </a:lnTo>
                    <a:lnTo>
                      <a:pt x="766" y="1425"/>
                    </a:lnTo>
                    <a:lnTo>
                      <a:pt x="763" y="1428"/>
                    </a:lnTo>
                    <a:lnTo>
                      <a:pt x="761" y="1429"/>
                    </a:lnTo>
                    <a:lnTo>
                      <a:pt x="761" y="1428"/>
                    </a:lnTo>
                    <a:lnTo>
                      <a:pt x="757" y="1424"/>
                    </a:lnTo>
                    <a:lnTo>
                      <a:pt x="757" y="1423"/>
                    </a:lnTo>
                    <a:lnTo>
                      <a:pt x="757" y="1423"/>
                    </a:lnTo>
                    <a:lnTo>
                      <a:pt x="757" y="1421"/>
                    </a:lnTo>
                    <a:lnTo>
                      <a:pt x="757" y="1420"/>
                    </a:lnTo>
                    <a:lnTo>
                      <a:pt x="757" y="1419"/>
                    </a:lnTo>
                    <a:lnTo>
                      <a:pt x="757" y="1417"/>
                    </a:lnTo>
                    <a:lnTo>
                      <a:pt x="755" y="1414"/>
                    </a:lnTo>
                    <a:lnTo>
                      <a:pt x="753" y="1406"/>
                    </a:lnTo>
                    <a:lnTo>
                      <a:pt x="751" y="1403"/>
                    </a:lnTo>
                    <a:lnTo>
                      <a:pt x="751" y="1402"/>
                    </a:lnTo>
                    <a:lnTo>
                      <a:pt x="753" y="1400"/>
                    </a:lnTo>
                    <a:lnTo>
                      <a:pt x="753" y="1397"/>
                    </a:lnTo>
                    <a:lnTo>
                      <a:pt x="754" y="1392"/>
                    </a:lnTo>
                    <a:lnTo>
                      <a:pt x="757" y="1386"/>
                    </a:lnTo>
                    <a:lnTo>
                      <a:pt x="757" y="1383"/>
                    </a:lnTo>
                    <a:lnTo>
                      <a:pt x="756" y="1380"/>
                    </a:lnTo>
                    <a:lnTo>
                      <a:pt x="758" y="1379"/>
                    </a:lnTo>
                    <a:lnTo>
                      <a:pt x="774" y="1377"/>
                    </a:lnTo>
                    <a:lnTo>
                      <a:pt x="775" y="1377"/>
                    </a:lnTo>
                    <a:lnTo>
                      <a:pt x="784" y="1380"/>
                    </a:lnTo>
                    <a:lnTo>
                      <a:pt x="785" y="1381"/>
                    </a:lnTo>
                    <a:lnTo>
                      <a:pt x="789" y="1384"/>
                    </a:lnTo>
                    <a:lnTo>
                      <a:pt x="790" y="1385"/>
                    </a:lnTo>
                    <a:lnTo>
                      <a:pt x="790" y="1388"/>
                    </a:lnTo>
                    <a:lnTo>
                      <a:pt x="790" y="1391"/>
                    </a:lnTo>
                    <a:lnTo>
                      <a:pt x="790" y="1392"/>
                    </a:lnTo>
                    <a:lnTo>
                      <a:pt x="791" y="1393"/>
                    </a:lnTo>
                    <a:lnTo>
                      <a:pt x="793" y="1394"/>
                    </a:lnTo>
                    <a:lnTo>
                      <a:pt x="793" y="1395"/>
                    </a:lnTo>
                    <a:lnTo>
                      <a:pt x="793" y="1396"/>
                    </a:lnTo>
                    <a:lnTo>
                      <a:pt x="793" y="1397"/>
                    </a:lnTo>
                    <a:lnTo>
                      <a:pt x="793" y="1398"/>
                    </a:lnTo>
                    <a:lnTo>
                      <a:pt x="793" y="1399"/>
                    </a:lnTo>
                    <a:lnTo>
                      <a:pt x="793" y="1400"/>
                    </a:lnTo>
                    <a:lnTo>
                      <a:pt x="794" y="1402"/>
                    </a:lnTo>
                    <a:lnTo>
                      <a:pt x="794" y="1404"/>
                    </a:lnTo>
                    <a:lnTo>
                      <a:pt x="794" y="1406"/>
                    </a:lnTo>
                    <a:lnTo>
                      <a:pt x="794" y="1407"/>
                    </a:lnTo>
                    <a:lnTo>
                      <a:pt x="796" y="1408"/>
                    </a:lnTo>
                    <a:lnTo>
                      <a:pt x="797" y="1408"/>
                    </a:lnTo>
                    <a:lnTo>
                      <a:pt x="801" y="1408"/>
                    </a:lnTo>
                    <a:lnTo>
                      <a:pt x="802" y="1408"/>
                    </a:lnTo>
                    <a:lnTo>
                      <a:pt x="803" y="1407"/>
                    </a:lnTo>
                    <a:lnTo>
                      <a:pt x="804" y="1406"/>
                    </a:lnTo>
                    <a:lnTo>
                      <a:pt x="804" y="1405"/>
                    </a:lnTo>
                    <a:lnTo>
                      <a:pt x="805" y="1406"/>
                    </a:lnTo>
                    <a:lnTo>
                      <a:pt x="807" y="1407"/>
                    </a:lnTo>
                    <a:close/>
                    <a:moveTo>
                      <a:pt x="650" y="968"/>
                    </a:moveTo>
                    <a:lnTo>
                      <a:pt x="656" y="970"/>
                    </a:lnTo>
                    <a:lnTo>
                      <a:pt x="657" y="971"/>
                    </a:lnTo>
                    <a:lnTo>
                      <a:pt x="657" y="973"/>
                    </a:lnTo>
                    <a:lnTo>
                      <a:pt x="656" y="975"/>
                    </a:lnTo>
                    <a:lnTo>
                      <a:pt x="654" y="978"/>
                    </a:lnTo>
                    <a:lnTo>
                      <a:pt x="653" y="978"/>
                    </a:lnTo>
                    <a:lnTo>
                      <a:pt x="653" y="977"/>
                    </a:lnTo>
                    <a:lnTo>
                      <a:pt x="654" y="976"/>
                    </a:lnTo>
                    <a:lnTo>
                      <a:pt x="654" y="975"/>
                    </a:lnTo>
                    <a:lnTo>
                      <a:pt x="655" y="974"/>
                    </a:lnTo>
                    <a:lnTo>
                      <a:pt x="653" y="971"/>
                    </a:lnTo>
                    <a:lnTo>
                      <a:pt x="650" y="970"/>
                    </a:lnTo>
                    <a:lnTo>
                      <a:pt x="647" y="970"/>
                    </a:lnTo>
                    <a:lnTo>
                      <a:pt x="645" y="969"/>
                    </a:lnTo>
                    <a:lnTo>
                      <a:pt x="646" y="969"/>
                    </a:lnTo>
                    <a:lnTo>
                      <a:pt x="647" y="968"/>
                    </a:lnTo>
                    <a:lnTo>
                      <a:pt x="649" y="968"/>
                    </a:lnTo>
                    <a:lnTo>
                      <a:pt x="650" y="968"/>
                    </a:lnTo>
                    <a:close/>
                    <a:moveTo>
                      <a:pt x="786" y="958"/>
                    </a:moveTo>
                    <a:lnTo>
                      <a:pt x="784" y="959"/>
                    </a:lnTo>
                    <a:lnTo>
                      <a:pt x="784" y="961"/>
                    </a:lnTo>
                    <a:lnTo>
                      <a:pt x="784" y="965"/>
                    </a:lnTo>
                    <a:lnTo>
                      <a:pt x="784" y="969"/>
                    </a:lnTo>
                    <a:lnTo>
                      <a:pt x="782" y="969"/>
                    </a:lnTo>
                    <a:lnTo>
                      <a:pt x="778" y="970"/>
                    </a:lnTo>
                    <a:lnTo>
                      <a:pt x="774" y="970"/>
                    </a:lnTo>
                    <a:lnTo>
                      <a:pt x="767" y="969"/>
                    </a:lnTo>
                    <a:lnTo>
                      <a:pt x="763" y="965"/>
                    </a:lnTo>
                    <a:lnTo>
                      <a:pt x="759" y="961"/>
                    </a:lnTo>
                    <a:lnTo>
                      <a:pt x="756" y="957"/>
                    </a:lnTo>
                    <a:lnTo>
                      <a:pt x="756" y="955"/>
                    </a:lnTo>
                    <a:lnTo>
                      <a:pt x="756" y="954"/>
                    </a:lnTo>
                    <a:lnTo>
                      <a:pt x="756" y="949"/>
                    </a:lnTo>
                    <a:lnTo>
                      <a:pt x="756" y="947"/>
                    </a:lnTo>
                    <a:lnTo>
                      <a:pt x="757" y="946"/>
                    </a:lnTo>
                    <a:lnTo>
                      <a:pt x="757" y="945"/>
                    </a:lnTo>
                    <a:lnTo>
                      <a:pt x="757" y="945"/>
                    </a:lnTo>
                    <a:lnTo>
                      <a:pt x="757" y="944"/>
                    </a:lnTo>
                    <a:lnTo>
                      <a:pt x="758" y="943"/>
                    </a:lnTo>
                    <a:lnTo>
                      <a:pt x="757" y="939"/>
                    </a:lnTo>
                    <a:lnTo>
                      <a:pt x="756" y="934"/>
                    </a:lnTo>
                    <a:lnTo>
                      <a:pt x="756" y="930"/>
                    </a:lnTo>
                    <a:lnTo>
                      <a:pt x="757" y="923"/>
                    </a:lnTo>
                    <a:lnTo>
                      <a:pt x="759" y="920"/>
                    </a:lnTo>
                    <a:lnTo>
                      <a:pt x="763" y="916"/>
                    </a:lnTo>
                    <a:lnTo>
                      <a:pt x="767" y="914"/>
                    </a:lnTo>
                    <a:lnTo>
                      <a:pt x="771" y="914"/>
                    </a:lnTo>
                    <a:lnTo>
                      <a:pt x="771" y="914"/>
                    </a:lnTo>
                    <a:lnTo>
                      <a:pt x="771" y="912"/>
                    </a:lnTo>
                    <a:lnTo>
                      <a:pt x="771" y="911"/>
                    </a:lnTo>
                    <a:lnTo>
                      <a:pt x="774" y="912"/>
                    </a:lnTo>
                    <a:lnTo>
                      <a:pt x="775" y="912"/>
                    </a:lnTo>
                    <a:lnTo>
                      <a:pt x="781" y="917"/>
                    </a:lnTo>
                    <a:lnTo>
                      <a:pt x="783" y="919"/>
                    </a:lnTo>
                    <a:lnTo>
                      <a:pt x="784" y="923"/>
                    </a:lnTo>
                    <a:lnTo>
                      <a:pt x="784" y="928"/>
                    </a:lnTo>
                    <a:lnTo>
                      <a:pt x="784" y="938"/>
                    </a:lnTo>
                    <a:lnTo>
                      <a:pt x="783" y="941"/>
                    </a:lnTo>
                    <a:lnTo>
                      <a:pt x="786" y="946"/>
                    </a:lnTo>
                    <a:lnTo>
                      <a:pt x="785" y="951"/>
                    </a:lnTo>
                    <a:lnTo>
                      <a:pt x="784" y="951"/>
                    </a:lnTo>
                    <a:lnTo>
                      <a:pt x="783" y="951"/>
                    </a:lnTo>
                    <a:lnTo>
                      <a:pt x="782" y="951"/>
                    </a:lnTo>
                    <a:lnTo>
                      <a:pt x="782" y="954"/>
                    </a:lnTo>
                    <a:lnTo>
                      <a:pt x="783" y="955"/>
                    </a:lnTo>
                    <a:lnTo>
                      <a:pt x="786" y="958"/>
                    </a:lnTo>
                    <a:close/>
                    <a:moveTo>
                      <a:pt x="801" y="913"/>
                    </a:moveTo>
                    <a:lnTo>
                      <a:pt x="803" y="914"/>
                    </a:lnTo>
                    <a:lnTo>
                      <a:pt x="803" y="915"/>
                    </a:lnTo>
                    <a:lnTo>
                      <a:pt x="803" y="916"/>
                    </a:lnTo>
                    <a:lnTo>
                      <a:pt x="802" y="918"/>
                    </a:lnTo>
                    <a:lnTo>
                      <a:pt x="800" y="917"/>
                    </a:lnTo>
                    <a:lnTo>
                      <a:pt x="800" y="915"/>
                    </a:lnTo>
                    <a:lnTo>
                      <a:pt x="799" y="912"/>
                    </a:lnTo>
                    <a:lnTo>
                      <a:pt x="793" y="904"/>
                    </a:lnTo>
                    <a:lnTo>
                      <a:pt x="793" y="900"/>
                    </a:lnTo>
                    <a:lnTo>
                      <a:pt x="793" y="895"/>
                    </a:lnTo>
                    <a:lnTo>
                      <a:pt x="793" y="892"/>
                    </a:lnTo>
                    <a:lnTo>
                      <a:pt x="790" y="888"/>
                    </a:lnTo>
                    <a:lnTo>
                      <a:pt x="790" y="887"/>
                    </a:lnTo>
                    <a:lnTo>
                      <a:pt x="789" y="884"/>
                    </a:lnTo>
                    <a:lnTo>
                      <a:pt x="789" y="880"/>
                    </a:lnTo>
                    <a:lnTo>
                      <a:pt x="790" y="877"/>
                    </a:lnTo>
                    <a:lnTo>
                      <a:pt x="793" y="876"/>
                    </a:lnTo>
                    <a:lnTo>
                      <a:pt x="796" y="879"/>
                    </a:lnTo>
                    <a:lnTo>
                      <a:pt x="799" y="884"/>
                    </a:lnTo>
                    <a:lnTo>
                      <a:pt x="800" y="885"/>
                    </a:lnTo>
                    <a:lnTo>
                      <a:pt x="801" y="886"/>
                    </a:lnTo>
                    <a:lnTo>
                      <a:pt x="801" y="890"/>
                    </a:lnTo>
                    <a:lnTo>
                      <a:pt x="802" y="892"/>
                    </a:lnTo>
                    <a:lnTo>
                      <a:pt x="803" y="892"/>
                    </a:lnTo>
                    <a:lnTo>
                      <a:pt x="803" y="893"/>
                    </a:lnTo>
                    <a:lnTo>
                      <a:pt x="803" y="896"/>
                    </a:lnTo>
                    <a:lnTo>
                      <a:pt x="804" y="899"/>
                    </a:lnTo>
                    <a:lnTo>
                      <a:pt x="804" y="902"/>
                    </a:lnTo>
                    <a:lnTo>
                      <a:pt x="804" y="908"/>
                    </a:lnTo>
                    <a:lnTo>
                      <a:pt x="803" y="909"/>
                    </a:lnTo>
                    <a:lnTo>
                      <a:pt x="803" y="910"/>
                    </a:lnTo>
                    <a:lnTo>
                      <a:pt x="801" y="913"/>
                    </a:lnTo>
                    <a:close/>
                    <a:moveTo>
                      <a:pt x="692" y="892"/>
                    </a:moveTo>
                    <a:lnTo>
                      <a:pt x="691" y="895"/>
                    </a:lnTo>
                    <a:lnTo>
                      <a:pt x="691" y="896"/>
                    </a:lnTo>
                    <a:lnTo>
                      <a:pt x="691" y="898"/>
                    </a:lnTo>
                    <a:lnTo>
                      <a:pt x="691" y="900"/>
                    </a:lnTo>
                    <a:lnTo>
                      <a:pt x="690" y="902"/>
                    </a:lnTo>
                    <a:lnTo>
                      <a:pt x="689" y="902"/>
                    </a:lnTo>
                    <a:lnTo>
                      <a:pt x="687" y="903"/>
                    </a:lnTo>
                    <a:lnTo>
                      <a:pt x="686" y="904"/>
                    </a:lnTo>
                    <a:lnTo>
                      <a:pt x="685" y="905"/>
                    </a:lnTo>
                    <a:lnTo>
                      <a:pt x="685" y="904"/>
                    </a:lnTo>
                    <a:lnTo>
                      <a:pt x="683" y="905"/>
                    </a:lnTo>
                    <a:lnTo>
                      <a:pt x="680" y="907"/>
                    </a:lnTo>
                    <a:lnTo>
                      <a:pt x="676" y="908"/>
                    </a:lnTo>
                    <a:lnTo>
                      <a:pt x="673" y="909"/>
                    </a:lnTo>
                    <a:lnTo>
                      <a:pt x="668" y="907"/>
                    </a:lnTo>
                    <a:lnTo>
                      <a:pt x="667" y="907"/>
                    </a:lnTo>
                    <a:lnTo>
                      <a:pt x="666" y="912"/>
                    </a:lnTo>
                    <a:lnTo>
                      <a:pt x="665" y="912"/>
                    </a:lnTo>
                    <a:lnTo>
                      <a:pt x="664" y="913"/>
                    </a:lnTo>
                    <a:lnTo>
                      <a:pt x="660" y="914"/>
                    </a:lnTo>
                    <a:lnTo>
                      <a:pt x="657" y="915"/>
                    </a:lnTo>
                    <a:lnTo>
                      <a:pt x="655" y="914"/>
                    </a:lnTo>
                    <a:lnTo>
                      <a:pt x="654" y="909"/>
                    </a:lnTo>
                    <a:lnTo>
                      <a:pt x="656" y="905"/>
                    </a:lnTo>
                    <a:lnTo>
                      <a:pt x="659" y="903"/>
                    </a:lnTo>
                    <a:lnTo>
                      <a:pt x="666" y="900"/>
                    </a:lnTo>
                    <a:lnTo>
                      <a:pt x="665" y="893"/>
                    </a:lnTo>
                    <a:lnTo>
                      <a:pt x="664" y="891"/>
                    </a:lnTo>
                    <a:lnTo>
                      <a:pt x="660" y="888"/>
                    </a:lnTo>
                    <a:lnTo>
                      <a:pt x="659" y="887"/>
                    </a:lnTo>
                    <a:lnTo>
                      <a:pt x="660" y="884"/>
                    </a:lnTo>
                    <a:lnTo>
                      <a:pt x="664" y="881"/>
                    </a:lnTo>
                    <a:lnTo>
                      <a:pt x="670" y="877"/>
                    </a:lnTo>
                    <a:lnTo>
                      <a:pt x="668" y="876"/>
                    </a:lnTo>
                    <a:lnTo>
                      <a:pt x="665" y="875"/>
                    </a:lnTo>
                    <a:lnTo>
                      <a:pt x="662" y="875"/>
                    </a:lnTo>
                    <a:lnTo>
                      <a:pt x="659" y="876"/>
                    </a:lnTo>
                    <a:lnTo>
                      <a:pt x="655" y="882"/>
                    </a:lnTo>
                    <a:lnTo>
                      <a:pt x="653" y="885"/>
                    </a:lnTo>
                    <a:lnTo>
                      <a:pt x="648" y="887"/>
                    </a:lnTo>
                    <a:lnTo>
                      <a:pt x="644" y="891"/>
                    </a:lnTo>
                    <a:lnTo>
                      <a:pt x="642" y="892"/>
                    </a:lnTo>
                    <a:lnTo>
                      <a:pt x="639" y="892"/>
                    </a:lnTo>
                    <a:lnTo>
                      <a:pt x="638" y="889"/>
                    </a:lnTo>
                    <a:lnTo>
                      <a:pt x="639" y="887"/>
                    </a:lnTo>
                    <a:lnTo>
                      <a:pt x="641" y="884"/>
                    </a:lnTo>
                    <a:lnTo>
                      <a:pt x="641" y="883"/>
                    </a:lnTo>
                    <a:lnTo>
                      <a:pt x="640" y="882"/>
                    </a:lnTo>
                    <a:lnTo>
                      <a:pt x="642" y="878"/>
                    </a:lnTo>
                    <a:lnTo>
                      <a:pt x="648" y="873"/>
                    </a:lnTo>
                    <a:lnTo>
                      <a:pt x="646" y="869"/>
                    </a:lnTo>
                    <a:lnTo>
                      <a:pt x="647" y="868"/>
                    </a:lnTo>
                    <a:lnTo>
                      <a:pt x="648" y="868"/>
                    </a:lnTo>
                    <a:lnTo>
                      <a:pt x="649" y="866"/>
                    </a:lnTo>
                    <a:lnTo>
                      <a:pt x="650" y="862"/>
                    </a:lnTo>
                    <a:lnTo>
                      <a:pt x="651" y="860"/>
                    </a:lnTo>
                    <a:lnTo>
                      <a:pt x="652" y="859"/>
                    </a:lnTo>
                    <a:lnTo>
                      <a:pt x="657" y="857"/>
                    </a:lnTo>
                    <a:lnTo>
                      <a:pt x="664" y="856"/>
                    </a:lnTo>
                    <a:lnTo>
                      <a:pt x="665" y="854"/>
                    </a:lnTo>
                    <a:lnTo>
                      <a:pt x="666" y="854"/>
                    </a:lnTo>
                    <a:lnTo>
                      <a:pt x="667" y="855"/>
                    </a:lnTo>
                    <a:lnTo>
                      <a:pt x="666" y="856"/>
                    </a:lnTo>
                    <a:lnTo>
                      <a:pt x="664" y="861"/>
                    </a:lnTo>
                    <a:lnTo>
                      <a:pt x="664" y="862"/>
                    </a:lnTo>
                    <a:lnTo>
                      <a:pt x="664" y="866"/>
                    </a:lnTo>
                    <a:lnTo>
                      <a:pt x="664" y="868"/>
                    </a:lnTo>
                    <a:lnTo>
                      <a:pt x="666" y="868"/>
                    </a:lnTo>
                    <a:lnTo>
                      <a:pt x="666" y="867"/>
                    </a:lnTo>
                    <a:lnTo>
                      <a:pt x="666" y="863"/>
                    </a:lnTo>
                    <a:lnTo>
                      <a:pt x="669" y="859"/>
                    </a:lnTo>
                    <a:lnTo>
                      <a:pt x="674" y="856"/>
                    </a:lnTo>
                    <a:lnTo>
                      <a:pt x="678" y="855"/>
                    </a:lnTo>
                    <a:lnTo>
                      <a:pt x="682" y="851"/>
                    </a:lnTo>
                    <a:lnTo>
                      <a:pt x="683" y="851"/>
                    </a:lnTo>
                    <a:lnTo>
                      <a:pt x="684" y="851"/>
                    </a:lnTo>
                    <a:lnTo>
                      <a:pt x="686" y="850"/>
                    </a:lnTo>
                    <a:lnTo>
                      <a:pt x="688" y="850"/>
                    </a:lnTo>
                    <a:lnTo>
                      <a:pt x="689" y="849"/>
                    </a:lnTo>
                    <a:lnTo>
                      <a:pt x="691" y="850"/>
                    </a:lnTo>
                    <a:lnTo>
                      <a:pt x="691" y="850"/>
                    </a:lnTo>
                    <a:lnTo>
                      <a:pt x="691" y="851"/>
                    </a:lnTo>
                    <a:lnTo>
                      <a:pt x="690" y="859"/>
                    </a:lnTo>
                    <a:lnTo>
                      <a:pt x="688" y="871"/>
                    </a:lnTo>
                    <a:lnTo>
                      <a:pt x="687" y="877"/>
                    </a:lnTo>
                    <a:lnTo>
                      <a:pt x="688" y="878"/>
                    </a:lnTo>
                    <a:lnTo>
                      <a:pt x="689" y="881"/>
                    </a:lnTo>
                    <a:lnTo>
                      <a:pt x="690" y="883"/>
                    </a:lnTo>
                    <a:lnTo>
                      <a:pt x="691" y="884"/>
                    </a:lnTo>
                    <a:lnTo>
                      <a:pt x="692" y="885"/>
                    </a:lnTo>
                    <a:lnTo>
                      <a:pt x="691" y="887"/>
                    </a:lnTo>
                    <a:lnTo>
                      <a:pt x="690" y="887"/>
                    </a:lnTo>
                    <a:lnTo>
                      <a:pt x="689" y="889"/>
                    </a:lnTo>
                    <a:lnTo>
                      <a:pt x="690" y="890"/>
                    </a:lnTo>
                    <a:lnTo>
                      <a:pt x="690" y="891"/>
                    </a:lnTo>
                    <a:lnTo>
                      <a:pt x="692" y="892"/>
                    </a:lnTo>
                    <a:close/>
                    <a:moveTo>
                      <a:pt x="690" y="816"/>
                    </a:moveTo>
                    <a:lnTo>
                      <a:pt x="691" y="815"/>
                    </a:lnTo>
                    <a:lnTo>
                      <a:pt x="693" y="816"/>
                    </a:lnTo>
                    <a:lnTo>
                      <a:pt x="693" y="816"/>
                    </a:lnTo>
                    <a:lnTo>
                      <a:pt x="693" y="815"/>
                    </a:lnTo>
                    <a:lnTo>
                      <a:pt x="693" y="814"/>
                    </a:lnTo>
                    <a:lnTo>
                      <a:pt x="693" y="813"/>
                    </a:lnTo>
                    <a:lnTo>
                      <a:pt x="695" y="813"/>
                    </a:lnTo>
                    <a:lnTo>
                      <a:pt x="697" y="813"/>
                    </a:lnTo>
                    <a:lnTo>
                      <a:pt x="698" y="813"/>
                    </a:lnTo>
                    <a:lnTo>
                      <a:pt x="698" y="815"/>
                    </a:lnTo>
                    <a:lnTo>
                      <a:pt x="693" y="821"/>
                    </a:lnTo>
                    <a:lnTo>
                      <a:pt x="691" y="824"/>
                    </a:lnTo>
                    <a:lnTo>
                      <a:pt x="691" y="828"/>
                    </a:lnTo>
                    <a:lnTo>
                      <a:pt x="688" y="829"/>
                    </a:lnTo>
                    <a:lnTo>
                      <a:pt x="684" y="830"/>
                    </a:lnTo>
                    <a:lnTo>
                      <a:pt x="682" y="829"/>
                    </a:lnTo>
                    <a:lnTo>
                      <a:pt x="680" y="827"/>
                    </a:lnTo>
                    <a:lnTo>
                      <a:pt x="682" y="826"/>
                    </a:lnTo>
                    <a:lnTo>
                      <a:pt x="684" y="823"/>
                    </a:lnTo>
                    <a:lnTo>
                      <a:pt x="684" y="822"/>
                    </a:lnTo>
                    <a:lnTo>
                      <a:pt x="686" y="819"/>
                    </a:lnTo>
                    <a:lnTo>
                      <a:pt x="689" y="817"/>
                    </a:lnTo>
                    <a:lnTo>
                      <a:pt x="690" y="816"/>
                    </a:lnTo>
                    <a:close/>
                    <a:moveTo>
                      <a:pt x="734" y="824"/>
                    </a:moveTo>
                    <a:lnTo>
                      <a:pt x="740" y="820"/>
                    </a:lnTo>
                    <a:lnTo>
                      <a:pt x="745" y="818"/>
                    </a:lnTo>
                    <a:lnTo>
                      <a:pt x="747" y="820"/>
                    </a:lnTo>
                    <a:lnTo>
                      <a:pt x="747" y="822"/>
                    </a:lnTo>
                    <a:lnTo>
                      <a:pt x="746" y="824"/>
                    </a:lnTo>
                    <a:lnTo>
                      <a:pt x="746" y="827"/>
                    </a:lnTo>
                    <a:lnTo>
                      <a:pt x="743" y="828"/>
                    </a:lnTo>
                    <a:lnTo>
                      <a:pt x="741" y="831"/>
                    </a:lnTo>
                    <a:lnTo>
                      <a:pt x="739" y="832"/>
                    </a:lnTo>
                    <a:lnTo>
                      <a:pt x="731" y="842"/>
                    </a:lnTo>
                    <a:lnTo>
                      <a:pt x="719" y="859"/>
                    </a:lnTo>
                    <a:lnTo>
                      <a:pt x="714" y="866"/>
                    </a:lnTo>
                    <a:lnTo>
                      <a:pt x="713" y="865"/>
                    </a:lnTo>
                    <a:lnTo>
                      <a:pt x="710" y="868"/>
                    </a:lnTo>
                    <a:lnTo>
                      <a:pt x="708" y="868"/>
                    </a:lnTo>
                    <a:lnTo>
                      <a:pt x="707" y="869"/>
                    </a:lnTo>
                    <a:lnTo>
                      <a:pt x="704" y="877"/>
                    </a:lnTo>
                    <a:lnTo>
                      <a:pt x="702" y="879"/>
                    </a:lnTo>
                    <a:lnTo>
                      <a:pt x="699" y="881"/>
                    </a:lnTo>
                    <a:lnTo>
                      <a:pt x="695" y="879"/>
                    </a:lnTo>
                    <a:lnTo>
                      <a:pt x="692" y="876"/>
                    </a:lnTo>
                    <a:lnTo>
                      <a:pt x="692" y="870"/>
                    </a:lnTo>
                    <a:lnTo>
                      <a:pt x="693" y="861"/>
                    </a:lnTo>
                    <a:lnTo>
                      <a:pt x="693" y="858"/>
                    </a:lnTo>
                    <a:lnTo>
                      <a:pt x="695" y="855"/>
                    </a:lnTo>
                    <a:lnTo>
                      <a:pt x="697" y="854"/>
                    </a:lnTo>
                    <a:lnTo>
                      <a:pt x="699" y="853"/>
                    </a:lnTo>
                    <a:lnTo>
                      <a:pt x="702" y="852"/>
                    </a:lnTo>
                    <a:lnTo>
                      <a:pt x="705" y="850"/>
                    </a:lnTo>
                    <a:lnTo>
                      <a:pt x="714" y="850"/>
                    </a:lnTo>
                    <a:lnTo>
                      <a:pt x="719" y="848"/>
                    </a:lnTo>
                    <a:lnTo>
                      <a:pt x="716" y="848"/>
                    </a:lnTo>
                    <a:lnTo>
                      <a:pt x="711" y="848"/>
                    </a:lnTo>
                    <a:lnTo>
                      <a:pt x="708" y="847"/>
                    </a:lnTo>
                    <a:lnTo>
                      <a:pt x="707" y="843"/>
                    </a:lnTo>
                    <a:lnTo>
                      <a:pt x="710" y="840"/>
                    </a:lnTo>
                    <a:lnTo>
                      <a:pt x="713" y="835"/>
                    </a:lnTo>
                    <a:lnTo>
                      <a:pt x="718" y="831"/>
                    </a:lnTo>
                    <a:lnTo>
                      <a:pt x="720" y="831"/>
                    </a:lnTo>
                    <a:lnTo>
                      <a:pt x="724" y="831"/>
                    </a:lnTo>
                    <a:lnTo>
                      <a:pt x="734" y="824"/>
                    </a:lnTo>
                    <a:close/>
                    <a:moveTo>
                      <a:pt x="749" y="809"/>
                    </a:moveTo>
                    <a:lnTo>
                      <a:pt x="750" y="811"/>
                    </a:lnTo>
                    <a:lnTo>
                      <a:pt x="750" y="814"/>
                    </a:lnTo>
                    <a:lnTo>
                      <a:pt x="748" y="815"/>
                    </a:lnTo>
                    <a:lnTo>
                      <a:pt x="744" y="816"/>
                    </a:lnTo>
                    <a:lnTo>
                      <a:pt x="741" y="815"/>
                    </a:lnTo>
                    <a:lnTo>
                      <a:pt x="743" y="813"/>
                    </a:lnTo>
                    <a:lnTo>
                      <a:pt x="746" y="812"/>
                    </a:lnTo>
                    <a:lnTo>
                      <a:pt x="749" y="809"/>
                    </a:lnTo>
                    <a:close/>
                    <a:moveTo>
                      <a:pt x="758" y="799"/>
                    </a:moveTo>
                    <a:lnTo>
                      <a:pt x="759" y="800"/>
                    </a:lnTo>
                    <a:lnTo>
                      <a:pt x="760" y="799"/>
                    </a:lnTo>
                    <a:lnTo>
                      <a:pt x="760" y="802"/>
                    </a:lnTo>
                    <a:lnTo>
                      <a:pt x="758" y="804"/>
                    </a:lnTo>
                    <a:lnTo>
                      <a:pt x="757" y="807"/>
                    </a:lnTo>
                    <a:lnTo>
                      <a:pt x="755" y="813"/>
                    </a:lnTo>
                    <a:lnTo>
                      <a:pt x="754" y="812"/>
                    </a:lnTo>
                    <a:lnTo>
                      <a:pt x="753" y="805"/>
                    </a:lnTo>
                    <a:lnTo>
                      <a:pt x="755" y="804"/>
                    </a:lnTo>
                    <a:lnTo>
                      <a:pt x="757" y="800"/>
                    </a:lnTo>
                    <a:lnTo>
                      <a:pt x="758" y="799"/>
                    </a:lnTo>
                    <a:close/>
                    <a:moveTo>
                      <a:pt x="761" y="788"/>
                    </a:moveTo>
                    <a:lnTo>
                      <a:pt x="762" y="787"/>
                    </a:lnTo>
                    <a:lnTo>
                      <a:pt x="765" y="788"/>
                    </a:lnTo>
                    <a:lnTo>
                      <a:pt x="766" y="788"/>
                    </a:lnTo>
                    <a:lnTo>
                      <a:pt x="765" y="790"/>
                    </a:lnTo>
                    <a:lnTo>
                      <a:pt x="764" y="791"/>
                    </a:lnTo>
                    <a:lnTo>
                      <a:pt x="763" y="793"/>
                    </a:lnTo>
                    <a:lnTo>
                      <a:pt x="763" y="795"/>
                    </a:lnTo>
                    <a:lnTo>
                      <a:pt x="760" y="796"/>
                    </a:lnTo>
                    <a:lnTo>
                      <a:pt x="758" y="795"/>
                    </a:lnTo>
                    <a:lnTo>
                      <a:pt x="758" y="792"/>
                    </a:lnTo>
                    <a:lnTo>
                      <a:pt x="761" y="788"/>
                    </a:lnTo>
                    <a:close/>
                    <a:moveTo>
                      <a:pt x="773" y="771"/>
                    </a:moveTo>
                    <a:lnTo>
                      <a:pt x="776" y="772"/>
                    </a:lnTo>
                    <a:lnTo>
                      <a:pt x="778" y="772"/>
                    </a:lnTo>
                    <a:lnTo>
                      <a:pt x="779" y="771"/>
                    </a:lnTo>
                    <a:lnTo>
                      <a:pt x="776" y="774"/>
                    </a:lnTo>
                    <a:lnTo>
                      <a:pt x="775" y="776"/>
                    </a:lnTo>
                    <a:lnTo>
                      <a:pt x="772" y="776"/>
                    </a:lnTo>
                    <a:lnTo>
                      <a:pt x="769" y="776"/>
                    </a:lnTo>
                    <a:lnTo>
                      <a:pt x="770" y="774"/>
                    </a:lnTo>
                    <a:lnTo>
                      <a:pt x="771" y="773"/>
                    </a:lnTo>
                    <a:lnTo>
                      <a:pt x="773" y="771"/>
                    </a:lnTo>
                    <a:close/>
                    <a:moveTo>
                      <a:pt x="711" y="746"/>
                    </a:moveTo>
                    <a:lnTo>
                      <a:pt x="705" y="745"/>
                    </a:lnTo>
                    <a:lnTo>
                      <a:pt x="703" y="744"/>
                    </a:lnTo>
                    <a:lnTo>
                      <a:pt x="701" y="741"/>
                    </a:lnTo>
                    <a:lnTo>
                      <a:pt x="702" y="739"/>
                    </a:lnTo>
                    <a:lnTo>
                      <a:pt x="704" y="739"/>
                    </a:lnTo>
                    <a:lnTo>
                      <a:pt x="705" y="738"/>
                    </a:lnTo>
                    <a:lnTo>
                      <a:pt x="707" y="739"/>
                    </a:lnTo>
                    <a:lnTo>
                      <a:pt x="708" y="740"/>
                    </a:lnTo>
                    <a:lnTo>
                      <a:pt x="711" y="744"/>
                    </a:lnTo>
                    <a:lnTo>
                      <a:pt x="711" y="746"/>
                    </a:lnTo>
                    <a:close/>
                    <a:moveTo>
                      <a:pt x="645" y="716"/>
                    </a:moveTo>
                    <a:lnTo>
                      <a:pt x="650" y="716"/>
                    </a:lnTo>
                    <a:lnTo>
                      <a:pt x="653" y="716"/>
                    </a:lnTo>
                    <a:lnTo>
                      <a:pt x="654" y="721"/>
                    </a:lnTo>
                    <a:lnTo>
                      <a:pt x="652" y="722"/>
                    </a:lnTo>
                    <a:lnTo>
                      <a:pt x="645" y="721"/>
                    </a:lnTo>
                    <a:lnTo>
                      <a:pt x="644" y="725"/>
                    </a:lnTo>
                    <a:lnTo>
                      <a:pt x="641" y="726"/>
                    </a:lnTo>
                    <a:lnTo>
                      <a:pt x="639" y="726"/>
                    </a:lnTo>
                    <a:lnTo>
                      <a:pt x="637" y="726"/>
                    </a:lnTo>
                    <a:lnTo>
                      <a:pt x="634" y="730"/>
                    </a:lnTo>
                    <a:lnTo>
                      <a:pt x="633" y="733"/>
                    </a:lnTo>
                    <a:lnTo>
                      <a:pt x="631" y="732"/>
                    </a:lnTo>
                    <a:lnTo>
                      <a:pt x="625" y="728"/>
                    </a:lnTo>
                    <a:lnTo>
                      <a:pt x="625" y="725"/>
                    </a:lnTo>
                    <a:lnTo>
                      <a:pt x="625" y="722"/>
                    </a:lnTo>
                    <a:lnTo>
                      <a:pt x="625" y="719"/>
                    </a:lnTo>
                    <a:lnTo>
                      <a:pt x="628" y="718"/>
                    </a:lnTo>
                    <a:lnTo>
                      <a:pt x="635" y="719"/>
                    </a:lnTo>
                    <a:lnTo>
                      <a:pt x="638" y="718"/>
                    </a:lnTo>
                    <a:lnTo>
                      <a:pt x="642" y="717"/>
                    </a:lnTo>
                    <a:lnTo>
                      <a:pt x="645" y="716"/>
                    </a:lnTo>
                    <a:close/>
                    <a:moveTo>
                      <a:pt x="760" y="764"/>
                    </a:moveTo>
                    <a:lnTo>
                      <a:pt x="760" y="766"/>
                    </a:lnTo>
                    <a:lnTo>
                      <a:pt x="761" y="768"/>
                    </a:lnTo>
                    <a:lnTo>
                      <a:pt x="762" y="772"/>
                    </a:lnTo>
                    <a:lnTo>
                      <a:pt x="760" y="773"/>
                    </a:lnTo>
                    <a:lnTo>
                      <a:pt x="757" y="772"/>
                    </a:lnTo>
                    <a:lnTo>
                      <a:pt x="755" y="771"/>
                    </a:lnTo>
                    <a:lnTo>
                      <a:pt x="756" y="768"/>
                    </a:lnTo>
                    <a:lnTo>
                      <a:pt x="756" y="767"/>
                    </a:lnTo>
                    <a:lnTo>
                      <a:pt x="755" y="767"/>
                    </a:lnTo>
                    <a:lnTo>
                      <a:pt x="754" y="767"/>
                    </a:lnTo>
                    <a:lnTo>
                      <a:pt x="753" y="767"/>
                    </a:lnTo>
                    <a:lnTo>
                      <a:pt x="753" y="769"/>
                    </a:lnTo>
                    <a:lnTo>
                      <a:pt x="751" y="771"/>
                    </a:lnTo>
                    <a:lnTo>
                      <a:pt x="747" y="774"/>
                    </a:lnTo>
                    <a:lnTo>
                      <a:pt x="747" y="776"/>
                    </a:lnTo>
                    <a:lnTo>
                      <a:pt x="748" y="775"/>
                    </a:lnTo>
                    <a:lnTo>
                      <a:pt x="751" y="774"/>
                    </a:lnTo>
                    <a:lnTo>
                      <a:pt x="755" y="774"/>
                    </a:lnTo>
                    <a:lnTo>
                      <a:pt x="757" y="776"/>
                    </a:lnTo>
                    <a:lnTo>
                      <a:pt x="756" y="777"/>
                    </a:lnTo>
                    <a:lnTo>
                      <a:pt x="753" y="779"/>
                    </a:lnTo>
                    <a:lnTo>
                      <a:pt x="742" y="784"/>
                    </a:lnTo>
                    <a:lnTo>
                      <a:pt x="738" y="784"/>
                    </a:lnTo>
                    <a:lnTo>
                      <a:pt x="735" y="781"/>
                    </a:lnTo>
                    <a:lnTo>
                      <a:pt x="736" y="780"/>
                    </a:lnTo>
                    <a:lnTo>
                      <a:pt x="737" y="779"/>
                    </a:lnTo>
                    <a:lnTo>
                      <a:pt x="739" y="778"/>
                    </a:lnTo>
                    <a:lnTo>
                      <a:pt x="739" y="776"/>
                    </a:lnTo>
                    <a:lnTo>
                      <a:pt x="739" y="775"/>
                    </a:lnTo>
                    <a:lnTo>
                      <a:pt x="737" y="775"/>
                    </a:lnTo>
                    <a:lnTo>
                      <a:pt x="734" y="775"/>
                    </a:lnTo>
                    <a:lnTo>
                      <a:pt x="733" y="776"/>
                    </a:lnTo>
                    <a:lnTo>
                      <a:pt x="732" y="776"/>
                    </a:lnTo>
                    <a:lnTo>
                      <a:pt x="731" y="778"/>
                    </a:lnTo>
                    <a:lnTo>
                      <a:pt x="730" y="778"/>
                    </a:lnTo>
                    <a:lnTo>
                      <a:pt x="727" y="778"/>
                    </a:lnTo>
                    <a:lnTo>
                      <a:pt x="717" y="781"/>
                    </a:lnTo>
                    <a:lnTo>
                      <a:pt x="714" y="783"/>
                    </a:lnTo>
                    <a:lnTo>
                      <a:pt x="713" y="783"/>
                    </a:lnTo>
                    <a:lnTo>
                      <a:pt x="711" y="783"/>
                    </a:lnTo>
                    <a:lnTo>
                      <a:pt x="711" y="781"/>
                    </a:lnTo>
                    <a:lnTo>
                      <a:pt x="710" y="781"/>
                    </a:lnTo>
                    <a:lnTo>
                      <a:pt x="709" y="781"/>
                    </a:lnTo>
                    <a:lnTo>
                      <a:pt x="705" y="782"/>
                    </a:lnTo>
                    <a:lnTo>
                      <a:pt x="704" y="782"/>
                    </a:lnTo>
                    <a:lnTo>
                      <a:pt x="694" y="780"/>
                    </a:lnTo>
                    <a:lnTo>
                      <a:pt x="693" y="780"/>
                    </a:lnTo>
                    <a:lnTo>
                      <a:pt x="693" y="782"/>
                    </a:lnTo>
                    <a:lnTo>
                      <a:pt x="692" y="783"/>
                    </a:lnTo>
                    <a:lnTo>
                      <a:pt x="691" y="784"/>
                    </a:lnTo>
                    <a:lnTo>
                      <a:pt x="689" y="783"/>
                    </a:lnTo>
                    <a:lnTo>
                      <a:pt x="687" y="782"/>
                    </a:lnTo>
                    <a:lnTo>
                      <a:pt x="684" y="779"/>
                    </a:lnTo>
                    <a:lnTo>
                      <a:pt x="684" y="776"/>
                    </a:lnTo>
                    <a:lnTo>
                      <a:pt x="683" y="773"/>
                    </a:lnTo>
                    <a:lnTo>
                      <a:pt x="683" y="769"/>
                    </a:lnTo>
                    <a:lnTo>
                      <a:pt x="684" y="767"/>
                    </a:lnTo>
                    <a:lnTo>
                      <a:pt x="687" y="766"/>
                    </a:lnTo>
                    <a:lnTo>
                      <a:pt x="690" y="766"/>
                    </a:lnTo>
                    <a:lnTo>
                      <a:pt x="692" y="767"/>
                    </a:lnTo>
                    <a:lnTo>
                      <a:pt x="693" y="769"/>
                    </a:lnTo>
                    <a:lnTo>
                      <a:pt x="693" y="772"/>
                    </a:lnTo>
                    <a:lnTo>
                      <a:pt x="694" y="775"/>
                    </a:lnTo>
                    <a:lnTo>
                      <a:pt x="697" y="774"/>
                    </a:lnTo>
                    <a:lnTo>
                      <a:pt x="697" y="772"/>
                    </a:lnTo>
                    <a:lnTo>
                      <a:pt x="696" y="772"/>
                    </a:lnTo>
                    <a:lnTo>
                      <a:pt x="696" y="771"/>
                    </a:lnTo>
                    <a:lnTo>
                      <a:pt x="695" y="770"/>
                    </a:lnTo>
                    <a:lnTo>
                      <a:pt x="698" y="770"/>
                    </a:lnTo>
                    <a:lnTo>
                      <a:pt x="702" y="772"/>
                    </a:lnTo>
                    <a:lnTo>
                      <a:pt x="704" y="772"/>
                    </a:lnTo>
                    <a:lnTo>
                      <a:pt x="706" y="770"/>
                    </a:lnTo>
                    <a:lnTo>
                      <a:pt x="714" y="770"/>
                    </a:lnTo>
                    <a:lnTo>
                      <a:pt x="720" y="768"/>
                    </a:lnTo>
                    <a:lnTo>
                      <a:pt x="722" y="767"/>
                    </a:lnTo>
                    <a:lnTo>
                      <a:pt x="721" y="766"/>
                    </a:lnTo>
                    <a:lnTo>
                      <a:pt x="720" y="766"/>
                    </a:lnTo>
                    <a:lnTo>
                      <a:pt x="712" y="767"/>
                    </a:lnTo>
                    <a:lnTo>
                      <a:pt x="707" y="767"/>
                    </a:lnTo>
                    <a:lnTo>
                      <a:pt x="704" y="767"/>
                    </a:lnTo>
                    <a:lnTo>
                      <a:pt x="702" y="765"/>
                    </a:lnTo>
                    <a:lnTo>
                      <a:pt x="702" y="762"/>
                    </a:lnTo>
                    <a:lnTo>
                      <a:pt x="703" y="760"/>
                    </a:lnTo>
                    <a:lnTo>
                      <a:pt x="705" y="759"/>
                    </a:lnTo>
                    <a:lnTo>
                      <a:pt x="706" y="759"/>
                    </a:lnTo>
                    <a:lnTo>
                      <a:pt x="708" y="759"/>
                    </a:lnTo>
                    <a:lnTo>
                      <a:pt x="709" y="758"/>
                    </a:lnTo>
                    <a:lnTo>
                      <a:pt x="711" y="755"/>
                    </a:lnTo>
                    <a:lnTo>
                      <a:pt x="711" y="753"/>
                    </a:lnTo>
                    <a:lnTo>
                      <a:pt x="712" y="752"/>
                    </a:lnTo>
                    <a:lnTo>
                      <a:pt x="714" y="751"/>
                    </a:lnTo>
                    <a:lnTo>
                      <a:pt x="715" y="751"/>
                    </a:lnTo>
                    <a:lnTo>
                      <a:pt x="719" y="752"/>
                    </a:lnTo>
                    <a:lnTo>
                      <a:pt x="726" y="750"/>
                    </a:lnTo>
                    <a:lnTo>
                      <a:pt x="727" y="749"/>
                    </a:lnTo>
                    <a:lnTo>
                      <a:pt x="729" y="748"/>
                    </a:lnTo>
                    <a:lnTo>
                      <a:pt x="729" y="746"/>
                    </a:lnTo>
                    <a:lnTo>
                      <a:pt x="729" y="744"/>
                    </a:lnTo>
                    <a:lnTo>
                      <a:pt x="728" y="743"/>
                    </a:lnTo>
                    <a:lnTo>
                      <a:pt x="720" y="745"/>
                    </a:lnTo>
                    <a:lnTo>
                      <a:pt x="718" y="745"/>
                    </a:lnTo>
                    <a:lnTo>
                      <a:pt x="717" y="745"/>
                    </a:lnTo>
                    <a:lnTo>
                      <a:pt x="716" y="746"/>
                    </a:lnTo>
                    <a:lnTo>
                      <a:pt x="715" y="746"/>
                    </a:lnTo>
                    <a:lnTo>
                      <a:pt x="714" y="745"/>
                    </a:lnTo>
                    <a:lnTo>
                      <a:pt x="713" y="740"/>
                    </a:lnTo>
                    <a:lnTo>
                      <a:pt x="712" y="739"/>
                    </a:lnTo>
                    <a:lnTo>
                      <a:pt x="711" y="737"/>
                    </a:lnTo>
                    <a:lnTo>
                      <a:pt x="710" y="735"/>
                    </a:lnTo>
                    <a:lnTo>
                      <a:pt x="701" y="730"/>
                    </a:lnTo>
                    <a:lnTo>
                      <a:pt x="699" y="730"/>
                    </a:lnTo>
                    <a:lnTo>
                      <a:pt x="697" y="728"/>
                    </a:lnTo>
                    <a:lnTo>
                      <a:pt x="696" y="726"/>
                    </a:lnTo>
                    <a:lnTo>
                      <a:pt x="702" y="723"/>
                    </a:lnTo>
                    <a:lnTo>
                      <a:pt x="702" y="721"/>
                    </a:lnTo>
                    <a:lnTo>
                      <a:pt x="700" y="718"/>
                    </a:lnTo>
                    <a:lnTo>
                      <a:pt x="700" y="716"/>
                    </a:lnTo>
                    <a:lnTo>
                      <a:pt x="704" y="716"/>
                    </a:lnTo>
                    <a:lnTo>
                      <a:pt x="706" y="716"/>
                    </a:lnTo>
                    <a:lnTo>
                      <a:pt x="708" y="714"/>
                    </a:lnTo>
                    <a:lnTo>
                      <a:pt x="709" y="716"/>
                    </a:lnTo>
                    <a:lnTo>
                      <a:pt x="710" y="717"/>
                    </a:lnTo>
                    <a:lnTo>
                      <a:pt x="711" y="718"/>
                    </a:lnTo>
                    <a:lnTo>
                      <a:pt x="711" y="717"/>
                    </a:lnTo>
                    <a:lnTo>
                      <a:pt x="712" y="713"/>
                    </a:lnTo>
                    <a:lnTo>
                      <a:pt x="716" y="712"/>
                    </a:lnTo>
                    <a:lnTo>
                      <a:pt x="720" y="712"/>
                    </a:lnTo>
                    <a:lnTo>
                      <a:pt x="724" y="712"/>
                    </a:lnTo>
                    <a:lnTo>
                      <a:pt x="725" y="712"/>
                    </a:lnTo>
                    <a:lnTo>
                      <a:pt x="730" y="716"/>
                    </a:lnTo>
                    <a:lnTo>
                      <a:pt x="729" y="719"/>
                    </a:lnTo>
                    <a:lnTo>
                      <a:pt x="729" y="720"/>
                    </a:lnTo>
                    <a:lnTo>
                      <a:pt x="731" y="721"/>
                    </a:lnTo>
                    <a:lnTo>
                      <a:pt x="733" y="725"/>
                    </a:lnTo>
                    <a:lnTo>
                      <a:pt x="735" y="736"/>
                    </a:lnTo>
                    <a:lnTo>
                      <a:pt x="735" y="738"/>
                    </a:lnTo>
                    <a:lnTo>
                      <a:pt x="735" y="739"/>
                    </a:lnTo>
                    <a:lnTo>
                      <a:pt x="735" y="740"/>
                    </a:lnTo>
                    <a:lnTo>
                      <a:pt x="736" y="740"/>
                    </a:lnTo>
                    <a:lnTo>
                      <a:pt x="747" y="743"/>
                    </a:lnTo>
                    <a:lnTo>
                      <a:pt x="748" y="744"/>
                    </a:lnTo>
                    <a:lnTo>
                      <a:pt x="748" y="745"/>
                    </a:lnTo>
                    <a:lnTo>
                      <a:pt x="748" y="746"/>
                    </a:lnTo>
                    <a:lnTo>
                      <a:pt x="750" y="746"/>
                    </a:lnTo>
                    <a:lnTo>
                      <a:pt x="751" y="746"/>
                    </a:lnTo>
                    <a:lnTo>
                      <a:pt x="752" y="746"/>
                    </a:lnTo>
                    <a:lnTo>
                      <a:pt x="753" y="747"/>
                    </a:lnTo>
                    <a:lnTo>
                      <a:pt x="755" y="751"/>
                    </a:lnTo>
                    <a:lnTo>
                      <a:pt x="755" y="752"/>
                    </a:lnTo>
                    <a:lnTo>
                      <a:pt x="756" y="752"/>
                    </a:lnTo>
                    <a:lnTo>
                      <a:pt x="758" y="752"/>
                    </a:lnTo>
                    <a:lnTo>
                      <a:pt x="758" y="753"/>
                    </a:lnTo>
                    <a:lnTo>
                      <a:pt x="760" y="754"/>
                    </a:lnTo>
                    <a:lnTo>
                      <a:pt x="761" y="756"/>
                    </a:lnTo>
                    <a:lnTo>
                      <a:pt x="761" y="758"/>
                    </a:lnTo>
                    <a:lnTo>
                      <a:pt x="761" y="761"/>
                    </a:lnTo>
                    <a:lnTo>
                      <a:pt x="762" y="762"/>
                    </a:lnTo>
                    <a:lnTo>
                      <a:pt x="764" y="762"/>
                    </a:lnTo>
                    <a:lnTo>
                      <a:pt x="765" y="763"/>
                    </a:lnTo>
                    <a:lnTo>
                      <a:pt x="763" y="767"/>
                    </a:lnTo>
                    <a:lnTo>
                      <a:pt x="763" y="766"/>
                    </a:lnTo>
                    <a:lnTo>
                      <a:pt x="762" y="765"/>
                    </a:lnTo>
                    <a:lnTo>
                      <a:pt x="760" y="764"/>
                    </a:lnTo>
                    <a:close/>
                    <a:moveTo>
                      <a:pt x="689" y="699"/>
                    </a:moveTo>
                    <a:lnTo>
                      <a:pt x="688" y="700"/>
                    </a:lnTo>
                    <a:lnTo>
                      <a:pt x="685" y="703"/>
                    </a:lnTo>
                    <a:lnTo>
                      <a:pt x="684" y="705"/>
                    </a:lnTo>
                    <a:lnTo>
                      <a:pt x="684" y="706"/>
                    </a:lnTo>
                    <a:lnTo>
                      <a:pt x="682" y="707"/>
                    </a:lnTo>
                    <a:lnTo>
                      <a:pt x="681" y="707"/>
                    </a:lnTo>
                    <a:lnTo>
                      <a:pt x="680" y="707"/>
                    </a:lnTo>
                    <a:lnTo>
                      <a:pt x="675" y="712"/>
                    </a:lnTo>
                    <a:lnTo>
                      <a:pt x="667" y="714"/>
                    </a:lnTo>
                    <a:lnTo>
                      <a:pt x="666" y="714"/>
                    </a:lnTo>
                    <a:lnTo>
                      <a:pt x="664" y="712"/>
                    </a:lnTo>
                    <a:lnTo>
                      <a:pt x="662" y="712"/>
                    </a:lnTo>
                    <a:lnTo>
                      <a:pt x="661" y="714"/>
                    </a:lnTo>
                    <a:lnTo>
                      <a:pt x="660" y="716"/>
                    </a:lnTo>
                    <a:lnTo>
                      <a:pt x="660" y="715"/>
                    </a:lnTo>
                    <a:lnTo>
                      <a:pt x="659" y="712"/>
                    </a:lnTo>
                    <a:lnTo>
                      <a:pt x="659" y="711"/>
                    </a:lnTo>
                    <a:lnTo>
                      <a:pt x="662" y="711"/>
                    </a:lnTo>
                    <a:lnTo>
                      <a:pt x="666" y="708"/>
                    </a:lnTo>
                    <a:lnTo>
                      <a:pt x="673" y="702"/>
                    </a:lnTo>
                    <a:lnTo>
                      <a:pt x="674" y="700"/>
                    </a:lnTo>
                    <a:lnTo>
                      <a:pt x="678" y="698"/>
                    </a:lnTo>
                    <a:lnTo>
                      <a:pt x="681" y="698"/>
                    </a:lnTo>
                    <a:lnTo>
                      <a:pt x="684" y="696"/>
                    </a:lnTo>
                    <a:lnTo>
                      <a:pt x="686" y="695"/>
                    </a:lnTo>
                    <a:lnTo>
                      <a:pt x="690" y="696"/>
                    </a:lnTo>
                    <a:lnTo>
                      <a:pt x="691" y="696"/>
                    </a:lnTo>
                    <a:lnTo>
                      <a:pt x="689" y="699"/>
                    </a:lnTo>
                    <a:close/>
                    <a:moveTo>
                      <a:pt x="607" y="611"/>
                    </a:moveTo>
                    <a:lnTo>
                      <a:pt x="607" y="612"/>
                    </a:lnTo>
                    <a:lnTo>
                      <a:pt x="607" y="614"/>
                    </a:lnTo>
                    <a:lnTo>
                      <a:pt x="607" y="615"/>
                    </a:lnTo>
                    <a:lnTo>
                      <a:pt x="608" y="617"/>
                    </a:lnTo>
                    <a:lnTo>
                      <a:pt x="605" y="616"/>
                    </a:lnTo>
                    <a:lnTo>
                      <a:pt x="603" y="616"/>
                    </a:lnTo>
                    <a:lnTo>
                      <a:pt x="602" y="617"/>
                    </a:lnTo>
                    <a:lnTo>
                      <a:pt x="602" y="618"/>
                    </a:lnTo>
                    <a:lnTo>
                      <a:pt x="601" y="619"/>
                    </a:lnTo>
                    <a:lnTo>
                      <a:pt x="600" y="619"/>
                    </a:lnTo>
                    <a:lnTo>
                      <a:pt x="600" y="620"/>
                    </a:lnTo>
                    <a:lnTo>
                      <a:pt x="599" y="621"/>
                    </a:lnTo>
                    <a:lnTo>
                      <a:pt x="597" y="622"/>
                    </a:lnTo>
                    <a:lnTo>
                      <a:pt x="595" y="621"/>
                    </a:lnTo>
                    <a:lnTo>
                      <a:pt x="589" y="619"/>
                    </a:lnTo>
                    <a:lnTo>
                      <a:pt x="587" y="618"/>
                    </a:lnTo>
                    <a:lnTo>
                      <a:pt x="588" y="616"/>
                    </a:lnTo>
                    <a:lnTo>
                      <a:pt x="590" y="614"/>
                    </a:lnTo>
                    <a:lnTo>
                      <a:pt x="592" y="614"/>
                    </a:lnTo>
                    <a:lnTo>
                      <a:pt x="593" y="613"/>
                    </a:lnTo>
                    <a:lnTo>
                      <a:pt x="593" y="611"/>
                    </a:lnTo>
                    <a:lnTo>
                      <a:pt x="594" y="609"/>
                    </a:lnTo>
                    <a:lnTo>
                      <a:pt x="593" y="607"/>
                    </a:lnTo>
                    <a:lnTo>
                      <a:pt x="596" y="606"/>
                    </a:lnTo>
                    <a:lnTo>
                      <a:pt x="599" y="606"/>
                    </a:lnTo>
                    <a:lnTo>
                      <a:pt x="602" y="605"/>
                    </a:lnTo>
                    <a:lnTo>
                      <a:pt x="603" y="600"/>
                    </a:lnTo>
                    <a:lnTo>
                      <a:pt x="604" y="600"/>
                    </a:lnTo>
                    <a:lnTo>
                      <a:pt x="604" y="601"/>
                    </a:lnTo>
                    <a:lnTo>
                      <a:pt x="605" y="601"/>
                    </a:lnTo>
                    <a:lnTo>
                      <a:pt x="606" y="602"/>
                    </a:lnTo>
                    <a:lnTo>
                      <a:pt x="607" y="603"/>
                    </a:lnTo>
                    <a:lnTo>
                      <a:pt x="604" y="607"/>
                    </a:lnTo>
                    <a:lnTo>
                      <a:pt x="603" y="607"/>
                    </a:lnTo>
                    <a:lnTo>
                      <a:pt x="606" y="610"/>
                    </a:lnTo>
                    <a:lnTo>
                      <a:pt x="607" y="611"/>
                    </a:lnTo>
                    <a:close/>
                    <a:moveTo>
                      <a:pt x="720" y="629"/>
                    </a:moveTo>
                    <a:lnTo>
                      <a:pt x="726" y="633"/>
                    </a:lnTo>
                    <a:lnTo>
                      <a:pt x="727" y="637"/>
                    </a:lnTo>
                    <a:lnTo>
                      <a:pt x="725" y="638"/>
                    </a:lnTo>
                    <a:lnTo>
                      <a:pt x="724" y="639"/>
                    </a:lnTo>
                    <a:lnTo>
                      <a:pt x="727" y="639"/>
                    </a:lnTo>
                    <a:lnTo>
                      <a:pt x="724" y="647"/>
                    </a:lnTo>
                    <a:lnTo>
                      <a:pt x="721" y="650"/>
                    </a:lnTo>
                    <a:lnTo>
                      <a:pt x="718" y="651"/>
                    </a:lnTo>
                    <a:lnTo>
                      <a:pt x="714" y="650"/>
                    </a:lnTo>
                    <a:lnTo>
                      <a:pt x="712" y="649"/>
                    </a:lnTo>
                    <a:lnTo>
                      <a:pt x="711" y="644"/>
                    </a:lnTo>
                    <a:lnTo>
                      <a:pt x="711" y="643"/>
                    </a:lnTo>
                    <a:lnTo>
                      <a:pt x="709" y="641"/>
                    </a:lnTo>
                    <a:lnTo>
                      <a:pt x="706" y="638"/>
                    </a:lnTo>
                    <a:lnTo>
                      <a:pt x="705" y="636"/>
                    </a:lnTo>
                    <a:lnTo>
                      <a:pt x="712" y="629"/>
                    </a:lnTo>
                    <a:lnTo>
                      <a:pt x="717" y="628"/>
                    </a:lnTo>
                    <a:lnTo>
                      <a:pt x="720" y="629"/>
                    </a:lnTo>
                    <a:close/>
                    <a:moveTo>
                      <a:pt x="691" y="623"/>
                    </a:moveTo>
                    <a:lnTo>
                      <a:pt x="693" y="621"/>
                    </a:lnTo>
                    <a:lnTo>
                      <a:pt x="697" y="620"/>
                    </a:lnTo>
                    <a:lnTo>
                      <a:pt x="700" y="620"/>
                    </a:lnTo>
                    <a:lnTo>
                      <a:pt x="701" y="622"/>
                    </a:lnTo>
                    <a:lnTo>
                      <a:pt x="702" y="623"/>
                    </a:lnTo>
                    <a:lnTo>
                      <a:pt x="703" y="624"/>
                    </a:lnTo>
                    <a:lnTo>
                      <a:pt x="701" y="625"/>
                    </a:lnTo>
                    <a:lnTo>
                      <a:pt x="697" y="625"/>
                    </a:lnTo>
                    <a:lnTo>
                      <a:pt x="693" y="624"/>
                    </a:lnTo>
                    <a:lnTo>
                      <a:pt x="691" y="623"/>
                    </a:lnTo>
                    <a:close/>
                    <a:moveTo>
                      <a:pt x="769" y="593"/>
                    </a:moveTo>
                    <a:lnTo>
                      <a:pt x="767" y="592"/>
                    </a:lnTo>
                    <a:lnTo>
                      <a:pt x="766" y="589"/>
                    </a:lnTo>
                    <a:lnTo>
                      <a:pt x="766" y="586"/>
                    </a:lnTo>
                    <a:lnTo>
                      <a:pt x="768" y="585"/>
                    </a:lnTo>
                    <a:lnTo>
                      <a:pt x="772" y="586"/>
                    </a:lnTo>
                    <a:lnTo>
                      <a:pt x="774" y="590"/>
                    </a:lnTo>
                    <a:lnTo>
                      <a:pt x="774" y="593"/>
                    </a:lnTo>
                    <a:lnTo>
                      <a:pt x="769" y="593"/>
                    </a:lnTo>
                    <a:close/>
                    <a:moveTo>
                      <a:pt x="638" y="554"/>
                    </a:moveTo>
                    <a:lnTo>
                      <a:pt x="639" y="555"/>
                    </a:lnTo>
                    <a:lnTo>
                      <a:pt x="639" y="557"/>
                    </a:lnTo>
                    <a:lnTo>
                      <a:pt x="640" y="559"/>
                    </a:lnTo>
                    <a:lnTo>
                      <a:pt x="642" y="559"/>
                    </a:lnTo>
                    <a:lnTo>
                      <a:pt x="641" y="562"/>
                    </a:lnTo>
                    <a:lnTo>
                      <a:pt x="639" y="563"/>
                    </a:lnTo>
                    <a:lnTo>
                      <a:pt x="638" y="563"/>
                    </a:lnTo>
                    <a:lnTo>
                      <a:pt x="637" y="565"/>
                    </a:lnTo>
                    <a:lnTo>
                      <a:pt x="636" y="565"/>
                    </a:lnTo>
                    <a:lnTo>
                      <a:pt x="634" y="569"/>
                    </a:lnTo>
                    <a:lnTo>
                      <a:pt x="632" y="571"/>
                    </a:lnTo>
                    <a:lnTo>
                      <a:pt x="630" y="571"/>
                    </a:lnTo>
                    <a:lnTo>
                      <a:pt x="623" y="567"/>
                    </a:lnTo>
                    <a:lnTo>
                      <a:pt x="622" y="568"/>
                    </a:lnTo>
                    <a:lnTo>
                      <a:pt x="629" y="572"/>
                    </a:lnTo>
                    <a:lnTo>
                      <a:pt x="630" y="574"/>
                    </a:lnTo>
                    <a:lnTo>
                      <a:pt x="630" y="577"/>
                    </a:lnTo>
                    <a:lnTo>
                      <a:pt x="629" y="582"/>
                    </a:lnTo>
                    <a:lnTo>
                      <a:pt x="629" y="585"/>
                    </a:lnTo>
                    <a:lnTo>
                      <a:pt x="627" y="587"/>
                    </a:lnTo>
                    <a:lnTo>
                      <a:pt x="625" y="586"/>
                    </a:lnTo>
                    <a:lnTo>
                      <a:pt x="623" y="585"/>
                    </a:lnTo>
                    <a:lnTo>
                      <a:pt x="620" y="584"/>
                    </a:lnTo>
                    <a:lnTo>
                      <a:pt x="619" y="585"/>
                    </a:lnTo>
                    <a:lnTo>
                      <a:pt x="620" y="586"/>
                    </a:lnTo>
                    <a:lnTo>
                      <a:pt x="624" y="587"/>
                    </a:lnTo>
                    <a:lnTo>
                      <a:pt x="626" y="587"/>
                    </a:lnTo>
                    <a:lnTo>
                      <a:pt x="628" y="589"/>
                    </a:lnTo>
                    <a:lnTo>
                      <a:pt x="628" y="592"/>
                    </a:lnTo>
                    <a:lnTo>
                      <a:pt x="629" y="593"/>
                    </a:lnTo>
                    <a:lnTo>
                      <a:pt x="631" y="594"/>
                    </a:lnTo>
                    <a:lnTo>
                      <a:pt x="630" y="595"/>
                    </a:lnTo>
                    <a:lnTo>
                      <a:pt x="628" y="597"/>
                    </a:lnTo>
                    <a:lnTo>
                      <a:pt x="620" y="593"/>
                    </a:lnTo>
                    <a:lnTo>
                      <a:pt x="616" y="594"/>
                    </a:lnTo>
                    <a:lnTo>
                      <a:pt x="613" y="591"/>
                    </a:lnTo>
                    <a:lnTo>
                      <a:pt x="613" y="588"/>
                    </a:lnTo>
                    <a:lnTo>
                      <a:pt x="613" y="577"/>
                    </a:lnTo>
                    <a:lnTo>
                      <a:pt x="613" y="574"/>
                    </a:lnTo>
                    <a:lnTo>
                      <a:pt x="615" y="572"/>
                    </a:lnTo>
                    <a:lnTo>
                      <a:pt x="615" y="571"/>
                    </a:lnTo>
                    <a:lnTo>
                      <a:pt x="614" y="567"/>
                    </a:lnTo>
                    <a:lnTo>
                      <a:pt x="613" y="566"/>
                    </a:lnTo>
                    <a:lnTo>
                      <a:pt x="611" y="565"/>
                    </a:lnTo>
                    <a:lnTo>
                      <a:pt x="613" y="565"/>
                    </a:lnTo>
                    <a:lnTo>
                      <a:pt x="615" y="564"/>
                    </a:lnTo>
                    <a:lnTo>
                      <a:pt x="617" y="560"/>
                    </a:lnTo>
                    <a:lnTo>
                      <a:pt x="618" y="558"/>
                    </a:lnTo>
                    <a:lnTo>
                      <a:pt x="619" y="556"/>
                    </a:lnTo>
                    <a:lnTo>
                      <a:pt x="620" y="555"/>
                    </a:lnTo>
                    <a:lnTo>
                      <a:pt x="621" y="555"/>
                    </a:lnTo>
                    <a:lnTo>
                      <a:pt x="622" y="553"/>
                    </a:lnTo>
                    <a:lnTo>
                      <a:pt x="622" y="546"/>
                    </a:lnTo>
                    <a:lnTo>
                      <a:pt x="622" y="537"/>
                    </a:lnTo>
                    <a:lnTo>
                      <a:pt x="625" y="537"/>
                    </a:lnTo>
                    <a:lnTo>
                      <a:pt x="629" y="535"/>
                    </a:lnTo>
                    <a:lnTo>
                      <a:pt x="631" y="536"/>
                    </a:lnTo>
                    <a:lnTo>
                      <a:pt x="638" y="544"/>
                    </a:lnTo>
                    <a:lnTo>
                      <a:pt x="638" y="545"/>
                    </a:lnTo>
                    <a:lnTo>
                      <a:pt x="637" y="545"/>
                    </a:lnTo>
                    <a:lnTo>
                      <a:pt x="635" y="543"/>
                    </a:lnTo>
                    <a:lnTo>
                      <a:pt x="635" y="545"/>
                    </a:lnTo>
                    <a:lnTo>
                      <a:pt x="637" y="546"/>
                    </a:lnTo>
                    <a:lnTo>
                      <a:pt x="639" y="549"/>
                    </a:lnTo>
                    <a:lnTo>
                      <a:pt x="641" y="550"/>
                    </a:lnTo>
                    <a:lnTo>
                      <a:pt x="641" y="552"/>
                    </a:lnTo>
                    <a:lnTo>
                      <a:pt x="638" y="553"/>
                    </a:lnTo>
                    <a:lnTo>
                      <a:pt x="636" y="551"/>
                    </a:lnTo>
                    <a:lnTo>
                      <a:pt x="634" y="548"/>
                    </a:lnTo>
                    <a:lnTo>
                      <a:pt x="630" y="545"/>
                    </a:lnTo>
                    <a:lnTo>
                      <a:pt x="629" y="541"/>
                    </a:lnTo>
                    <a:lnTo>
                      <a:pt x="628" y="538"/>
                    </a:lnTo>
                    <a:lnTo>
                      <a:pt x="625" y="539"/>
                    </a:lnTo>
                    <a:lnTo>
                      <a:pt x="626" y="540"/>
                    </a:lnTo>
                    <a:lnTo>
                      <a:pt x="626" y="541"/>
                    </a:lnTo>
                    <a:lnTo>
                      <a:pt x="627" y="542"/>
                    </a:lnTo>
                    <a:lnTo>
                      <a:pt x="627" y="543"/>
                    </a:lnTo>
                    <a:lnTo>
                      <a:pt x="627" y="545"/>
                    </a:lnTo>
                    <a:lnTo>
                      <a:pt x="627" y="546"/>
                    </a:lnTo>
                    <a:lnTo>
                      <a:pt x="628" y="546"/>
                    </a:lnTo>
                    <a:lnTo>
                      <a:pt x="629" y="546"/>
                    </a:lnTo>
                    <a:lnTo>
                      <a:pt x="631" y="548"/>
                    </a:lnTo>
                    <a:lnTo>
                      <a:pt x="632" y="551"/>
                    </a:lnTo>
                    <a:lnTo>
                      <a:pt x="633" y="552"/>
                    </a:lnTo>
                    <a:lnTo>
                      <a:pt x="637" y="553"/>
                    </a:lnTo>
                    <a:lnTo>
                      <a:pt x="638" y="554"/>
                    </a:lnTo>
                    <a:close/>
                    <a:moveTo>
                      <a:pt x="644" y="523"/>
                    </a:moveTo>
                    <a:lnTo>
                      <a:pt x="643" y="524"/>
                    </a:lnTo>
                    <a:lnTo>
                      <a:pt x="643" y="526"/>
                    </a:lnTo>
                    <a:lnTo>
                      <a:pt x="644" y="526"/>
                    </a:lnTo>
                    <a:lnTo>
                      <a:pt x="645" y="525"/>
                    </a:lnTo>
                    <a:lnTo>
                      <a:pt x="647" y="525"/>
                    </a:lnTo>
                    <a:lnTo>
                      <a:pt x="647" y="526"/>
                    </a:lnTo>
                    <a:lnTo>
                      <a:pt x="649" y="528"/>
                    </a:lnTo>
                    <a:lnTo>
                      <a:pt x="648" y="529"/>
                    </a:lnTo>
                    <a:lnTo>
                      <a:pt x="647" y="528"/>
                    </a:lnTo>
                    <a:lnTo>
                      <a:pt x="644" y="530"/>
                    </a:lnTo>
                    <a:lnTo>
                      <a:pt x="642" y="529"/>
                    </a:lnTo>
                    <a:lnTo>
                      <a:pt x="642" y="532"/>
                    </a:lnTo>
                    <a:lnTo>
                      <a:pt x="643" y="533"/>
                    </a:lnTo>
                    <a:lnTo>
                      <a:pt x="646" y="533"/>
                    </a:lnTo>
                    <a:lnTo>
                      <a:pt x="647" y="534"/>
                    </a:lnTo>
                    <a:lnTo>
                      <a:pt x="647" y="536"/>
                    </a:lnTo>
                    <a:lnTo>
                      <a:pt x="647" y="537"/>
                    </a:lnTo>
                    <a:lnTo>
                      <a:pt x="637" y="537"/>
                    </a:lnTo>
                    <a:lnTo>
                      <a:pt x="635" y="537"/>
                    </a:lnTo>
                    <a:lnTo>
                      <a:pt x="628" y="529"/>
                    </a:lnTo>
                    <a:lnTo>
                      <a:pt x="627" y="527"/>
                    </a:lnTo>
                    <a:lnTo>
                      <a:pt x="629" y="523"/>
                    </a:lnTo>
                    <a:lnTo>
                      <a:pt x="630" y="520"/>
                    </a:lnTo>
                    <a:lnTo>
                      <a:pt x="633" y="519"/>
                    </a:lnTo>
                    <a:lnTo>
                      <a:pt x="636" y="519"/>
                    </a:lnTo>
                    <a:lnTo>
                      <a:pt x="637" y="521"/>
                    </a:lnTo>
                    <a:lnTo>
                      <a:pt x="638" y="522"/>
                    </a:lnTo>
                    <a:lnTo>
                      <a:pt x="639" y="522"/>
                    </a:lnTo>
                    <a:lnTo>
                      <a:pt x="640" y="521"/>
                    </a:lnTo>
                    <a:lnTo>
                      <a:pt x="641" y="522"/>
                    </a:lnTo>
                    <a:lnTo>
                      <a:pt x="641" y="523"/>
                    </a:lnTo>
                    <a:lnTo>
                      <a:pt x="643" y="523"/>
                    </a:lnTo>
                    <a:lnTo>
                      <a:pt x="644" y="523"/>
                    </a:lnTo>
                    <a:close/>
                    <a:moveTo>
                      <a:pt x="761" y="579"/>
                    </a:moveTo>
                    <a:lnTo>
                      <a:pt x="760" y="577"/>
                    </a:lnTo>
                    <a:lnTo>
                      <a:pt x="761" y="574"/>
                    </a:lnTo>
                    <a:lnTo>
                      <a:pt x="765" y="562"/>
                    </a:lnTo>
                    <a:lnTo>
                      <a:pt x="766" y="559"/>
                    </a:lnTo>
                    <a:lnTo>
                      <a:pt x="768" y="557"/>
                    </a:lnTo>
                    <a:lnTo>
                      <a:pt x="772" y="558"/>
                    </a:lnTo>
                    <a:lnTo>
                      <a:pt x="772" y="556"/>
                    </a:lnTo>
                    <a:lnTo>
                      <a:pt x="771" y="555"/>
                    </a:lnTo>
                    <a:lnTo>
                      <a:pt x="771" y="555"/>
                    </a:lnTo>
                    <a:lnTo>
                      <a:pt x="771" y="552"/>
                    </a:lnTo>
                    <a:lnTo>
                      <a:pt x="772" y="551"/>
                    </a:lnTo>
                    <a:lnTo>
                      <a:pt x="773" y="551"/>
                    </a:lnTo>
                    <a:lnTo>
                      <a:pt x="775" y="553"/>
                    </a:lnTo>
                    <a:lnTo>
                      <a:pt x="775" y="552"/>
                    </a:lnTo>
                    <a:lnTo>
                      <a:pt x="775" y="548"/>
                    </a:lnTo>
                    <a:lnTo>
                      <a:pt x="775" y="549"/>
                    </a:lnTo>
                    <a:lnTo>
                      <a:pt x="776" y="550"/>
                    </a:lnTo>
                    <a:lnTo>
                      <a:pt x="776" y="551"/>
                    </a:lnTo>
                    <a:lnTo>
                      <a:pt x="776" y="552"/>
                    </a:lnTo>
                    <a:lnTo>
                      <a:pt x="775" y="555"/>
                    </a:lnTo>
                    <a:lnTo>
                      <a:pt x="773" y="560"/>
                    </a:lnTo>
                    <a:lnTo>
                      <a:pt x="769" y="566"/>
                    </a:lnTo>
                    <a:lnTo>
                      <a:pt x="768" y="573"/>
                    </a:lnTo>
                    <a:lnTo>
                      <a:pt x="768" y="574"/>
                    </a:lnTo>
                    <a:lnTo>
                      <a:pt x="769" y="577"/>
                    </a:lnTo>
                    <a:lnTo>
                      <a:pt x="769" y="581"/>
                    </a:lnTo>
                    <a:lnTo>
                      <a:pt x="767" y="582"/>
                    </a:lnTo>
                    <a:lnTo>
                      <a:pt x="766" y="582"/>
                    </a:lnTo>
                    <a:lnTo>
                      <a:pt x="763" y="583"/>
                    </a:lnTo>
                    <a:lnTo>
                      <a:pt x="761" y="583"/>
                    </a:lnTo>
                    <a:lnTo>
                      <a:pt x="760" y="582"/>
                    </a:lnTo>
                    <a:lnTo>
                      <a:pt x="760" y="581"/>
                    </a:lnTo>
                    <a:lnTo>
                      <a:pt x="761" y="580"/>
                    </a:lnTo>
                    <a:lnTo>
                      <a:pt x="761" y="579"/>
                    </a:lnTo>
                    <a:close/>
                    <a:moveTo>
                      <a:pt x="779" y="548"/>
                    </a:moveTo>
                    <a:lnTo>
                      <a:pt x="777" y="547"/>
                    </a:lnTo>
                    <a:lnTo>
                      <a:pt x="777" y="545"/>
                    </a:lnTo>
                    <a:lnTo>
                      <a:pt x="778" y="542"/>
                    </a:lnTo>
                    <a:lnTo>
                      <a:pt x="780" y="540"/>
                    </a:lnTo>
                    <a:lnTo>
                      <a:pt x="780" y="539"/>
                    </a:lnTo>
                    <a:lnTo>
                      <a:pt x="780" y="538"/>
                    </a:lnTo>
                    <a:lnTo>
                      <a:pt x="781" y="537"/>
                    </a:lnTo>
                    <a:lnTo>
                      <a:pt x="782" y="537"/>
                    </a:lnTo>
                    <a:lnTo>
                      <a:pt x="783" y="537"/>
                    </a:lnTo>
                    <a:lnTo>
                      <a:pt x="783" y="538"/>
                    </a:lnTo>
                    <a:lnTo>
                      <a:pt x="780" y="546"/>
                    </a:lnTo>
                    <a:lnTo>
                      <a:pt x="779" y="548"/>
                    </a:lnTo>
                    <a:close/>
                    <a:moveTo>
                      <a:pt x="666" y="494"/>
                    </a:moveTo>
                    <a:lnTo>
                      <a:pt x="667" y="494"/>
                    </a:lnTo>
                    <a:lnTo>
                      <a:pt x="670" y="495"/>
                    </a:lnTo>
                    <a:lnTo>
                      <a:pt x="671" y="497"/>
                    </a:lnTo>
                    <a:lnTo>
                      <a:pt x="672" y="500"/>
                    </a:lnTo>
                    <a:lnTo>
                      <a:pt x="670" y="500"/>
                    </a:lnTo>
                    <a:lnTo>
                      <a:pt x="667" y="503"/>
                    </a:lnTo>
                    <a:lnTo>
                      <a:pt x="666" y="503"/>
                    </a:lnTo>
                    <a:lnTo>
                      <a:pt x="666" y="503"/>
                    </a:lnTo>
                    <a:lnTo>
                      <a:pt x="665" y="501"/>
                    </a:lnTo>
                    <a:lnTo>
                      <a:pt x="665" y="500"/>
                    </a:lnTo>
                    <a:lnTo>
                      <a:pt x="664" y="499"/>
                    </a:lnTo>
                    <a:lnTo>
                      <a:pt x="663" y="498"/>
                    </a:lnTo>
                    <a:lnTo>
                      <a:pt x="661" y="495"/>
                    </a:lnTo>
                    <a:lnTo>
                      <a:pt x="657" y="494"/>
                    </a:lnTo>
                    <a:lnTo>
                      <a:pt x="657" y="495"/>
                    </a:lnTo>
                    <a:lnTo>
                      <a:pt x="657" y="496"/>
                    </a:lnTo>
                    <a:lnTo>
                      <a:pt x="658" y="496"/>
                    </a:lnTo>
                    <a:lnTo>
                      <a:pt x="657" y="497"/>
                    </a:lnTo>
                    <a:lnTo>
                      <a:pt x="657" y="498"/>
                    </a:lnTo>
                    <a:lnTo>
                      <a:pt x="657" y="500"/>
                    </a:lnTo>
                    <a:lnTo>
                      <a:pt x="659" y="500"/>
                    </a:lnTo>
                    <a:lnTo>
                      <a:pt x="660" y="501"/>
                    </a:lnTo>
                    <a:lnTo>
                      <a:pt x="660" y="504"/>
                    </a:lnTo>
                    <a:lnTo>
                      <a:pt x="660" y="506"/>
                    </a:lnTo>
                    <a:lnTo>
                      <a:pt x="662" y="507"/>
                    </a:lnTo>
                    <a:lnTo>
                      <a:pt x="666" y="506"/>
                    </a:lnTo>
                    <a:lnTo>
                      <a:pt x="662" y="509"/>
                    </a:lnTo>
                    <a:lnTo>
                      <a:pt x="659" y="511"/>
                    </a:lnTo>
                    <a:lnTo>
                      <a:pt x="653" y="510"/>
                    </a:lnTo>
                    <a:lnTo>
                      <a:pt x="652" y="510"/>
                    </a:lnTo>
                    <a:lnTo>
                      <a:pt x="650" y="510"/>
                    </a:lnTo>
                    <a:lnTo>
                      <a:pt x="649" y="509"/>
                    </a:lnTo>
                    <a:lnTo>
                      <a:pt x="649" y="507"/>
                    </a:lnTo>
                    <a:lnTo>
                      <a:pt x="649" y="506"/>
                    </a:lnTo>
                    <a:lnTo>
                      <a:pt x="647" y="506"/>
                    </a:lnTo>
                    <a:lnTo>
                      <a:pt x="642" y="509"/>
                    </a:lnTo>
                    <a:lnTo>
                      <a:pt x="642" y="510"/>
                    </a:lnTo>
                    <a:lnTo>
                      <a:pt x="649" y="512"/>
                    </a:lnTo>
                    <a:lnTo>
                      <a:pt x="656" y="511"/>
                    </a:lnTo>
                    <a:lnTo>
                      <a:pt x="657" y="512"/>
                    </a:lnTo>
                    <a:lnTo>
                      <a:pt x="659" y="514"/>
                    </a:lnTo>
                    <a:lnTo>
                      <a:pt x="660" y="514"/>
                    </a:lnTo>
                    <a:lnTo>
                      <a:pt x="660" y="516"/>
                    </a:lnTo>
                    <a:lnTo>
                      <a:pt x="659" y="517"/>
                    </a:lnTo>
                    <a:lnTo>
                      <a:pt x="657" y="520"/>
                    </a:lnTo>
                    <a:lnTo>
                      <a:pt x="652" y="519"/>
                    </a:lnTo>
                    <a:lnTo>
                      <a:pt x="649" y="519"/>
                    </a:lnTo>
                    <a:lnTo>
                      <a:pt x="647" y="520"/>
                    </a:lnTo>
                    <a:lnTo>
                      <a:pt x="647" y="519"/>
                    </a:lnTo>
                    <a:lnTo>
                      <a:pt x="643" y="518"/>
                    </a:lnTo>
                    <a:lnTo>
                      <a:pt x="641" y="517"/>
                    </a:lnTo>
                    <a:lnTo>
                      <a:pt x="640" y="516"/>
                    </a:lnTo>
                    <a:lnTo>
                      <a:pt x="639" y="515"/>
                    </a:lnTo>
                    <a:lnTo>
                      <a:pt x="639" y="513"/>
                    </a:lnTo>
                    <a:lnTo>
                      <a:pt x="639" y="511"/>
                    </a:lnTo>
                    <a:lnTo>
                      <a:pt x="638" y="510"/>
                    </a:lnTo>
                    <a:lnTo>
                      <a:pt x="638" y="509"/>
                    </a:lnTo>
                    <a:lnTo>
                      <a:pt x="639" y="509"/>
                    </a:lnTo>
                    <a:lnTo>
                      <a:pt x="641" y="509"/>
                    </a:lnTo>
                    <a:lnTo>
                      <a:pt x="638" y="508"/>
                    </a:lnTo>
                    <a:lnTo>
                      <a:pt x="633" y="501"/>
                    </a:lnTo>
                    <a:lnTo>
                      <a:pt x="630" y="500"/>
                    </a:lnTo>
                    <a:lnTo>
                      <a:pt x="629" y="501"/>
                    </a:lnTo>
                    <a:lnTo>
                      <a:pt x="629" y="501"/>
                    </a:lnTo>
                    <a:lnTo>
                      <a:pt x="628" y="502"/>
                    </a:lnTo>
                    <a:lnTo>
                      <a:pt x="627" y="501"/>
                    </a:lnTo>
                    <a:lnTo>
                      <a:pt x="626" y="500"/>
                    </a:lnTo>
                    <a:lnTo>
                      <a:pt x="624" y="500"/>
                    </a:lnTo>
                    <a:lnTo>
                      <a:pt x="620" y="495"/>
                    </a:lnTo>
                    <a:lnTo>
                      <a:pt x="620" y="493"/>
                    </a:lnTo>
                    <a:lnTo>
                      <a:pt x="623" y="492"/>
                    </a:lnTo>
                    <a:lnTo>
                      <a:pt x="626" y="490"/>
                    </a:lnTo>
                    <a:lnTo>
                      <a:pt x="629" y="486"/>
                    </a:lnTo>
                    <a:lnTo>
                      <a:pt x="630" y="483"/>
                    </a:lnTo>
                    <a:lnTo>
                      <a:pt x="632" y="485"/>
                    </a:lnTo>
                    <a:lnTo>
                      <a:pt x="640" y="486"/>
                    </a:lnTo>
                    <a:lnTo>
                      <a:pt x="639" y="487"/>
                    </a:lnTo>
                    <a:lnTo>
                      <a:pt x="638" y="487"/>
                    </a:lnTo>
                    <a:lnTo>
                      <a:pt x="637" y="488"/>
                    </a:lnTo>
                    <a:lnTo>
                      <a:pt x="638" y="491"/>
                    </a:lnTo>
                    <a:lnTo>
                      <a:pt x="641" y="488"/>
                    </a:lnTo>
                    <a:lnTo>
                      <a:pt x="646" y="484"/>
                    </a:lnTo>
                    <a:lnTo>
                      <a:pt x="649" y="482"/>
                    </a:lnTo>
                    <a:lnTo>
                      <a:pt x="648" y="483"/>
                    </a:lnTo>
                    <a:lnTo>
                      <a:pt x="647" y="484"/>
                    </a:lnTo>
                    <a:lnTo>
                      <a:pt x="647" y="485"/>
                    </a:lnTo>
                    <a:lnTo>
                      <a:pt x="646" y="487"/>
                    </a:lnTo>
                    <a:lnTo>
                      <a:pt x="650" y="491"/>
                    </a:lnTo>
                    <a:lnTo>
                      <a:pt x="653" y="491"/>
                    </a:lnTo>
                    <a:lnTo>
                      <a:pt x="653" y="491"/>
                    </a:lnTo>
                    <a:lnTo>
                      <a:pt x="652" y="490"/>
                    </a:lnTo>
                    <a:lnTo>
                      <a:pt x="651" y="489"/>
                    </a:lnTo>
                    <a:lnTo>
                      <a:pt x="654" y="488"/>
                    </a:lnTo>
                    <a:lnTo>
                      <a:pt x="659" y="485"/>
                    </a:lnTo>
                    <a:lnTo>
                      <a:pt x="662" y="486"/>
                    </a:lnTo>
                    <a:lnTo>
                      <a:pt x="663" y="488"/>
                    </a:lnTo>
                    <a:lnTo>
                      <a:pt x="663" y="490"/>
                    </a:lnTo>
                    <a:lnTo>
                      <a:pt x="662" y="491"/>
                    </a:lnTo>
                    <a:lnTo>
                      <a:pt x="660" y="492"/>
                    </a:lnTo>
                    <a:lnTo>
                      <a:pt x="661" y="493"/>
                    </a:lnTo>
                    <a:lnTo>
                      <a:pt x="665" y="492"/>
                    </a:lnTo>
                    <a:lnTo>
                      <a:pt x="666" y="494"/>
                    </a:lnTo>
                    <a:close/>
                    <a:moveTo>
                      <a:pt x="710" y="567"/>
                    </a:moveTo>
                    <a:lnTo>
                      <a:pt x="707" y="568"/>
                    </a:lnTo>
                    <a:lnTo>
                      <a:pt x="699" y="563"/>
                    </a:lnTo>
                    <a:lnTo>
                      <a:pt x="697" y="560"/>
                    </a:lnTo>
                    <a:lnTo>
                      <a:pt x="695" y="557"/>
                    </a:lnTo>
                    <a:lnTo>
                      <a:pt x="695" y="555"/>
                    </a:lnTo>
                    <a:lnTo>
                      <a:pt x="695" y="549"/>
                    </a:lnTo>
                    <a:lnTo>
                      <a:pt x="692" y="545"/>
                    </a:lnTo>
                    <a:lnTo>
                      <a:pt x="692" y="540"/>
                    </a:lnTo>
                    <a:lnTo>
                      <a:pt x="698" y="542"/>
                    </a:lnTo>
                    <a:lnTo>
                      <a:pt x="697" y="540"/>
                    </a:lnTo>
                    <a:lnTo>
                      <a:pt x="697" y="537"/>
                    </a:lnTo>
                    <a:lnTo>
                      <a:pt x="697" y="536"/>
                    </a:lnTo>
                    <a:lnTo>
                      <a:pt x="699" y="533"/>
                    </a:lnTo>
                    <a:lnTo>
                      <a:pt x="701" y="531"/>
                    </a:lnTo>
                    <a:lnTo>
                      <a:pt x="702" y="531"/>
                    </a:lnTo>
                    <a:lnTo>
                      <a:pt x="702" y="532"/>
                    </a:lnTo>
                    <a:lnTo>
                      <a:pt x="706" y="541"/>
                    </a:lnTo>
                    <a:lnTo>
                      <a:pt x="706" y="543"/>
                    </a:lnTo>
                    <a:lnTo>
                      <a:pt x="707" y="545"/>
                    </a:lnTo>
                    <a:lnTo>
                      <a:pt x="709" y="546"/>
                    </a:lnTo>
                    <a:lnTo>
                      <a:pt x="710" y="547"/>
                    </a:lnTo>
                    <a:lnTo>
                      <a:pt x="710" y="545"/>
                    </a:lnTo>
                    <a:lnTo>
                      <a:pt x="710" y="544"/>
                    </a:lnTo>
                    <a:lnTo>
                      <a:pt x="711" y="543"/>
                    </a:lnTo>
                    <a:lnTo>
                      <a:pt x="711" y="543"/>
                    </a:lnTo>
                    <a:lnTo>
                      <a:pt x="711" y="540"/>
                    </a:lnTo>
                    <a:lnTo>
                      <a:pt x="711" y="539"/>
                    </a:lnTo>
                    <a:lnTo>
                      <a:pt x="710" y="538"/>
                    </a:lnTo>
                    <a:lnTo>
                      <a:pt x="710" y="537"/>
                    </a:lnTo>
                    <a:lnTo>
                      <a:pt x="710" y="536"/>
                    </a:lnTo>
                    <a:lnTo>
                      <a:pt x="711" y="536"/>
                    </a:lnTo>
                    <a:lnTo>
                      <a:pt x="711" y="535"/>
                    </a:lnTo>
                    <a:lnTo>
                      <a:pt x="712" y="534"/>
                    </a:lnTo>
                    <a:lnTo>
                      <a:pt x="714" y="535"/>
                    </a:lnTo>
                    <a:lnTo>
                      <a:pt x="717" y="537"/>
                    </a:lnTo>
                    <a:lnTo>
                      <a:pt x="717" y="533"/>
                    </a:lnTo>
                    <a:lnTo>
                      <a:pt x="715" y="529"/>
                    </a:lnTo>
                    <a:lnTo>
                      <a:pt x="712" y="527"/>
                    </a:lnTo>
                    <a:lnTo>
                      <a:pt x="710" y="525"/>
                    </a:lnTo>
                    <a:lnTo>
                      <a:pt x="711" y="524"/>
                    </a:lnTo>
                    <a:lnTo>
                      <a:pt x="713" y="521"/>
                    </a:lnTo>
                    <a:lnTo>
                      <a:pt x="714" y="519"/>
                    </a:lnTo>
                    <a:lnTo>
                      <a:pt x="713" y="517"/>
                    </a:lnTo>
                    <a:lnTo>
                      <a:pt x="714" y="515"/>
                    </a:lnTo>
                    <a:lnTo>
                      <a:pt x="716" y="516"/>
                    </a:lnTo>
                    <a:lnTo>
                      <a:pt x="717" y="518"/>
                    </a:lnTo>
                    <a:lnTo>
                      <a:pt x="718" y="519"/>
                    </a:lnTo>
                    <a:lnTo>
                      <a:pt x="720" y="521"/>
                    </a:lnTo>
                    <a:lnTo>
                      <a:pt x="720" y="523"/>
                    </a:lnTo>
                    <a:lnTo>
                      <a:pt x="720" y="525"/>
                    </a:lnTo>
                    <a:lnTo>
                      <a:pt x="720" y="526"/>
                    </a:lnTo>
                    <a:lnTo>
                      <a:pt x="720" y="528"/>
                    </a:lnTo>
                    <a:lnTo>
                      <a:pt x="720" y="528"/>
                    </a:lnTo>
                    <a:lnTo>
                      <a:pt x="725" y="532"/>
                    </a:lnTo>
                    <a:lnTo>
                      <a:pt x="726" y="533"/>
                    </a:lnTo>
                    <a:lnTo>
                      <a:pt x="727" y="536"/>
                    </a:lnTo>
                    <a:lnTo>
                      <a:pt x="728" y="537"/>
                    </a:lnTo>
                    <a:lnTo>
                      <a:pt x="729" y="537"/>
                    </a:lnTo>
                    <a:lnTo>
                      <a:pt x="730" y="537"/>
                    </a:lnTo>
                    <a:lnTo>
                      <a:pt x="732" y="537"/>
                    </a:lnTo>
                    <a:lnTo>
                      <a:pt x="729" y="543"/>
                    </a:lnTo>
                    <a:lnTo>
                      <a:pt x="730" y="543"/>
                    </a:lnTo>
                    <a:lnTo>
                      <a:pt x="732" y="541"/>
                    </a:lnTo>
                    <a:lnTo>
                      <a:pt x="735" y="537"/>
                    </a:lnTo>
                    <a:lnTo>
                      <a:pt x="736" y="538"/>
                    </a:lnTo>
                    <a:lnTo>
                      <a:pt x="741" y="551"/>
                    </a:lnTo>
                    <a:lnTo>
                      <a:pt x="741" y="549"/>
                    </a:lnTo>
                    <a:lnTo>
                      <a:pt x="741" y="548"/>
                    </a:lnTo>
                    <a:lnTo>
                      <a:pt x="741" y="547"/>
                    </a:lnTo>
                    <a:lnTo>
                      <a:pt x="740" y="546"/>
                    </a:lnTo>
                    <a:lnTo>
                      <a:pt x="741" y="544"/>
                    </a:lnTo>
                    <a:lnTo>
                      <a:pt x="740" y="541"/>
                    </a:lnTo>
                    <a:lnTo>
                      <a:pt x="738" y="536"/>
                    </a:lnTo>
                    <a:lnTo>
                      <a:pt x="737" y="531"/>
                    </a:lnTo>
                    <a:lnTo>
                      <a:pt x="738" y="529"/>
                    </a:lnTo>
                    <a:lnTo>
                      <a:pt x="739" y="528"/>
                    </a:lnTo>
                    <a:lnTo>
                      <a:pt x="742" y="525"/>
                    </a:lnTo>
                    <a:lnTo>
                      <a:pt x="741" y="525"/>
                    </a:lnTo>
                    <a:lnTo>
                      <a:pt x="739" y="524"/>
                    </a:lnTo>
                    <a:lnTo>
                      <a:pt x="739" y="523"/>
                    </a:lnTo>
                    <a:lnTo>
                      <a:pt x="739" y="522"/>
                    </a:lnTo>
                    <a:lnTo>
                      <a:pt x="739" y="519"/>
                    </a:lnTo>
                    <a:lnTo>
                      <a:pt x="739" y="518"/>
                    </a:lnTo>
                    <a:lnTo>
                      <a:pt x="739" y="517"/>
                    </a:lnTo>
                    <a:lnTo>
                      <a:pt x="739" y="515"/>
                    </a:lnTo>
                    <a:lnTo>
                      <a:pt x="739" y="513"/>
                    </a:lnTo>
                    <a:lnTo>
                      <a:pt x="739" y="512"/>
                    </a:lnTo>
                    <a:lnTo>
                      <a:pt x="740" y="512"/>
                    </a:lnTo>
                    <a:lnTo>
                      <a:pt x="745" y="510"/>
                    </a:lnTo>
                    <a:lnTo>
                      <a:pt x="746" y="510"/>
                    </a:lnTo>
                    <a:lnTo>
                      <a:pt x="747" y="508"/>
                    </a:lnTo>
                    <a:lnTo>
                      <a:pt x="748" y="506"/>
                    </a:lnTo>
                    <a:lnTo>
                      <a:pt x="749" y="504"/>
                    </a:lnTo>
                    <a:lnTo>
                      <a:pt x="750" y="505"/>
                    </a:lnTo>
                    <a:lnTo>
                      <a:pt x="751" y="505"/>
                    </a:lnTo>
                    <a:lnTo>
                      <a:pt x="752" y="505"/>
                    </a:lnTo>
                    <a:lnTo>
                      <a:pt x="752" y="504"/>
                    </a:lnTo>
                    <a:lnTo>
                      <a:pt x="753" y="507"/>
                    </a:lnTo>
                    <a:lnTo>
                      <a:pt x="753" y="508"/>
                    </a:lnTo>
                    <a:lnTo>
                      <a:pt x="756" y="510"/>
                    </a:lnTo>
                    <a:lnTo>
                      <a:pt x="756" y="512"/>
                    </a:lnTo>
                    <a:lnTo>
                      <a:pt x="757" y="518"/>
                    </a:lnTo>
                    <a:lnTo>
                      <a:pt x="757" y="519"/>
                    </a:lnTo>
                    <a:lnTo>
                      <a:pt x="761" y="523"/>
                    </a:lnTo>
                    <a:lnTo>
                      <a:pt x="763" y="527"/>
                    </a:lnTo>
                    <a:lnTo>
                      <a:pt x="763" y="528"/>
                    </a:lnTo>
                    <a:lnTo>
                      <a:pt x="763" y="530"/>
                    </a:lnTo>
                    <a:lnTo>
                      <a:pt x="761" y="544"/>
                    </a:lnTo>
                    <a:lnTo>
                      <a:pt x="760" y="550"/>
                    </a:lnTo>
                    <a:lnTo>
                      <a:pt x="760" y="553"/>
                    </a:lnTo>
                    <a:lnTo>
                      <a:pt x="759" y="555"/>
                    </a:lnTo>
                    <a:lnTo>
                      <a:pt x="757" y="559"/>
                    </a:lnTo>
                    <a:lnTo>
                      <a:pt x="757" y="562"/>
                    </a:lnTo>
                    <a:lnTo>
                      <a:pt x="756" y="564"/>
                    </a:lnTo>
                    <a:lnTo>
                      <a:pt x="752" y="565"/>
                    </a:lnTo>
                    <a:lnTo>
                      <a:pt x="750" y="567"/>
                    </a:lnTo>
                    <a:lnTo>
                      <a:pt x="752" y="566"/>
                    </a:lnTo>
                    <a:lnTo>
                      <a:pt x="754" y="565"/>
                    </a:lnTo>
                    <a:lnTo>
                      <a:pt x="757" y="565"/>
                    </a:lnTo>
                    <a:lnTo>
                      <a:pt x="757" y="565"/>
                    </a:lnTo>
                    <a:lnTo>
                      <a:pt x="758" y="568"/>
                    </a:lnTo>
                    <a:lnTo>
                      <a:pt x="757" y="570"/>
                    </a:lnTo>
                    <a:lnTo>
                      <a:pt x="756" y="571"/>
                    </a:lnTo>
                    <a:lnTo>
                      <a:pt x="755" y="572"/>
                    </a:lnTo>
                    <a:lnTo>
                      <a:pt x="755" y="575"/>
                    </a:lnTo>
                    <a:lnTo>
                      <a:pt x="756" y="578"/>
                    </a:lnTo>
                    <a:lnTo>
                      <a:pt x="757" y="580"/>
                    </a:lnTo>
                    <a:lnTo>
                      <a:pt x="757" y="581"/>
                    </a:lnTo>
                    <a:lnTo>
                      <a:pt x="756" y="583"/>
                    </a:lnTo>
                    <a:lnTo>
                      <a:pt x="752" y="583"/>
                    </a:lnTo>
                    <a:lnTo>
                      <a:pt x="750" y="585"/>
                    </a:lnTo>
                    <a:lnTo>
                      <a:pt x="759" y="585"/>
                    </a:lnTo>
                    <a:lnTo>
                      <a:pt x="762" y="587"/>
                    </a:lnTo>
                    <a:lnTo>
                      <a:pt x="762" y="589"/>
                    </a:lnTo>
                    <a:lnTo>
                      <a:pt x="760" y="590"/>
                    </a:lnTo>
                    <a:lnTo>
                      <a:pt x="757" y="591"/>
                    </a:lnTo>
                    <a:lnTo>
                      <a:pt x="757" y="592"/>
                    </a:lnTo>
                    <a:lnTo>
                      <a:pt x="759" y="592"/>
                    </a:lnTo>
                    <a:lnTo>
                      <a:pt x="762" y="592"/>
                    </a:lnTo>
                    <a:lnTo>
                      <a:pt x="765" y="592"/>
                    </a:lnTo>
                    <a:lnTo>
                      <a:pt x="766" y="595"/>
                    </a:lnTo>
                    <a:lnTo>
                      <a:pt x="767" y="596"/>
                    </a:lnTo>
                    <a:lnTo>
                      <a:pt x="768" y="596"/>
                    </a:lnTo>
                    <a:lnTo>
                      <a:pt x="771" y="597"/>
                    </a:lnTo>
                    <a:lnTo>
                      <a:pt x="773" y="598"/>
                    </a:lnTo>
                    <a:lnTo>
                      <a:pt x="773" y="600"/>
                    </a:lnTo>
                    <a:lnTo>
                      <a:pt x="773" y="601"/>
                    </a:lnTo>
                    <a:lnTo>
                      <a:pt x="774" y="603"/>
                    </a:lnTo>
                    <a:lnTo>
                      <a:pt x="775" y="603"/>
                    </a:lnTo>
                    <a:lnTo>
                      <a:pt x="776" y="602"/>
                    </a:lnTo>
                    <a:lnTo>
                      <a:pt x="777" y="601"/>
                    </a:lnTo>
                    <a:lnTo>
                      <a:pt x="778" y="601"/>
                    </a:lnTo>
                    <a:lnTo>
                      <a:pt x="782" y="602"/>
                    </a:lnTo>
                    <a:lnTo>
                      <a:pt x="785" y="600"/>
                    </a:lnTo>
                    <a:lnTo>
                      <a:pt x="789" y="600"/>
                    </a:lnTo>
                    <a:lnTo>
                      <a:pt x="792" y="601"/>
                    </a:lnTo>
                    <a:lnTo>
                      <a:pt x="793" y="603"/>
                    </a:lnTo>
                    <a:lnTo>
                      <a:pt x="801" y="605"/>
                    </a:lnTo>
                    <a:lnTo>
                      <a:pt x="798" y="610"/>
                    </a:lnTo>
                    <a:lnTo>
                      <a:pt x="798" y="611"/>
                    </a:lnTo>
                    <a:lnTo>
                      <a:pt x="798" y="612"/>
                    </a:lnTo>
                    <a:lnTo>
                      <a:pt x="797" y="614"/>
                    </a:lnTo>
                    <a:lnTo>
                      <a:pt x="796" y="616"/>
                    </a:lnTo>
                    <a:lnTo>
                      <a:pt x="793" y="619"/>
                    </a:lnTo>
                    <a:lnTo>
                      <a:pt x="789" y="620"/>
                    </a:lnTo>
                    <a:lnTo>
                      <a:pt x="787" y="621"/>
                    </a:lnTo>
                    <a:lnTo>
                      <a:pt x="783" y="620"/>
                    </a:lnTo>
                    <a:lnTo>
                      <a:pt x="782" y="621"/>
                    </a:lnTo>
                    <a:lnTo>
                      <a:pt x="780" y="626"/>
                    </a:lnTo>
                    <a:lnTo>
                      <a:pt x="779" y="629"/>
                    </a:lnTo>
                    <a:lnTo>
                      <a:pt x="776" y="629"/>
                    </a:lnTo>
                    <a:lnTo>
                      <a:pt x="774" y="630"/>
                    </a:lnTo>
                    <a:lnTo>
                      <a:pt x="773" y="631"/>
                    </a:lnTo>
                    <a:lnTo>
                      <a:pt x="771" y="632"/>
                    </a:lnTo>
                    <a:lnTo>
                      <a:pt x="763" y="639"/>
                    </a:lnTo>
                    <a:lnTo>
                      <a:pt x="761" y="641"/>
                    </a:lnTo>
                    <a:lnTo>
                      <a:pt x="758" y="642"/>
                    </a:lnTo>
                    <a:lnTo>
                      <a:pt x="753" y="642"/>
                    </a:lnTo>
                    <a:lnTo>
                      <a:pt x="751" y="641"/>
                    </a:lnTo>
                    <a:lnTo>
                      <a:pt x="751" y="638"/>
                    </a:lnTo>
                    <a:lnTo>
                      <a:pt x="752" y="635"/>
                    </a:lnTo>
                    <a:lnTo>
                      <a:pt x="756" y="631"/>
                    </a:lnTo>
                    <a:lnTo>
                      <a:pt x="757" y="629"/>
                    </a:lnTo>
                    <a:lnTo>
                      <a:pt x="757" y="629"/>
                    </a:lnTo>
                    <a:lnTo>
                      <a:pt x="757" y="628"/>
                    </a:lnTo>
                    <a:lnTo>
                      <a:pt x="758" y="626"/>
                    </a:lnTo>
                    <a:lnTo>
                      <a:pt x="759" y="625"/>
                    </a:lnTo>
                    <a:lnTo>
                      <a:pt x="760" y="624"/>
                    </a:lnTo>
                    <a:lnTo>
                      <a:pt x="763" y="621"/>
                    </a:lnTo>
                    <a:lnTo>
                      <a:pt x="764" y="620"/>
                    </a:lnTo>
                    <a:lnTo>
                      <a:pt x="766" y="619"/>
                    </a:lnTo>
                    <a:lnTo>
                      <a:pt x="776" y="616"/>
                    </a:lnTo>
                    <a:lnTo>
                      <a:pt x="777" y="615"/>
                    </a:lnTo>
                    <a:lnTo>
                      <a:pt x="774" y="616"/>
                    </a:lnTo>
                    <a:lnTo>
                      <a:pt x="771" y="616"/>
                    </a:lnTo>
                    <a:lnTo>
                      <a:pt x="762" y="614"/>
                    </a:lnTo>
                    <a:lnTo>
                      <a:pt x="761" y="613"/>
                    </a:lnTo>
                    <a:lnTo>
                      <a:pt x="761" y="612"/>
                    </a:lnTo>
                    <a:lnTo>
                      <a:pt x="762" y="611"/>
                    </a:lnTo>
                    <a:lnTo>
                      <a:pt x="762" y="610"/>
                    </a:lnTo>
                    <a:lnTo>
                      <a:pt x="760" y="605"/>
                    </a:lnTo>
                    <a:lnTo>
                      <a:pt x="759" y="603"/>
                    </a:lnTo>
                    <a:lnTo>
                      <a:pt x="758" y="602"/>
                    </a:lnTo>
                    <a:lnTo>
                      <a:pt x="758" y="604"/>
                    </a:lnTo>
                    <a:lnTo>
                      <a:pt x="758" y="606"/>
                    </a:lnTo>
                    <a:lnTo>
                      <a:pt x="758" y="610"/>
                    </a:lnTo>
                    <a:lnTo>
                      <a:pt x="757" y="611"/>
                    </a:lnTo>
                    <a:lnTo>
                      <a:pt x="756" y="613"/>
                    </a:lnTo>
                    <a:lnTo>
                      <a:pt x="755" y="614"/>
                    </a:lnTo>
                    <a:lnTo>
                      <a:pt x="755" y="615"/>
                    </a:lnTo>
                    <a:lnTo>
                      <a:pt x="753" y="617"/>
                    </a:lnTo>
                    <a:lnTo>
                      <a:pt x="752" y="619"/>
                    </a:lnTo>
                    <a:lnTo>
                      <a:pt x="750" y="620"/>
                    </a:lnTo>
                    <a:lnTo>
                      <a:pt x="748" y="620"/>
                    </a:lnTo>
                    <a:lnTo>
                      <a:pt x="748" y="619"/>
                    </a:lnTo>
                    <a:lnTo>
                      <a:pt x="748" y="615"/>
                    </a:lnTo>
                    <a:lnTo>
                      <a:pt x="748" y="611"/>
                    </a:lnTo>
                    <a:lnTo>
                      <a:pt x="749" y="609"/>
                    </a:lnTo>
                    <a:lnTo>
                      <a:pt x="748" y="607"/>
                    </a:lnTo>
                    <a:lnTo>
                      <a:pt x="748" y="607"/>
                    </a:lnTo>
                    <a:lnTo>
                      <a:pt x="746" y="608"/>
                    </a:lnTo>
                    <a:lnTo>
                      <a:pt x="746" y="606"/>
                    </a:lnTo>
                    <a:lnTo>
                      <a:pt x="745" y="605"/>
                    </a:lnTo>
                    <a:lnTo>
                      <a:pt x="744" y="605"/>
                    </a:lnTo>
                    <a:lnTo>
                      <a:pt x="743" y="604"/>
                    </a:lnTo>
                    <a:lnTo>
                      <a:pt x="743" y="606"/>
                    </a:lnTo>
                    <a:lnTo>
                      <a:pt x="744" y="608"/>
                    </a:lnTo>
                    <a:lnTo>
                      <a:pt x="742" y="609"/>
                    </a:lnTo>
                    <a:lnTo>
                      <a:pt x="726" y="609"/>
                    </a:lnTo>
                    <a:lnTo>
                      <a:pt x="727" y="607"/>
                    </a:lnTo>
                    <a:lnTo>
                      <a:pt x="728" y="607"/>
                    </a:lnTo>
                    <a:lnTo>
                      <a:pt x="732" y="603"/>
                    </a:lnTo>
                    <a:lnTo>
                      <a:pt x="732" y="601"/>
                    </a:lnTo>
                    <a:lnTo>
                      <a:pt x="730" y="601"/>
                    </a:lnTo>
                    <a:lnTo>
                      <a:pt x="729" y="601"/>
                    </a:lnTo>
                    <a:lnTo>
                      <a:pt x="727" y="601"/>
                    </a:lnTo>
                    <a:lnTo>
                      <a:pt x="725" y="602"/>
                    </a:lnTo>
                    <a:lnTo>
                      <a:pt x="723" y="600"/>
                    </a:lnTo>
                    <a:lnTo>
                      <a:pt x="723" y="595"/>
                    </a:lnTo>
                    <a:lnTo>
                      <a:pt x="724" y="595"/>
                    </a:lnTo>
                    <a:lnTo>
                      <a:pt x="725" y="594"/>
                    </a:lnTo>
                    <a:lnTo>
                      <a:pt x="726" y="593"/>
                    </a:lnTo>
                    <a:lnTo>
                      <a:pt x="728" y="592"/>
                    </a:lnTo>
                    <a:lnTo>
                      <a:pt x="722" y="592"/>
                    </a:lnTo>
                    <a:lnTo>
                      <a:pt x="720" y="591"/>
                    </a:lnTo>
                    <a:lnTo>
                      <a:pt x="718" y="583"/>
                    </a:lnTo>
                    <a:lnTo>
                      <a:pt x="717" y="580"/>
                    </a:lnTo>
                    <a:lnTo>
                      <a:pt x="717" y="579"/>
                    </a:lnTo>
                    <a:lnTo>
                      <a:pt x="717" y="578"/>
                    </a:lnTo>
                    <a:lnTo>
                      <a:pt x="716" y="577"/>
                    </a:lnTo>
                    <a:lnTo>
                      <a:pt x="716" y="575"/>
                    </a:lnTo>
                    <a:lnTo>
                      <a:pt x="722" y="574"/>
                    </a:lnTo>
                    <a:lnTo>
                      <a:pt x="724" y="573"/>
                    </a:lnTo>
                    <a:lnTo>
                      <a:pt x="727" y="574"/>
                    </a:lnTo>
                    <a:lnTo>
                      <a:pt x="728" y="576"/>
                    </a:lnTo>
                    <a:lnTo>
                      <a:pt x="730" y="579"/>
                    </a:lnTo>
                    <a:lnTo>
                      <a:pt x="730" y="582"/>
                    </a:lnTo>
                    <a:lnTo>
                      <a:pt x="733" y="583"/>
                    </a:lnTo>
                    <a:lnTo>
                      <a:pt x="733" y="580"/>
                    </a:lnTo>
                    <a:lnTo>
                      <a:pt x="728" y="573"/>
                    </a:lnTo>
                    <a:lnTo>
                      <a:pt x="727" y="571"/>
                    </a:lnTo>
                    <a:lnTo>
                      <a:pt x="726" y="570"/>
                    </a:lnTo>
                    <a:lnTo>
                      <a:pt x="725" y="569"/>
                    </a:lnTo>
                    <a:lnTo>
                      <a:pt x="724" y="569"/>
                    </a:lnTo>
                    <a:lnTo>
                      <a:pt x="721" y="570"/>
                    </a:lnTo>
                    <a:lnTo>
                      <a:pt x="720" y="569"/>
                    </a:lnTo>
                    <a:lnTo>
                      <a:pt x="721" y="569"/>
                    </a:lnTo>
                    <a:lnTo>
                      <a:pt x="722" y="567"/>
                    </a:lnTo>
                    <a:lnTo>
                      <a:pt x="721" y="567"/>
                    </a:lnTo>
                    <a:lnTo>
                      <a:pt x="720" y="565"/>
                    </a:lnTo>
                    <a:lnTo>
                      <a:pt x="720" y="565"/>
                    </a:lnTo>
                    <a:lnTo>
                      <a:pt x="720" y="565"/>
                    </a:lnTo>
                    <a:lnTo>
                      <a:pt x="721" y="565"/>
                    </a:lnTo>
                    <a:lnTo>
                      <a:pt x="720" y="564"/>
                    </a:lnTo>
                    <a:lnTo>
                      <a:pt x="720" y="563"/>
                    </a:lnTo>
                    <a:lnTo>
                      <a:pt x="720" y="561"/>
                    </a:lnTo>
                    <a:lnTo>
                      <a:pt x="721" y="558"/>
                    </a:lnTo>
                    <a:lnTo>
                      <a:pt x="720" y="559"/>
                    </a:lnTo>
                    <a:lnTo>
                      <a:pt x="717" y="561"/>
                    </a:lnTo>
                    <a:lnTo>
                      <a:pt x="715" y="562"/>
                    </a:lnTo>
                    <a:lnTo>
                      <a:pt x="716" y="560"/>
                    </a:lnTo>
                    <a:lnTo>
                      <a:pt x="717" y="558"/>
                    </a:lnTo>
                    <a:lnTo>
                      <a:pt x="717" y="556"/>
                    </a:lnTo>
                    <a:lnTo>
                      <a:pt x="716" y="555"/>
                    </a:lnTo>
                    <a:lnTo>
                      <a:pt x="715" y="557"/>
                    </a:lnTo>
                    <a:lnTo>
                      <a:pt x="713" y="557"/>
                    </a:lnTo>
                    <a:lnTo>
                      <a:pt x="712" y="557"/>
                    </a:lnTo>
                    <a:lnTo>
                      <a:pt x="711" y="559"/>
                    </a:lnTo>
                    <a:lnTo>
                      <a:pt x="710" y="561"/>
                    </a:lnTo>
                    <a:lnTo>
                      <a:pt x="711" y="565"/>
                    </a:lnTo>
                    <a:lnTo>
                      <a:pt x="710" y="567"/>
                    </a:lnTo>
                    <a:close/>
                    <a:moveTo>
                      <a:pt x="659" y="481"/>
                    </a:moveTo>
                    <a:lnTo>
                      <a:pt x="665" y="477"/>
                    </a:lnTo>
                    <a:lnTo>
                      <a:pt x="666" y="477"/>
                    </a:lnTo>
                    <a:lnTo>
                      <a:pt x="667" y="479"/>
                    </a:lnTo>
                    <a:lnTo>
                      <a:pt x="665" y="481"/>
                    </a:lnTo>
                    <a:lnTo>
                      <a:pt x="661" y="482"/>
                    </a:lnTo>
                    <a:lnTo>
                      <a:pt x="659" y="481"/>
                    </a:lnTo>
                    <a:close/>
                    <a:moveTo>
                      <a:pt x="523" y="420"/>
                    </a:moveTo>
                    <a:lnTo>
                      <a:pt x="524" y="422"/>
                    </a:lnTo>
                    <a:lnTo>
                      <a:pt x="528" y="424"/>
                    </a:lnTo>
                    <a:lnTo>
                      <a:pt x="529" y="425"/>
                    </a:lnTo>
                    <a:lnTo>
                      <a:pt x="527" y="427"/>
                    </a:lnTo>
                    <a:lnTo>
                      <a:pt x="525" y="427"/>
                    </a:lnTo>
                    <a:lnTo>
                      <a:pt x="523" y="425"/>
                    </a:lnTo>
                    <a:lnTo>
                      <a:pt x="523" y="420"/>
                    </a:lnTo>
                    <a:close/>
                    <a:moveTo>
                      <a:pt x="686" y="448"/>
                    </a:moveTo>
                    <a:lnTo>
                      <a:pt x="685" y="450"/>
                    </a:lnTo>
                    <a:lnTo>
                      <a:pt x="684" y="451"/>
                    </a:lnTo>
                    <a:lnTo>
                      <a:pt x="684" y="452"/>
                    </a:lnTo>
                    <a:lnTo>
                      <a:pt x="682" y="452"/>
                    </a:lnTo>
                    <a:lnTo>
                      <a:pt x="683" y="450"/>
                    </a:lnTo>
                    <a:lnTo>
                      <a:pt x="683" y="449"/>
                    </a:lnTo>
                    <a:lnTo>
                      <a:pt x="688" y="445"/>
                    </a:lnTo>
                    <a:lnTo>
                      <a:pt x="691" y="445"/>
                    </a:lnTo>
                    <a:lnTo>
                      <a:pt x="693" y="446"/>
                    </a:lnTo>
                    <a:lnTo>
                      <a:pt x="691" y="451"/>
                    </a:lnTo>
                    <a:lnTo>
                      <a:pt x="690" y="452"/>
                    </a:lnTo>
                    <a:lnTo>
                      <a:pt x="686" y="448"/>
                    </a:lnTo>
                    <a:close/>
                    <a:moveTo>
                      <a:pt x="720" y="392"/>
                    </a:moveTo>
                    <a:lnTo>
                      <a:pt x="720" y="392"/>
                    </a:lnTo>
                    <a:lnTo>
                      <a:pt x="721" y="391"/>
                    </a:lnTo>
                    <a:lnTo>
                      <a:pt x="720" y="390"/>
                    </a:lnTo>
                    <a:lnTo>
                      <a:pt x="720" y="388"/>
                    </a:lnTo>
                    <a:lnTo>
                      <a:pt x="720" y="386"/>
                    </a:lnTo>
                    <a:lnTo>
                      <a:pt x="720" y="384"/>
                    </a:lnTo>
                    <a:lnTo>
                      <a:pt x="722" y="385"/>
                    </a:lnTo>
                    <a:lnTo>
                      <a:pt x="725" y="390"/>
                    </a:lnTo>
                    <a:lnTo>
                      <a:pt x="726" y="390"/>
                    </a:lnTo>
                    <a:lnTo>
                      <a:pt x="727" y="390"/>
                    </a:lnTo>
                    <a:lnTo>
                      <a:pt x="727" y="391"/>
                    </a:lnTo>
                    <a:lnTo>
                      <a:pt x="728" y="393"/>
                    </a:lnTo>
                    <a:lnTo>
                      <a:pt x="728" y="395"/>
                    </a:lnTo>
                    <a:lnTo>
                      <a:pt x="719" y="393"/>
                    </a:lnTo>
                    <a:lnTo>
                      <a:pt x="720" y="392"/>
                    </a:lnTo>
                    <a:close/>
                    <a:moveTo>
                      <a:pt x="688" y="481"/>
                    </a:moveTo>
                    <a:lnTo>
                      <a:pt x="685" y="482"/>
                    </a:lnTo>
                    <a:lnTo>
                      <a:pt x="685" y="482"/>
                    </a:lnTo>
                    <a:lnTo>
                      <a:pt x="682" y="474"/>
                    </a:lnTo>
                    <a:lnTo>
                      <a:pt x="681" y="473"/>
                    </a:lnTo>
                    <a:lnTo>
                      <a:pt x="676" y="464"/>
                    </a:lnTo>
                    <a:lnTo>
                      <a:pt x="675" y="463"/>
                    </a:lnTo>
                    <a:lnTo>
                      <a:pt x="675" y="462"/>
                    </a:lnTo>
                    <a:lnTo>
                      <a:pt x="675" y="460"/>
                    </a:lnTo>
                    <a:lnTo>
                      <a:pt x="675" y="459"/>
                    </a:lnTo>
                    <a:lnTo>
                      <a:pt x="677" y="458"/>
                    </a:lnTo>
                    <a:lnTo>
                      <a:pt x="678" y="459"/>
                    </a:lnTo>
                    <a:lnTo>
                      <a:pt x="679" y="460"/>
                    </a:lnTo>
                    <a:lnTo>
                      <a:pt x="679" y="462"/>
                    </a:lnTo>
                    <a:lnTo>
                      <a:pt x="679" y="464"/>
                    </a:lnTo>
                    <a:lnTo>
                      <a:pt x="689" y="459"/>
                    </a:lnTo>
                    <a:lnTo>
                      <a:pt x="691" y="457"/>
                    </a:lnTo>
                    <a:lnTo>
                      <a:pt x="693" y="456"/>
                    </a:lnTo>
                    <a:lnTo>
                      <a:pt x="698" y="458"/>
                    </a:lnTo>
                    <a:lnTo>
                      <a:pt x="694" y="453"/>
                    </a:lnTo>
                    <a:lnTo>
                      <a:pt x="694" y="452"/>
                    </a:lnTo>
                    <a:lnTo>
                      <a:pt x="701" y="450"/>
                    </a:lnTo>
                    <a:lnTo>
                      <a:pt x="704" y="450"/>
                    </a:lnTo>
                    <a:lnTo>
                      <a:pt x="707" y="451"/>
                    </a:lnTo>
                    <a:lnTo>
                      <a:pt x="709" y="454"/>
                    </a:lnTo>
                    <a:lnTo>
                      <a:pt x="708" y="452"/>
                    </a:lnTo>
                    <a:lnTo>
                      <a:pt x="707" y="451"/>
                    </a:lnTo>
                    <a:lnTo>
                      <a:pt x="706" y="450"/>
                    </a:lnTo>
                    <a:lnTo>
                      <a:pt x="706" y="449"/>
                    </a:lnTo>
                    <a:lnTo>
                      <a:pt x="708" y="448"/>
                    </a:lnTo>
                    <a:lnTo>
                      <a:pt x="709" y="448"/>
                    </a:lnTo>
                    <a:lnTo>
                      <a:pt x="710" y="446"/>
                    </a:lnTo>
                    <a:lnTo>
                      <a:pt x="703" y="445"/>
                    </a:lnTo>
                    <a:lnTo>
                      <a:pt x="702" y="445"/>
                    </a:lnTo>
                    <a:lnTo>
                      <a:pt x="700" y="441"/>
                    </a:lnTo>
                    <a:lnTo>
                      <a:pt x="699" y="440"/>
                    </a:lnTo>
                    <a:lnTo>
                      <a:pt x="693" y="439"/>
                    </a:lnTo>
                    <a:lnTo>
                      <a:pt x="691" y="437"/>
                    </a:lnTo>
                    <a:lnTo>
                      <a:pt x="691" y="434"/>
                    </a:lnTo>
                    <a:lnTo>
                      <a:pt x="689" y="435"/>
                    </a:lnTo>
                    <a:lnTo>
                      <a:pt x="688" y="435"/>
                    </a:lnTo>
                    <a:lnTo>
                      <a:pt x="684" y="429"/>
                    </a:lnTo>
                    <a:lnTo>
                      <a:pt x="686" y="428"/>
                    </a:lnTo>
                    <a:lnTo>
                      <a:pt x="688" y="427"/>
                    </a:lnTo>
                    <a:lnTo>
                      <a:pt x="689" y="427"/>
                    </a:lnTo>
                    <a:lnTo>
                      <a:pt x="692" y="427"/>
                    </a:lnTo>
                    <a:lnTo>
                      <a:pt x="692" y="426"/>
                    </a:lnTo>
                    <a:lnTo>
                      <a:pt x="692" y="425"/>
                    </a:lnTo>
                    <a:lnTo>
                      <a:pt x="692" y="424"/>
                    </a:lnTo>
                    <a:lnTo>
                      <a:pt x="694" y="425"/>
                    </a:lnTo>
                    <a:lnTo>
                      <a:pt x="698" y="424"/>
                    </a:lnTo>
                    <a:lnTo>
                      <a:pt x="705" y="422"/>
                    </a:lnTo>
                    <a:lnTo>
                      <a:pt x="695" y="422"/>
                    </a:lnTo>
                    <a:lnTo>
                      <a:pt x="692" y="421"/>
                    </a:lnTo>
                    <a:lnTo>
                      <a:pt x="693" y="420"/>
                    </a:lnTo>
                    <a:lnTo>
                      <a:pt x="693" y="419"/>
                    </a:lnTo>
                    <a:lnTo>
                      <a:pt x="695" y="419"/>
                    </a:lnTo>
                    <a:lnTo>
                      <a:pt x="696" y="419"/>
                    </a:lnTo>
                    <a:lnTo>
                      <a:pt x="696" y="418"/>
                    </a:lnTo>
                    <a:lnTo>
                      <a:pt x="693" y="418"/>
                    </a:lnTo>
                    <a:lnTo>
                      <a:pt x="694" y="418"/>
                    </a:lnTo>
                    <a:lnTo>
                      <a:pt x="695" y="417"/>
                    </a:lnTo>
                    <a:lnTo>
                      <a:pt x="696" y="416"/>
                    </a:lnTo>
                    <a:lnTo>
                      <a:pt x="697" y="415"/>
                    </a:lnTo>
                    <a:lnTo>
                      <a:pt x="693" y="417"/>
                    </a:lnTo>
                    <a:lnTo>
                      <a:pt x="692" y="417"/>
                    </a:lnTo>
                    <a:lnTo>
                      <a:pt x="690" y="409"/>
                    </a:lnTo>
                    <a:lnTo>
                      <a:pt x="690" y="408"/>
                    </a:lnTo>
                    <a:lnTo>
                      <a:pt x="691" y="406"/>
                    </a:lnTo>
                    <a:lnTo>
                      <a:pt x="690" y="405"/>
                    </a:lnTo>
                    <a:lnTo>
                      <a:pt x="689" y="403"/>
                    </a:lnTo>
                    <a:lnTo>
                      <a:pt x="690" y="401"/>
                    </a:lnTo>
                    <a:lnTo>
                      <a:pt x="692" y="399"/>
                    </a:lnTo>
                    <a:lnTo>
                      <a:pt x="693" y="398"/>
                    </a:lnTo>
                    <a:lnTo>
                      <a:pt x="693" y="398"/>
                    </a:lnTo>
                    <a:lnTo>
                      <a:pt x="694" y="397"/>
                    </a:lnTo>
                    <a:lnTo>
                      <a:pt x="694" y="396"/>
                    </a:lnTo>
                    <a:lnTo>
                      <a:pt x="694" y="395"/>
                    </a:lnTo>
                    <a:lnTo>
                      <a:pt x="693" y="394"/>
                    </a:lnTo>
                    <a:lnTo>
                      <a:pt x="693" y="392"/>
                    </a:lnTo>
                    <a:lnTo>
                      <a:pt x="702" y="394"/>
                    </a:lnTo>
                    <a:lnTo>
                      <a:pt x="703" y="393"/>
                    </a:lnTo>
                    <a:lnTo>
                      <a:pt x="702" y="391"/>
                    </a:lnTo>
                    <a:lnTo>
                      <a:pt x="701" y="390"/>
                    </a:lnTo>
                    <a:lnTo>
                      <a:pt x="701" y="388"/>
                    </a:lnTo>
                    <a:lnTo>
                      <a:pt x="702" y="386"/>
                    </a:lnTo>
                    <a:lnTo>
                      <a:pt x="702" y="384"/>
                    </a:lnTo>
                    <a:lnTo>
                      <a:pt x="705" y="382"/>
                    </a:lnTo>
                    <a:lnTo>
                      <a:pt x="706" y="384"/>
                    </a:lnTo>
                    <a:lnTo>
                      <a:pt x="710" y="387"/>
                    </a:lnTo>
                    <a:lnTo>
                      <a:pt x="710" y="388"/>
                    </a:lnTo>
                    <a:lnTo>
                      <a:pt x="711" y="387"/>
                    </a:lnTo>
                    <a:lnTo>
                      <a:pt x="716" y="391"/>
                    </a:lnTo>
                    <a:lnTo>
                      <a:pt x="716" y="392"/>
                    </a:lnTo>
                    <a:lnTo>
                      <a:pt x="712" y="391"/>
                    </a:lnTo>
                    <a:lnTo>
                      <a:pt x="712" y="394"/>
                    </a:lnTo>
                    <a:lnTo>
                      <a:pt x="714" y="398"/>
                    </a:lnTo>
                    <a:lnTo>
                      <a:pt x="715" y="399"/>
                    </a:lnTo>
                    <a:lnTo>
                      <a:pt x="714" y="403"/>
                    </a:lnTo>
                    <a:lnTo>
                      <a:pt x="714" y="407"/>
                    </a:lnTo>
                    <a:lnTo>
                      <a:pt x="714" y="411"/>
                    </a:lnTo>
                    <a:lnTo>
                      <a:pt x="715" y="413"/>
                    </a:lnTo>
                    <a:lnTo>
                      <a:pt x="716" y="411"/>
                    </a:lnTo>
                    <a:lnTo>
                      <a:pt x="716" y="410"/>
                    </a:lnTo>
                    <a:lnTo>
                      <a:pt x="717" y="408"/>
                    </a:lnTo>
                    <a:lnTo>
                      <a:pt x="716" y="407"/>
                    </a:lnTo>
                    <a:lnTo>
                      <a:pt x="716" y="403"/>
                    </a:lnTo>
                    <a:lnTo>
                      <a:pt x="716" y="400"/>
                    </a:lnTo>
                    <a:lnTo>
                      <a:pt x="717" y="400"/>
                    </a:lnTo>
                    <a:lnTo>
                      <a:pt x="718" y="399"/>
                    </a:lnTo>
                    <a:lnTo>
                      <a:pt x="718" y="398"/>
                    </a:lnTo>
                    <a:lnTo>
                      <a:pt x="719" y="397"/>
                    </a:lnTo>
                    <a:lnTo>
                      <a:pt x="723" y="397"/>
                    </a:lnTo>
                    <a:lnTo>
                      <a:pt x="724" y="397"/>
                    </a:lnTo>
                    <a:lnTo>
                      <a:pt x="726" y="397"/>
                    </a:lnTo>
                    <a:lnTo>
                      <a:pt x="729" y="399"/>
                    </a:lnTo>
                    <a:lnTo>
                      <a:pt x="730" y="401"/>
                    </a:lnTo>
                    <a:lnTo>
                      <a:pt x="730" y="405"/>
                    </a:lnTo>
                    <a:lnTo>
                      <a:pt x="735" y="401"/>
                    </a:lnTo>
                    <a:lnTo>
                      <a:pt x="732" y="399"/>
                    </a:lnTo>
                    <a:lnTo>
                      <a:pt x="732" y="398"/>
                    </a:lnTo>
                    <a:lnTo>
                      <a:pt x="731" y="397"/>
                    </a:lnTo>
                    <a:lnTo>
                      <a:pt x="732" y="393"/>
                    </a:lnTo>
                    <a:lnTo>
                      <a:pt x="731" y="392"/>
                    </a:lnTo>
                    <a:lnTo>
                      <a:pt x="731" y="391"/>
                    </a:lnTo>
                    <a:lnTo>
                      <a:pt x="730" y="391"/>
                    </a:lnTo>
                    <a:lnTo>
                      <a:pt x="729" y="391"/>
                    </a:lnTo>
                    <a:lnTo>
                      <a:pt x="729" y="390"/>
                    </a:lnTo>
                    <a:lnTo>
                      <a:pt x="729" y="389"/>
                    </a:lnTo>
                    <a:lnTo>
                      <a:pt x="729" y="387"/>
                    </a:lnTo>
                    <a:lnTo>
                      <a:pt x="728" y="385"/>
                    </a:lnTo>
                    <a:lnTo>
                      <a:pt x="728" y="384"/>
                    </a:lnTo>
                    <a:lnTo>
                      <a:pt x="729" y="384"/>
                    </a:lnTo>
                    <a:lnTo>
                      <a:pt x="729" y="383"/>
                    </a:lnTo>
                    <a:lnTo>
                      <a:pt x="730" y="383"/>
                    </a:lnTo>
                    <a:lnTo>
                      <a:pt x="730" y="383"/>
                    </a:lnTo>
                    <a:lnTo>
                      <a:pt x="730" y="381"/>
                    </a:lnTo>
                    <a:lnTo>
                      <a:pt x="730" y="381"/>
                    </a:lnTo>
                    <a:lnTo>
                      <a:pt x="728" y="380"/>
                    </a:lnTo>
                    <a:lnTo>
                      <a:pt x="739" y="374"/>
                    </a:lnTo>
                    <a:lnTo>
                      <a:pt x="741" y="372"/>
                    </a:lnTo>
                    <a:lnTo>
                      <a:pt x="742" y="373"/>
                    </a:lnTo>
                    <a:lnTo>
                      <a:pt x="743" y="372"/>
                    </a:lnTo>
                    <a:lnTo>
                      <a:pt x="744" y="372"/>
                    </a:lnTo>
                    <a:lnTo>
                      <a:pt x="745" y="372"/>
                    </a:lnTo>
                    <a:lnTo>
                      <a:pt x="748" y="372"/>
                    </a:lnTo>
                    <a:lnTo>
                      <a:pt x="751" y="372"/>
                    </a:lnTo>
                    <a:lnTo>
                      <a:pt x="758" y="371"/>
                    </a:lnTo>
                    <a:lnTo>
                      <a:pt x="759" y="370"/>
                    </a:lnTo>
                    <a:lnTo>
                      <a:pt x="763" y="367"/>
                    </a:lnTo>
                    <a:lnTo>
                      <a:pt x="784" y="357"/>
                    </a:lnTo>
                    <a:lnTo>
                      <a:pt x="791" y="352"/>
                    </a:lnTo>
                    <a:lnTo>
                      <a:pt x="794" y="350"/>
                    </a:lnTo>
                    <a:lnTo>
                      <a:pt x="797" y="350"/>
                    </a:lnTo>
                    <a:lnTo>
                      <a:pt x="798" y="353"/>
                    </a:lnTo>
                    <a:lnTo>
                      <a:pt x="799" y="357"/>
                    </a:lnTo>
                    <a:lnTo>
                      <a:pt x="800" y="361"/>
                    </a:lnTo>
                    <a:lnTo>
                      <a:pt x="799" y="364"/>
                    </a:lnTo>
                    <a:lnTo>
                      <a:pt x="801" y="368"/>
                    </a:lnTo>
                    <a:lnTo>
                      <a:pt x="800" y="370"/>
                    </a:lnTo>
                    <a:lnTo>
                      <a:pt x="798" y="371"/>
                    </a:lnTo>
                    <a:lnTo>
                      <a:pt x="797" y="372"/>
                    </a:lnTo>
                    <a:lnTo>
                      <a:pt x="793" y="379"/>
                    </a:lnTo>
                    <a:lnTo>
                      <a:pt x="793" y="380"/>
                    </a:lnTo>
                    <a:lnTo>
                      <a:pt x="794" y="381"/>
                    </a:lnTo>
                    <a:lnTo>
                      <a:pt x="795" y="382"/>
                    </a:lnTo>
                    <a:lnTo>
                      <a:pt x="797" y="382"/>
                    </a:lnTo>
                    <a:lnTo>
                      <a:pt x="797" y="384"/>
                    </a:lnTo>
                    <a:lnTo>
                      <a:pt x="794" y="384"/>
                    </a:lnTo>
                    <a:lnTo>
                      <a:pt x="789" y="387"/>
                    </a:lnTo>
                    <a:lnTo>
                      <a:pt x="787" y="389"/>
                    </a:lnTo>
                    <a:lnTo>
                      <a:pt x="787" y="390"/>
                    </a:lnTo>
                    <a:lnTo>
                      <a:pt x="786" y="391"/>
                    </a:lnTo>
                    <a:lnTo>
                      <a:pt x="785" y="392"/>
                    </a:lnTo>
                    <a:lnTo>
                      <a:pt x="784" y="392"/>
                    </a:lnTo>
                    <a:lnTo>
                      <a:pt x="783" y="392"/>
                    </a:lnTo>
                    <a:lnTo>
                      <a:pt x="781" y="395"/>
                    </a:lnTo>
                    <a:lnTo>
                      <a:pt x="778" y="395"/>
                    </a:lnTo>
                    <a:lnTo>
                      <a:pt x="777" y="397"/>
                    </a:lnTo>
                    <a:lnTo>
                      <a:pt x="777" y="399"/>
                    </a:lnTo>
                    <a:lnTo>
                      <a:pt x="776" y="399"/>
                    </a:lnTo>
                    <a:lnTo>
                      <a:pt x="775" y="400"/>
                    </a:lnTo>
                    <a:lnTo>
                      <a:pt x="775" y="400"/>
                    </a:lnTo>
                    <a:lnTo>
                      <a:pt x="772" y="400"/>
                    </a:lnTo>
                    <a:lnTo>
                      <a:pt x="773" y="404"/>
                    </a:lnTo>
                    <a:lnTo>
                      <a:pt x="776" y="406"/>
                    </a:lnTo>
                    <a:lnTo>
                      <a:pt x="780" y="407"/>
                    </a:lnTo>
                    <a:lnTo>
                      <a:pt x="784" y="406"/>
                    </a:lnTo>
                    <a:lnTo>
                      <a:pt x="790" y="401"/>
                    </a:lnTo>
                    <a:lnTo>
                      <a:pt x="792" y="401"/>
                    </a:lnTo>
                    <a:lnTo>
                      <a:pt x="793" y="400"/>
                    </a:lnTo>
                    <a:lnTo>
                      <a:pt x="794" y="401"/>
                    </a:lnTo>
                    <a:lnTo>
                      <a:pt x="793" y="402"/>
                    </a:lnTo>
                    <a:lnTo>
                      <a:pt x="793" y="404"/>
                    </a:lnTo>
                    <a:lnTo>
                      <a:pt x="793" y="404"/>
                    </a:lnTo>
                    <a:lnTo>
                      <a:pt x="793" y="405"/>
                    </a:lnTo>
                    <a:lnTo>
                      <a:pt x="792" y="406"/>
                    </a:lnTo>
                    <a:lnTo>
                      <a:pt x="792" y="407"/>
                    </a:lnTo>
                    <a:lnTo>
                      <a:pt x="792" y="409"/>
                    </a:lnTo>
                    <a:lnTo>
                      <a:pt x="788" y="409"/>
                    </a:lnTo>
                    <a:lnTo>
                      <a:pt x="787" y="410"/>
                    </a:lnTo>
                    <a:lnTo>
                      <a:pt x="786" y="411"/>
                    </a:lnTo>
                    <a:lnTo>
                      <a:pt x="785" y="412"/>
                    </a:lnTo>
                    <a:lnTo>
                      <a:pt x="784" y="413"/>
                    </a:lnTo>
                    <a:lnTo>
                      <a:pt x="783" y="414"/>
                    </a:lnTo>
                    <a:lnTo>
                      <a:pt x="781" y="413"/>
                    </a:lnTo>
                    <a:lnTo>
                      <a:pt x="779" y="410"/>
                    </a:lnTo>
                    <a:lnTo>
                      <a:pt x="777" y="409"/>
                    </a:lnTo>
                    <a:lnTo>
                      <a:pt x="773" y="408"/>
                    </a:lnTo>
                    <a:lnTo>
                      <a:pt x="771" y="408"/>
                    </a:lnTo>
                    <a:lnTo>
                      <a:pt x="768" y="405"/>
                    </a:lnTo>
                    <a:lnTo>
                      <a:pt x="766" y="405"/>
                    </a:lnTo>
                    <a:lnTo>
                      <a:pt x="767" y="412"/>
                    </a:lnTo>
                    <a:lnTo>
                      <a:pt x="768" y="415"/>
                    </a:lnTo>
                    <a:lnTo>
                      <a:pt x="767" y="416"/>
                    </a:lnTo>
                    <a:lnTo>
                      <a:pt x="766" y="416"/>
                    </a:lnTo>
                    <a:lnTo>
                      <a:pt x="766" y="417"/>
                    </a:lnTo>
                    <a:lnTo>
                      <a:pt x="766" y="418"/>
                    </a:lnTo>
                    <a:lnTo>
                      <a:pt x="765" y="419"/>
                    </a:lnTo>
                    <a:lnTo>
                      <a:pt x="759" y="419"/>
                    </a:lnTo>
                    <a:lnTo>
                      <a:pt x="755" y="423"/>
                    </a:lnTo>
                    <a:lnTo>
                      <a:pt x="753" y="424"/>
                    </a:lnTo>
                    <a:lnTo>
                      <a:pt x="752" y="423"/>
                    </a:lnTo>
                    <a:lnTo>
                      <a:pt x="750" y="422"/>
                    </a:lnTo>
                    <a:lnTo>
                      <a:pt x="749" y="421"/>
                    </a:lnTo>
                    <a:lnTo>
                      <a:pt x="746" y="424"/>
                    </a:lnTo>
                    <a:lnTo>
                      <a:pt x="740" y="424"/>
                    </a:lnTo>
                    <a:lnTo>
                      <a:pt x="739" y="423"/>
                    </a:lnTo>
                    <a:lnTo>
                      <a:pt x="739" y="425"/>
                    </a:lnTo>
                    <a:lnTo>
                      <a:pt x="742" y="426"/>
                    </a:lnTo>
                    <a:lnTo>
                      <a:pt x="757" y="426"/>
                    </a:lnTo>
                    <a:lnTo>
                      <a:pt x="760" y="424"/>
                    </a:lnTo>
                    <a:lnTo>
                      <a:pt x="761" y="424"/>
                    </a:lnTo>
                    <a:lnTo>
                      <a:pt x="763" y="426"/>
                    </a:lnTo>
                    <a:lnTo>
                      <a:pt x="763" y="427"/>
                    </a:lnTo>
                    <a:lnTo>
                      <a:pt x="763" y="430"/>
                    </a:lnTo>
                    <a:lnTo>
                      <a:pt x="762" y="433"/>
                    </a:lnTo>
                    <a:lnTo>
                      <a:pt x="763" y="433"/>
                    </a:lnTo>
                    <a:lnTo>
                      <a:pt x="763" y="435"/>
                    </a:lnTo>
                    <a:lnTo>
                      <a:pt x="762" y="436"/>
                    </a:lnTo>
                    <a:lnTo>
                      <a:pt x="761" y="436"/>
                    </a:lnTo>
                    <a:lnTo>
                      <a:pt x="760" y="436"/>
                    </a:lnTo>
                    <a:lnTo>
                      <a:pt x="759" y="436"/>
                    </a:lnTo>
                    <a:lnTo>
                      <a:pt x="760" y="437"/>
                    </a:lnTo>
                    <a:lnTo>
                      <a:pt x="761" y="438"/>
                    </a:lnTo>
                    <a:lnTo>
                      <a:pt x="762" y="438"/>
                    </a:lnTo>
                    <a:lnTo>
                      <a:pt x="764" y="439"/>
                    </a:lnTo>
                    <a:lnTo>
                      <a:pt x="761" y="440"/>
                    </a:lnTo>
                    <a:lnTo>
                      <a:pt x="759" y="443"/>
                    </a:lnTo>
                    <a:lnTo>
                      <a:pt x="757" y="444"/>
                    </a:lnTo>
                    <a:lnTo>
                      <a:pt x="755" y="444"/>
                    </a:lnTo>
                    <a:lnTo>
                      <a:pt x="746" y="440"/>
                    </a:lnTo>
                    <a:lnTo>
                      <a:pt x="744" y="438"/>
                    </a:lnTo>
                    <a:lnTo>
                      <a:pt x="743" y="438"/>
                    </a:lnTo>
                    <a:lnTo>
                      <a:pt x="742" y="439"/>
                    </a:lnTo>
                    <a:lnTo>
                      <a:pt x="743" y="441"/>
                    </a:lnTo>
                    <a:lnTo>
                      <a:pt x="745" y="442"/>
                    </a:lnTo>
                    <a:lnTo>
                      <a:pt x="746" y="444"/>
                    </a:lnTo>
                    <a:lnTo>
                      <a:pt x="749" y="445"/>
                    </a:lnTo>
                    <a:lnTo>
                      <a:pt x="750" y="448"/>
                    </a:lnTo>
                    <a:lnTo>
                      <a:pt x="750" y="450"/>
                    </a:lnTo>
                    <a:lnTo>
                      <a:pt x="748" y="450"/>
                    </a:lnTo>
                    <a:lnTo>
                      <a:pt x="747" y="453"/>
                    </a:lnTo>
                    <a:lnTo>
                      <a:pt x="745" y="454"/>
                    </a:lnTo>
                    <a:lnTo>
                      <a:pt x="743" y="454"/>
                    </a:lnTo>
                    <a:lnTo>
                      <a:pt x="742" y="454"/>
                    </a:lnTo>
                    <a:lnTo>
                      <a:pt x="740" y="454"/>
                    </a:lnTo>
                    <a:lnTo>
                      <a:pt x="739" y="453"/>
                    </a:lnTo>
                    <a:lnTo>
                      <a:pt x="739" y="454"/>
                    </a:lnTo>
                    <a:lnTo>
                      <a:pt x="739" y="454"/>
                    </a:lnTo>
                    <a:lnTo>
                      <a:pt x="739" y="455"/>
                    </a:lnTo>
                    <a:lnTo>
                      <a:pt x="739" y="457"/>
                    </a:lnTo>
                    <a:lnTo>
                      <a:pt x="737" y="457"/>
                    </a:lnTo>
                    <a:lnTo>
                      <a:pt x="735" y="456"/>
                    </a:lnTo>
                    <a:lnTo>
                      <a:pt x="734" y="454"/>
                    </a:lnTo>
                    <a:lnTo>
                      <a:pt x="733" y="453"/>
                    </a:lnTo>
                    <a:lnTo>
                      <a:pt x="733" y="450"/>
                    </a:lnTo>
                    <a:lnTo>
                      <a:pt x="732" y="448"/>
                    </a:lnTo>
                    <a:lnTo>
                      <a:pt x="731" y="448"/>
                    </a:lnTo>
                    <a:lnTo>
                      <a:pt x="730" y="449"/>
                    </a:lnTo>
                    <a:lnTo>
                      <a:pt x="730" y="451"/>
                    </a:lnTo>
                    <a:lnTo>
                      <a:pt x="731" y="454"/>
                    </a:lnTo>
                    <a:lnTo>
                      <a:pt x="731" y="455"/>
                    </a:lnTo>
                    <a:lnTo>
                      <a:pt x="730" y="456"/>
                    </a:lnTo>
                    <a:lnTo>
                      <a:pt x="728" y="454"/>
                    </a:lnTo>
                    <a:lnTo>
                      <a:pt x="727" y="453"/>
                    </a:lnTo>
                    <a:lnTo>
                      <a:pt x="727" y="452"/>
                    </a:lnTo>
                    <a:lnTo>
                      <a:pt x="727" y="449"/>
                    </a:lnTo>
                    <a:lnTo>
                      <a:pt x="725" y="443"/>
                    </a:lnTo>
                    <a:lnTo>
                      <a:pt x="725" y="439"/>
                    </a:lnTo>
                    <a:lnTo>
                      <a:pt x="726" y="436"/>
                    </a:lnTo>
                    <a:lnTo>
                      <a:pt x="729" y="432"/>
                    </a:lnTo>
                    <a:lnTo>
                      <a:pt x="732" y="430"/>
                    </a:lnTo>
                    <a:lnTo>
                      <a:pt x="736" y="430"/>
                    </a:lnTo>
                    <a:lnTo>
                      <a:pt x="740" y="430"/>
                    </a:lnTo>
                    <a:lnTo>
                      <a:pt x="740" y="429"/>
                    </a:lnTo>
                    <a:lnTo>
                      <a:pt x="730" y="427"/>
                    </a:lnTo>
                    <a:lnTo>
                      <a:pt x="730" y="428"/>
                    </a:lnTo>
                    <a:lnTo>
                      <a:pt x="730" y="430"/>
                    </a:lnTo>
                    <a:lnTo>
                      <a:pt x="726" y="433"/>
                    </a:lnTo>
                    <a:lnTo>
                      <a:pt x="722" y="435"/>
                    </a:lnTo>
                    <a:lnTo>
                      <a:pt x="720" y="436"/>
                    </a:lnTo>
                    <a:lnTo>
                      <a:pt x="721" y="438"/>
                    </a:lnTo>
                    <a:lnTo>
                      <a:pt x="721" y="445"/>
                    </a:lnTo>
                    <a:lnTo>
                      <a:pt x="722" y="445"/>
                    </a:lnTo>
                    <a:lnTo>
                      <a:pt x="724" y="446"/>
                    </a:lnTo>
                    <a:lnTo>
                      <a:pt x="725" y="448"/>
                    </a:lnTo>
                    <a:lnTo>
                      <a:pt x="725" y="451"/>
                    </a:lnTo>
                    <a:lnTo>
                      <a:pt x="726" y="452"/>
                    </a:lnTo>
                    <a:lnTo>
                      <a:pt x="725" y="453"/>
                    </a:lnTo>
                    <a:lnTo>
                      <a:pt x="724" y="453"/>
                    </a:lnTo>
                    <a:lnTo>
                      <a:pt x="723" y="453"/>
                    </a:lnTo>
                    <a:lnTo>
                      <a:pt x="723" y="454"/>
                    </a:lnTo>
                    <a:lnTo>
                      <a:pt x="724" y="455"/>
                    </a:lnTo>
                    <a:lnTo>
                      <a:pt x="725" y="455"/>
                    </a:lnTo>
                    <a:lnTo>
                      <a:pt x="725" y="456"/>
                    </a:lnTo>
                    <a:lnTo>
                      <a:pt x="725" y="457"/>
                    </a:lnTo>
                    <a:lnTo>
                      <a:pt x="725" y="462"/>
                    </a:lnTo>
                    <a:lnTo>
                      <a:pt x="717" y="458"/>
                    </a:lnTo>
                    <a:lnTo>
                      <a:pt x="714" y="454"/>
                    </a:lnTo>
                    <a:lnTo>
                      <a:pt x="712" y="455"/>
                    </a:lnTo>
                    <a:lnTo>
                      <a:pt x="712" y="456"/>
                    </a:lnTo>
                    <a:lnTo>
                      <a:pt x="711" y="457"/>
                    </a:lnTo>
                    <a:lnTo>
                      <a:pt x="710" y="458"/>
                    </a:lnTo>
                    <a:lnTo>
                      <a:pt x="711" y="459"/>
                    </a:lnTo>
                    <a:lnTo>
                      <a:pt x="713" y="461"/>
                    </a:lnTo>
                    <a:lnTo>
                      <a:pt x="713" y="462"/>
                    </a:lnTo>
                    <a:lnTo>
                      <a:pt x="715" y="466"/>
                    </a:lnTo>
                    <a:lnTo>
                      <a:pt x="715" y="468"/>
                    </a:lnTo>
                    <a:lnTo>
                      <a:pt x="714" y="469"/>
                    </a:lnTo>
                    <a:lnTo>
                      <a:pt x="712" y="470"/>
                    </a:lnTo>
                    <a:lnTo>
                      <a:pt x="711" y="470"/>
                    </a:lnTo>
                    <a:lnTo>
                      <a:pt x="709" y="469"/>
                    </a:lnTo>
                    <a:lnTo>
                      <a:pt x="709" y="471"/>
                    </a:lnTo>
                    <a:lnTo>
                      <a:pt x="710" y="471"/>
                    </a:lnTo>
                    <a:lnTo>
                      <a:pt x="709" y="472"/>
                    </a:lnTo>
                    <a:lnTo>
                      <a:pt x="707" y="471"/>
                    </a:lnTo>
                    <a:lnTo>
                      <a:pt x="703" y="466"/>
                    </a:lnTo>
                    <a:lnTo>
                      <a:pt x="702" y="467"/>
                    </a:lnTo>
                    <a:lnTo>
                      <a:pt x="702" y="468"/>
                    </a:lnTo>
                    <a:lnTo>
                      <a:pt x="702" y="470"/>
                    </a:lnTo>
                    <a:lnTo>
                      <a:pt x="703" y="471"/>
                    </a:lnTo>
                    <a:lnTo>
                      <a:pt x="702" y="472"/>
                    </a:lnTo>
                    <a:lnTo>
                      <a:pt x="701" y="473"/>
                    </a:lnTo>
                    <a:lnTo>
                      <a:pt x="697" y="474"/>
                    </a:lnTo>
                    <a:lnTo>
                      <a:pt x="697" y="475"/>
                    </a:lnTo>
                    <a:lnTo>
                      <a:pt x="698" y="476"/>
                    </a:lnTo>
                    <a:lnTo>
                      <a:pt x="695" y="478"/>
                    </a:lnTo>
                    <a:lnTo>
                      <a:pt x="688" y="481"/>
                    </a:lnTo>
                    <a:close/>
                    <a:moveTo>
                      <a:pt x="1141" y="356"/>
                    </a:moveTo>
                    <a:lnTo>
                      <a:pt x="1146" y="357"/>
                    </a:lnTo>
                    <a:lnTo>
                      <a:pt x="1149" y="359"/>
                    </a:lnTo>
                    <a:lnTo>
                      <a:pt x="1148" y="361"/>
                    </a:lnTo>
                    <a:lnTo>
                      <a:pt x="1144" y="362"/>
                    </a:lnTo>
                    <a:lnTo>
                      <a:pt x="1143" y="364"/>
                    </a:lnTo>
                    <a:lnTo>
                      <a:pt x="1143" y="366"/>
                    </a:lnTo>
                    <a:lnTo>
                      <a:pt x="1143" y="367"/>
                    </a:lnTo>
                    <a:lnTo>
                      <a:pt x="1142" y="368"/>
                    </a:lnTo>
                    <a:lnTo>
                      <a:pt x="1142" y="372"/>
                    </a:lnTo>
                    <a:lnTo>
                      <a:pt x="1142" y="374"/>
                    </a:lnTo>
                    <a:lnTo>
                      <a:pt x="1141" y="376"/>
                    </a:lnTo>
                    <a:lnTo>
                      <a:pt x="1139" y="377"/>
                    </a:lnTo>
                    <a:lnTo>
                      <a:pt x="1135" y="372"/>
                    </a:lnTo>
                    <a:lnTo>
                      <a:pt x="1135" y="370"/>
                    </a:lnTo>
                    <a:lnTo>
                      <a:pt x="1137" y="369"/>
                    </a:lnTo>
                    <a:lnTo>
                      <a:pt x="1136" y="365"/>
                    </a:lnTo>
                    <a:lnTo>
                      <a:pt x="1134" y="360"/>
                    </a:lnTo>
                    <a:lnTo>
                      <a:pt x="1135" y="361"/>
                    </a:lnTo>
                    <a:lnTo>
                      <a:pt x="1137" y="362"/>
                    </a:lnTo>
                    <a:lnTo>
                      <a:pt x="1138" y="362"/>
                    </a:lnTo>
                    <a:lnTo>
                      <a:pt x="1140" y="361"/>
                    </a:lnTo>
                    <a:lnTo>
                      <a:pt x="1140" y="360"/>
                    </a:lnTo>
                    <a:lnTo>
                      <a:pt x="1132" y="358"/>
                    </a:lnTo>
                    <a:lnTo>
                      <a:pt x="1132" y="357"/>
                    </a:lnTo>
                    <a:lnTo>
                      <a:pt x="1137" y="356"/>
                    </a:lnTo>
                    <a:lnTo>
                      <a:pt x="1141" y="356"/>
                    </a:lnTo>
                    <a:close/>
                    <a:moveTo>
                      <a:pt x="1110" y="360"/>
                    </a:moveTo>
                    <a:lnTo>
                      <a:pt x="1113" y="360"/>
                    </a:lnTo>
                    <a:lnTo>
                      <a:pt x="1120" y="358"/>
                    </a:lnTo>
                    <a:lnTo>
                      <a:pt x="1122" y="359"/>
                    </a:lnTo>
                    <a:lnTo>
                      <a:pt x="1119" y="362"/>
                    </a:lnTo>
                    <a:lnTo>
                      <a:pt x="1113" y="362"/>
                    </a:lnTo>
                    <a:lnTo>
                      <a:pt x="1104" y="361"/>
                    </a:lnTo>
                    <a:lnTo>
                      <a:pt x="1104" y="360"/>
                    </a:lnTo>
                    <a:lnTo>
                      <a:pt x="1104" y="354"/>
                    </a:lnTo>
                    <a:lnTo>
                      <a:pt x="1103" y="353"/>
                    </a:lnTo>
                    <a:lnTo>
                      <a:pt x="1103" y="352"/>
                    </a:lnTo>
                    <a:lnTo>
                      <a:pt x="1102" y="351"/>
                    </a:lnTo>
                    <a:lnTo>
                      <a:pt x="1101" y="350"/>
                    </a:lnTo>
                    <a:lnTo>
                      <a:pt x="1099" y="345"/>
                    </a:lnTo>
                    <a:lnTo>
                      <a:pt x="1099" y="344"/>
                    </a:lnTo>
                    <a:lnTo>
                      <a:pt x="1100" y="344"/>
                    </a:lnTo>
                    <a:lnTo>
                      <a:pt x="1100" y="343"/>
                    </a:lnTo>
                    <a:lnTo>
                      <a:pt x="1100" y="341"/>
                    </a:lnTo>
                    <a:lnTo>
                      <a:pt x="1099" y="341"/>
                    </a:lnTo>
                    <a:lnTo>
                      <a:pt x="1098" y="342"/>
                    </a:lnTo>
                    <a:lnTo>
                      <a:pt x="1097" y="341"/>
                    </a:lnTo>
                    <a:lnTo>
                      <a:pt x="1097" y="340"/>
                    </a:lnTo>
                    <a:lnTo>
                      <a:pt x="1095" y="340"/>
                    </a:lnTo>
                    <a:lnTo>
                      <a:pt x="1095" y="340"/>
                    </a:lnTo>
                    <a:lnTo>
                      <a:pt x="1095" y="338"/>
                    </a:lnTo>
                    <a:lnTo>
                      <a:pt x="1097" y="335"/>
                    </a:lnTo>
                    <a:lnTo>
                      <a:pt x="1097" y="334"/>
                    </a:lnTo>
                    <a:lnTo>
                      <a:pt x="1101" y="332"/>
                    </a:lnTo>
                    <a:lnTo>
                      <a:pt x="1105" y="331"/>
                    </a:lnTo>
                    <a:lnTo>
                      <a:pt x="1106" y="331"/>
                    </a:lnTo>
                    <a:lnTo>
                      <a:pt x="1108" y="333"/>
                    </a:lnTo>
                    <a:lnTo>
                      <a:pt x="1111" y="336"/>
                    </a:lnTo>
                    <a:lnTo>
                      <a:pt x="1113" y="338"/>
                    </a:lnTo>
                    <a:lnTo>
                      <a:pt x="1114" y="339"/>
                    </a:lnTo>
                    <a:lnTo>
                      <a:pt x="1118" y="349"/>
                    </a:lnTo>
                    <a:lnTo>
                      <a:pt x="1116" y="350"/>
                    </a:lnTo>
                    <a:lnTo>
                      <a:pt x="1116" y="351"/>
                    </a:lnTo>
                    <a:lnTo>
                      <a:pt x="1117" y="352"/>
                    </a:lnTo>
                    <a:lnTo>
                      <a:pt x="1118" y="352"/>
                    </a:lnTo>
                    <a:lnTo>
                      <a:pt x="1119" y="354"/>
                    </a:lnTo>
                    <a:lnTo>
                      <a:pt x="1119" y="355"/>
                    </a:lnTo>
                    <a:lnTo>
                      <a:pt x="1117" y="355"/>
                    </a:lnTo>
                    <a:lnTo>
                      <a:pt x="1114" y="356"/>
                    </a:lnTo>
                    <a:lnTo>
                      <a:pt x="1112" y="357"/>
                    </a:lnTo>
                    <a:lnTo>
                      <a:pt x="1110" y="360"/>
                    </a:lnTo>
                    <a:close/>
                    <a:moveTo>
                      <a:pt x="1169" y="335"/>
                    </a:moveTo>
                    <a:lnTo>
                      <a:pt x="1170" y="335"/>
                    </a:lnTo>
                    <a:lnTo>
                      <a:pt x="1170" y="337"/>
                    </a:lnTo>
                    <a:lnTo>
                      <a:pt x="1170" y="339"/>
                    </a:lnTo>
                    <a:lnTo>
                      <a:pt x="1170" y="343"/>
                    </a:lnTo>
                    <a:lnTo>
                      <a:pt x="1168" y="344"/>
                    </a:lnTo>
                    <a:lnTo>
                      <a:pt x="1167" y="344"/>
                    </a:lnTo>
                    <a:lnTo>
                      <a:pt x="1163" y="344"/>
                    </a:lnTo>
                    <a:lnTo>
                      <a:pt x="1161" y="345"/>
                    </a:lnTo>
                    <a:lnTo>
                      <a:pt x="1158" y="349"/>
                    </a:lnTo>
                    <a:lnTo>
                      <a:pt x="1156" y="350"/>
                    </a:lnTo>
                    <a:lnTo>
                      <a:pt x="1155" y="350"/>
                    </a:lnTo>
                    <a:lnTo>
                      <a:pt x="1148" y="345"/>
                    </a:lnTo>
                    <a:lnTo>
                      <a:pt x="1147" y="344"/>
                    </a:lnTo>
                    <a:lnTo>
                      <a:pt x="1146" y="342"/>
                    </a:lnTo>
                    <a:lnTo>
                      <a:pt x="1144" y="334"/>
                    </a:lnTo>
                    <a:lnTo>
                      <a:pt x="1143" y="332"/>
                    </a:lnTo>
                    <a:lnTo>
                      <a:pt x="1142" y="332"/>
                    </a:lnTo>
                    <a:lnTo>
                      <a:pt x="1140" y="334"/>
                    </a:lnTo>
                    <a:lnTo>
                      <a:pt x="1139" y="335"/>
                    </a:lnTo>
                    <a:lnTo>
                      <a:pt x="1137" y="334"/>
                    </a:lnTo>
                    <a:lnTo>
                      <a:pt x="1135" y="335"/>
                    </a:lnTo>
                    <a:lnTo>
                      <a:pt x="1134" y="335"/>
                    </a:lnTo>
                    <a:lnTo>
                      <a:pt x="1133" y="334"/>
                    </a:lnTo>
                    <a:lnTo>
                      <a:pt x="1132" y="334"/>
                    </a:lnTo>
                    <a:lnTo>
                      <a:pt x="1133" y="336"/>
                    </a:lnTo>
                    <a:lnTo>
                      <a:pt x="1130" y="335"/>
                    </a:lnTo>
                    <a:lnTo>
                      <a:pt x="1129" y="336"/>
                    </a:lnTo>
                    <a:lnTo>
                      <a:pt x="1128" y="338"/>
                    </a:lnTo>
                    <a:lnTo>
                      <a:pt x="1125" y="336"/>
                    </a:lnTo>
                    <a:lnTo>
                      <a:pt x="1120" y="336"/>
                    </a:lnTo>
                    <a:lnTo>
                      <a:pt x="1117" y="334"/>
                    </a:lnTo>
                    <a:lnTo>
                      <a:pt x="1117" y="329"/>
                    </a:lnTo>
                    <a:lnTo>
                      <a:pt x="1118" y="325"/>
                    </a:lnTo>
                    <a:lnTo>
                      <a:pt x="1120" y="321"/>
                    </a:lnTo>
                    <a:lnTo>
                      <a:pt x="1122" y="319"/>
                    </a:lnTo>
                    <a:lnTo>
                      <a:pt x="1122" y="317"/>
                    </a:lnTo>
                    <a:lnTo>
                      <a:pt x="1122" y="316"/>
                    </a:lnTo>
                    <a:lnTo>
                      <a:pt x="1122" y="315"/>
                    </a:lnTo>
                    <a:lnTo>
                      <a:pt x="1122" y="314"/>
                    </a:lnTo>
                    <a:lnTo>
                      <a:pt x="1122" y="312"/>
                    </a:lnTo>
                    <a:lnTo>
                      <a:pt x="1121" y="313"/>
                    </a:lnTo>
                    <a:lnTo>
                      <a:pt x="1120" y="313"/>
                    </a:lnTo>
                    <a:lnTo>
                      <a:pt x="1119" y="315"/>
                    </a:lnTo>
                    <a:lnTo>
                      <a:pt x="1120" y="316"/>
                    </a:lnTo>
                    <a:lnTo>
                      <a:pt x="1119" y="317"/>
                    </a:lnTo>
                    <a:lnTo>
                      <a:pt x="1118" y="316"/>
                    </a:lnTo>
                    <a:lnTo>
                      <a:pt x="1118" y="316"/>
                    </a:lnTo>
                    <a:lnTo>
                      <a:pt x="1117" y="316"/>
                    </a:lnTo>
                    <a:lnTo>
                      <a:pt x="1115" y="316"/>
                    </a:lnTo>
                    <a:lnTo>
                      <a:pt x="1116" y="317"/>
                    </a:lnTo>
                    <a:lnTo>
                      <a:pt x="1116" y="318"/>
                    </a:lnTo>
                    <a:lnTo>
                      <a:pt x="1116" y="320"/>
                    </a:lnTo>
                    <a:lnTo>
                      <a:pt x="1116" y="323"/>
                    </a:lnTo>
                    <a:lnTo>
                      <a:pt x="1115" y="325"/>
                    </a:lnTo>
                    <a:lnTo>
                      <a:pt x="1113" y="326"/>
                    </a:lnTo>
                    <a:lnTo>
                      <a:pt x="1112" y="328"/>
                    </a:lnTo>
                    <a:lnTo>
                      <a:pt x="1109" y="326"/>
                    </a:lnTo>
                    <a:lnTo>
                      <a:pt x="1107" y="320"/>
                    </a:lnTo>
                    <a:lnTo>
                      <a:pt x="1107" y="314"/>
                    </a:lnTo>
                    <a:lnTo>
                      <a:pt x="1110" y="308"/>
                    </a:lnTo>
                    <a:lnTo>
                      <a:pt x="1111" y="307"/>
                    </a:lnTo>
                    <a:lnTo>
                      <a:pt x="1112" y="298"/>
                    </a:lnTo>
                    <a:lnTo>
                      <a:pt x="1115" y="293"/>
                    </a:lnTo>
                    <a:lnTo>
                      <a:pt x="1121" y="290"/>
                    </a:lnTo>
                    <a:lnTo>
                      <a:pt x="1125" y="290"/>
                    </a:lnTo>
                    <a:lnTo>
                      <a:pt x="1131" y="292"/>
                    </a:lnTo>
                    <a:lnTo>
                      <a:pt x="1132" y="293"/>
                    </a:lnTo>
                    <a:lnTo>
                      <a:pt x="1135" y="298"/>
                    </a:lnTo>
                    <a:lnTo>
                      <a:pt x="1137" y="298"/>
                    </a:lnTo>
                    <a:lnTo>
                      <a:pt x="1138" y="298"/>
                    </a:lnTo>
                    <a:lnTo>
                      <a:pt x="1140" y="298"/>
                    </a:lnTo>
                    <a:lnTo>
                      <a:pt x="1140" y="298"/>
                    </a:lnTo>
                    <a:lnTo>
                      <a:pt x="1141" y="301"/>
                    </a:lnTo>
                    <a:lnTo>
                      <a:pt x="1142" y="302"/>
                    </a:lnTo>
                    <a:lnTo>
                      <a:pt x="1140" y="303"/>
                    </a:lnTo>
                    <a:lnTo>
                      <a:pt x="1140" y="303"/>
                    </a:lnTo>
                    <a:lnTo>
                      <a:pt x="1141" y="306"/>
                    </a:lnTo>
                    <a:lnTo>
                      <a:pt x="1146" y="309"/>
                    </a:lnTo>
                    <a:lnTo>
                      <a:pt x="1145" y="310"/>
                    </a:lnTo>
                    <a:lnTo>
                      <a:pt x="1145" y="311"/>
                    </a:lnTo>
                    <a:lnTo>
                      <a:pt x="1145" y="312"/>
                    </a:lnTo>
                    <a:lnTo>
                      <a:pt x="1146" y="312"/>
                    </a:lnTo>
                    <a:lnTo>
                      <a:pt x="1140" y="314"/>
                    </a:lnTo>
                    <a:lnTo>
                      <a:pt x="1139" y="313"/>
                    </a:lnTo>
                    <a:lnTo>
                      <a:pt x="1137" y="316"/>
                    </a:lnTo>
                    <a:lnTo>
                      <a:pt x="1134" y="318"/>
                    </a:lnTo>
                    <a:lnTo>
                      <a:pt x="1131" y="320"/>
                    </a:lnTo>
                    <a:lnTo>
                      <a:pt x="1130" y="320"/>
                    </a:lnTo>
                    <a:lnTo>
                      <a:pt x="1131" y="322"/>
                    </a:lnTo>
                    <a:lnTo>
                      <a:pt x="1133" y="323"/>
                    </a:lnTo>
                    <a:lnTo>
                      <a:pt x="1137" y="325"/>
                    </a:lnTo>
                    <a:lnTo>
                      <a:pt x="1139" y="324"/>
                    </a:lnTo>
                    <a:lnTo>
                      <a:pt x="1140" y="321"/>
                    </a:lnTo>
                    <a:lnTo>
                      <a:pt x="1142" y="320"/>
                    </a:lnTo>
                    <a:lnTo>
                      <a:pt x="1145" y="325"/>
                    </a:lnTo>
                    <a:lnTo>
                      <a:pt x="1147" y="325"/>
                    </a:lnTo>
                    <a:lnTo>
                      <a:pt x="1149" y="324"/>
                    </a:lnTo>
                    <a:lnTo>
                      <a:pt x="1150" y="323"/>
                    </a:lnTo>
                    <a:lnTo>
                      <a:pt x="1151" y="324"/>
                    </a:lnTo>
                    <a:lnTo>
                      <a:pt x="1152" y="326"/>
                    </a:lnTo>
                    <a:lnTo>
                      <a:pt x="1153" y="327"/>
                    </a:lnTo>
                    <a:lnTo>
                      <a:pt x="1155" y="326"/>
                    </a:lnTo>
                    <a:lnTo>
                      <a:pt x="1155" y="327"/>
                    </a:lnTo>
                    <a:lnTo>
                      <a:pt x="1154" y="329"/>
                    </a:lnTo>
                    <a:lnTo>
                      <a:pt x="1153" y="330"/>
                    </a:lnTo>
                    <a:lnTo>
                      <a:pt x="1156" y="331"/>
                    </a:lnTo>
                    <a:lnTo>
                      <a:pt x="1158" y="330"/>
                    </a:lnTo>
                    <a:lnTo>
                      <a:pt x="1159" y="329"/>
                    </a:lnTo>
                    <a:lnTo>
                      <a:pt x="1161" y="329"/>
                    </a:lnTo>
                    <a:lnTo>
                      <a:pt x="1164" y="329"/>
                    </a:lnTo>
                    <a:lnTo>
                      <a:pt x="1165" y="330"/>
                    </a:lnTo>
                    <a:lnTo>
                      <a:pt x="1165" y="331"/>
                    </a:lnTo>
                    <a:lnTo>
                      <a:pt x="1164" y="333"/>
                    </a:lnTo>
                    <a:lnTo>
                      <a:pt x="1159" y="335"/>
                    </a:lnTo>
                    <a:lnTo>
                      <a:pt x="1158" y="336"/>
                    </a:lnTo>
                    <a:lnTo>
                      <a:pt x="1158" y="339"/>
                    </a:lnTo>
                    <a:lnTo>
                      <a:pt x="1159" y="341"/>
                    </a:lnTo>
                    <a:lnTo>
                      <a:pt x="1160" y="342"/>
                    </a:lnTo>
                    <a:lnTo>
                      <a:pt x="1163" y="342"/>
                    </a:lnTo>
                    <a:lnTo>
                      <a:pt x="1162" y="337"/>
                    </a:lnTo>
                    <a:lnTo>
                      <a:pt x="1162" y="336"/>
                    </a:lnTo>
                    <a:lnTo>
                      <a:pt x="1164" y="336"/>
                    </a:lnTo>
                    <a:lnTo>
                      <a:pt x="1168" y="335"/>
                    </a:lnTo>
                    <a:lnTo>
                      <a:pt x="1169" y="335"/>
                    </a:lnTo>
                    <a:close/>
                    <a:moveTo>
                      <a:pt x="1193" y="308"/>
                    </a:moveTo>
                    <a:lnTo>
                      <a:pt x="1192" y="311"/>
                    </a:lnTo>
                    <a:lnTo>
                      <a:pt x="1193" y="312"/>
                    </a:lnTo>
                    <a:lnTo>
                      <a:pt x="1195" y="315"/>
                    </a:lnTo>
                    <a:lnTo>
                      <a:pt x="1193" y="316"/>
                    </a:lnTo>
                    <a:lnTo>
                      <a:pt x="1188" y="316"/>
                    </a:lnTo>
                    <a:lnTo>
                      <a:pt x="1186" y="316"/>
                    </a:lnTo>
                    <a:lnTo>
                      <a:pt x="1186" y="313"/>
                    </a:lnTo>
                    <a:lnTo>
                      <a:pt x="1186" y="310"/>
                    </a:lnTo>
                    <a:lnTo>
                      <a:pt x="1184" y="309"/>
                    </a:lnTo>
                    <a:lnTo>
                      <a:pt x="1181" y="310"/>
                    </a:lnTo>
                    <a:lnTo>
                      <a:pt x="1181" y="314"/>
                    </a:lnTo>
                    <a:lnTo>
                      <a:pt x="1179" y="314"/>
                    </a:lnTo>
                    <a:lnTo>
                      <a:pt x="1177" y="312"/>
                    </a:lnTo>
                    <a:lnTo>
                      <a:pt x="1180" y="309"/>
                    </a:lnTo>
                    <a:lnTo>
                      <a:pt x="1182" y="308"/>
                    </a:lnTo>
                    <a:lnTo>
                      <a:pt x="1184" y="308"/>
                    </a:lnTo>
                    <a:lnTo>
                      <a:pt x="1185" y="308"/>
                    </a:lnTo>
                    <a:lnTo>
                      <a:pt x="1186" y="306"/>
                    </a:lnTo>
                    <a:lnTo>
                      <a:pt x="1186" y="305"/>
                    </a:lnTo>
                    <a:lnTo>
                      <a:pt x="1183" y="300"/>
                    </a:lnTo>
                    <a:lnTo>
                      <a:pt x="1182" y="299"/>
                    </a:lnTo>
                    <a:lnTo>
                      <a:pt x="1186" y="299"/>
                    </a:lnTo>
                    <a:lnTo>
                      <a:pt x="1187" y="299"/>
                    </a:lnTo>
                    <a:lnTo>
                      <a:pt x="1187" y="300"/>
                    </a:lnTo>
                    <a:lnTo>
                      <a:pt x="1187" y="301"/>
                    </a:lnTo>
                    <a:lnTo>
                      <a:pt x="1186" y="302"/>
                    </a:lnTo>
                    <a:lnTo>
                      <a:pt x="1189" y="302"/>
                    </a:lnTo>
                    <a:lnTo>
                      <a:pt x="1191" y="303"/>
                    </a:lnTo>
                    <a:lnTo>
                      <a:pt x="1191" y="304"/>
                    </a:lnTo>
                    <a:lnTo>
                      <a:pt x="1190" y="303"/>
                    </a:lnTo>
                    <a:lnTo>
                      <a:pt x="1189" y="304"/>
                    </a:lnTo>
                    <a:lnTo>
                      <a:pt x="1188" y="306"/>
                    </a:lnTo>
                    <a:lnTo>
                      <a:pt x="1189" y="308"/>
                    </a:lnTo>
                    <a:lnTo>
                      <a:pt x="1190" y="308"/>
                    </a:lnTo>
                    <a:lnTo>
                      <a:pt x="1192" y="308"/>
                    </a:lnTo>
                    <a:lnTo>
                      <a:pt x="1195" y="307"/>
                    </a:lnTo>
                    <a:lnTo>
                      <a:pt x="1194" y="308"/>
                    </a:lnTo>
                    <a:lnTo>
                      <a:pt x="1193" y="308"/>
                    </a:lnTo>
                    <a:close/>
                    <a:moveTo>
                      <a:pt x="1147" y="298"/>
                    </a:moveTo>
                    <a:lnTo>
                      <a:pt x="1144" y="298"/>
                    </a:lnTo>
                    <a:lnTo>
                      <a:pt x="1141" y="297"/>
                    </a:lnTo>
                    <a:lnTo>
                      <a:pt x="1139" y="294"/>
                    </a:lnTo>
                    <a:lnTo>
                      <a:pt x="1138" y="291"/>
                    </a:lnTo>
                    <a:lnTo>
                      <a:pt x="1138" y="288"/>
                    </a:lnTo>
                    <a:lnTo>
                      <a:pt x="1140" y="285"/>
                    </a:lnTo>
                    <a:lnTo>
                      <a:pt x="1143" y="284"/>
                    </a:lnTo>
                    <a:lnTo>
                      <a:pt x="1145" y="285"/>
                    </a:lnTo>
                    <a:lnTo>
                      <a:pt x="1146" y="286"/>
                    </a:lnTo>
                    <a:lnTo>
                      <a:pt x="1146" y="287"/>
                    </a:lnTo>
                    <a:lnTo>
                      <a:pt x="1146" y="288"/>
                    </a:lnTo>
                    <a:lnTo>
                      <a:pt x="1147" y="288"/>
                    </a:lnTo>
                    <a:lnTo>
                      <a:pt x="1148" y="288"/>
                    </a:lnTo>
                    <a:lnTo>
                      <a:pt x="1152" y="288"/>
                    </a:lnTo>
                    <a:lnTo>
                      <a:pt x="1153" y="288"/>
                    </a:lnTo>
                    <a:lnTo>
                      <a:pt x="1155" y="289"/>
                    </a:lnTo>
                    <a:lnTo>
                      <a:pt x="1154" y="290"/>
                    </a:lnTo>
                    <a:lnTo>
                      <a:pt x="1153" y="290"/>
                    </a:lnTo>
                    <a:lnTo>
                      <a:pt x="1151" y="292"/>
                    </a:lnTo>
                    <a:lnTo>
                      <a:pt x="1151" y="296"/>
                    </a:lnTo>
                    <a:lnTo>
                      <a:pt x="1150" y="298"/>
                    </a:lnTo>
                    <a:lnTo>
                      <a:pt x="1147" y="298"/>
                    </a:lnTo>
                    <a:close/>
                    <a:moveTo>
                      <a:pt x="1168" y="289"/>
                    </a:moveTo>
                    <a:lnTo>
                      <a:pt x="1168" y="290"/>
                    </a:lnTo>
                    <a:lnTo>
                      <a:pt x="1169" y="290"/>
                    </a:lnTo>
                    <a:lnTo>
                      <a:pt x="1170" y="289"/>
                    </a:lnTo>
                    <a:lnTo>
                      <a:pt x="1172" y="289"/>
                    </a:lnTo>
                    <a:lnTo>
                      <a:pt x="1172" y="289"/>
                    </a:lnTo>
                    <a:lnTo>
                      <a:pt x="1172" y="285"/>
                    </a:lnTo>
                    <a:lnTo>
                      <a:pt x="1172" y="284"/>
                    </a:lnTo>
                    <a:lnTo>
                      <a:pt x="1173" y="281"/>
                    </a:lnTo>
                    <a:lnTo>
                      <a:pt x="1173" y="280"/>
                    </a:lnTo>
                    <a:lnTo>
                      <a:pt x="1175" y="279"/>
                    </a:lnTo>
                    <a:lnTo>
                      <a:pt x="1177" y="280"/>
                    </a:lnTo>
                    <a:lnTo>
                      <a:pt x="1176" y="280"/>
                    </a:lnTo>
                    <a:lnTo>
                      <a:pt x="1175" y="280"/>
                    </a:lnTo>
                    <a:lnTo>
                      <a:pt x="1175" y="282"/>
                    </a:lnTo>
                    <a:lnTo>
                      <a:pt x="1177" y="281"/>
                    </a:lnTo>
                    <a:lnTo>
                      <a:pt x="1177" y="282"/>
                    </a:lnTo>
                    <a:lnTo>
                      <a:pt x="1178" y="283"/>
                    </a:lnTo>
                    <a:lnTo>
                      <a:pt x="1178" y="285"/>
                    </a:lnTo>
                    <a:lnTo>
                      <a:pt x="1177" y="287"/>
                    </a:lnTo>
                    <a:lnTo>
                      <a:pt x="1175" y="289"/>
                    </a:lnTo>
                    <a:lnTo>
                      <a:pt x="1174" y="290"/>
                    </a:lnTo>
                    <a:lnTo>
                      <a:pt x="1173" y="294"/>
                    </a:lnTo>
                    <a:lnTo>
                      <a:pt x="1173" y="297"/>
                    </a:lnTo>
                    <a:lnTo>
                      <a:pt x="1174" y="298"/>
                    </a:lnTo>
                    <a:lnTo>
                      <a:pt x="1176" y="298"/>
                    </a:lnTo>
                    <a:lnTo>
                      <a:pt x="1175" y="299"/>
                    </a:lnTo>
                    <a:lnTo>
                      <a:pt x="1172" y="300"/>
                    </a:lnTo>
                    <a:lnTo>
                      <a:pt x="1170" y="300"/>
                    </a:lnTo>
                    <a:lnTo>
                      <a:pt x="1169" y="299"/>
                    </a:lnTo>
                    <a:lnTo>
                      <a:pt x="1169" y="297"/>
                    </a:lnTo>
                    <a:lnTo>
                      <a:pt x="1169" y="295"/>
                    </a:lnTo>
                    <a:lnTo>
                      <a:pt x="1168" y="293"/>
                    </a:lnTo>
                    <a:lnTo>
                      <a:pt x="1167" y="293"/>
                    </a:lnTo>
                    <a:lnTo>
                      <a:pt x="1168" y="289"/>
                    </a:lnTo>
                    <a:close/>
                    <a:moveTo>
                      <a:pt x="1209" y="277"/>
                    </a:moveTo>
                    <a:lnTo>
                      <a:pt x="1212" y="274"/>
                    </a:lnTo>
                    <a:lnTo>
                      <a:pt x="1213" y="272"/>
                    </a:lnTo>
                    <a:lnTo>
                      <a:pt x="1213" y="273"/>
                    </a:lnTo>
                    <a:lnTo>
                      <a:pt x="1214" y="278"/>
                    </a:lnTo>
                    <a:lnTo>
                      <a:pt x="1214" y="280"/>
                    </a:lnTo>
                    <a:lnTo>
                      <a:pt x="1209" y="279"/>
                    </a:lnTo>
                    <a:lnTo>
                      <a:pt x="1207" y="280"/>
                    </a:lnTo>
                    <a:lnTo>
                      <a:pt x="1206" y="281"/>
                    </a:lnTo>
                    <a:lnTo>
                      <a:pt x="1204" y="282"/>
                    </a:lnTo>
                    <a:lnTo>
                      <a:pt x="1202" y="287"/>
                    </a:lnTo>
                    <a:lnTo>
                      <a:pt x="1201" y="288"/>
                    </a:lnTo>
                    <a:lnTo>
                      <a:pt x="1200" y="288"/>
                    </a:lnTo>
                    <a:lnTo>
                      <a:pt x="1201" y="283"/>
                    </a:lnTo>
                    <a:lnTo>
                      <a:pt x="1199" y="283"/>
                    </a:lnTo>
                    <a:lnTo>
                      <a:pt x="1194" y="288"/>
                    </a:lnTo>
                    <a:lnTo>
                      <a:pt x="1195" y="286"/>
                    </a:lnTo>
                    <a:lnTo>
                      <a:pt x="1195" y="285"/>
                    </a:lnTo>
                    <a:lnTo>
                      <a:pt x="1195" y="284"/>
                    </a:lnTo>
                    <a:lnTo>
                      <a:pt x="1193" y="285"/>
                    </a:lnTo>
                    <a:lnTo>
                      <a:pt x="1192" y="285"/>
                    </a:lnTo>
                    <a:lnTo>
                      <a:pt x="1192" y="283"/>
                    </a:lnTo>
                    <a:lnTo>
                      <a:pt x="1186" y="288"/>
                    </a:lnTo>
                    <a:lnTo>
                      <a:pt x="1185" y="289"/>
                    </a:lnTo>
                    <a:lnTo>
                      <a:pt x="1183" y="289"/>
                    </a:lnTo>
                    <a:lnTo>
                      <a:pt x="1182" y="291"/>
                    </a:lnTo>
                    <a:lnTo>
                      <a:pt x="1181" y="292"/>
                    </a:lnTo>
                    <a:lnTo>
                      <a:pt x="1181" y="289"/>
                    </a:lnTo>
                    <a:lnTo>
                      <a:pt x="1182" y="287"/>
                    </a:lnTo>
                    <a:lnTo>
                      <a:pt x="1183" y="286"/>
                    </a:lnTo>
                    <a:lnTo>
                      <a:pt x="1184" y="286"/>
                    </a:lnTo>
                    <a:lnTo>
                      <a:pt x="1186" y="285"/>
                    </a:lnTo>
                    <a:lnTo>
                      <a:pt x="1186" y="284"/>
                    </a:lnTo>
                    <a:lnTo>
                      <a:pt x="1189" y="281"/>
                    </a:lnTo>
                    <a:lnTo>
                      <a:pt x="1190" y="280"/>
                    </a:lnTo>
                    <a:lnTo>
                      <a:pt x="1191" y="280"/>
                    </a:lnTo>
                    <a:lnTo>
                      <a:pt x="1192" y="280"/>
                    </a:lnTo>
                    <a:lnTo>
                      <a:pt x="1193" y="280"/>
                    </a:lnTo>
                    <a:lnTo>
                      <a:pt x="1194" y="277"/>
                    </a:lnTo>
                    <a:lnTo>
                      <a:pt x="1194" y="276"/>
                    </a:lnTo>
                    <a:lnTo>
                      <a:pt x="1193" y="274"/>
                    </a:lnTo>
                    <a:lnTo>
                      <a:pt x="1195" y="274"/>
                    </a:lnTo>
                    <a:lnTo>
                      <a:pt x="1199" y="272"/>
                    </a:lnTo>
                    <a:lnTo>
                      <a:pt x="1202" y="273"/>
                    </a:lnTo>
                    <a:lnTo>
                      <a:pt x="1202" y="274"/>
                    </a:lnTo>
                    <a:lnTo>
                      <a:pt x="1200" y="275"/>
                    </a:lnTo>
                    <a:lnTo>
                      <a:pt x="1198" y="276"/>
                    </a:lnTo>
                    <a:lnTo>
                      <a:pt x="1195" y="279"/>
                    </a:lnTo>
                    <a:lnTo>
                      <a:pt x="1195" y="280"/>
                    </a:lnTo>
                    <a:lnTo>
                      <a:pt x="1196" y="280"/>
                    </a:lnTo>
                    <a:lnTo>
                      <a:pt x="1196" y="280"/>
                    </a:lnTo>
                    <a:lnTo>
                      <a:pt x="1197" y="280"/>
                    </a:lnTo>
                    <a:lnTo>
                      <a:pt x="1201" y="280"/>
                    </a:lnTo>
                    <a:lnTo>
                      <a:pt x="1204" y="277"/>
                    </a:lnTo>
                    <a:lnTo>
                      <a:pt x="1205" y="277"/>
                    </a:lnTo>
                    <a:lnTo>
                      <a:pt x="1207" y="277"/>
                    </a:lnTo>
                    <a:lnTo>
                      <a:pt x="1209" y="277"/>
                    </a:lnTo>
                    <a:close/>
                    <a:moveTo>
                      <a:pt x="1150" y="261"/>
                    </a:moveTo>
                    <a:lnTo>
                      <a:pt x="1149" y="260"/>
                    </a:lnTo>
                    <a:lnTo>
                      <a:pt x="1149" y="260"/>
                    </a:lnTo>
                    <a:lnTo>
                      <a:pt x="1148" y="260"/>
                    </a:lnTo>
                    <a:lnTo>
                      <a:pt x="1148" y="258"/>
                    </a:lnTo>
                    <a:lnTo>
                      <a:pt x="1149" y="258"/>
                    </a:lnTo>
                    <a:lnTo>
                      <a:pt x="1153" y="259"/>
                    </a:lnTo>
                    <a:lnTo>
                      <a:pt x="1155" y="259"/>
                    </a:lnTo>
                    <a:lnTo>
                      <a:pt x="1158" y="255"/>
                    </a:lnTo>
                    <a:lnTo>
                      <a:pt x="1160" y="254"/>
                    </a:lnTo>
                    <a:lnTo>
                      <a:pt x="1161" y="256"/>
                    </a:lnTo>
                    <a:lnTo>
                      <a:pt x="1161" y="257"/>
                    </a:lnTo>
                    <a:lnTo>
                      <a:pt x="1160" y="257"/>
                    </a:lnTo>
                    <a:lnTo>
                      <a:pt x="1159" y="258"/>
                    </a:lnTo>
                    <a:lnTo>
                      <a:pt x="1159" y="260"/>
                    </a:lnTo>
                    <a:lnTo>
                      <a:pt x="1159" y="261"/>
                    </a:lnTo>
                    <a:lnTo>
                      <a:pt x="1157" y="261"/>
                    </a:lnTo>
                    <a:lnTo>
                      <a:pt x="1156" y="261"/>
                    </a:lnTo>
                    <a:lnTo>
                      <a:pt x="1163" y="266"/>
                    </a:lnTo>
                    <a:lnTo>
                      <a:pt x="1165" y="267"/>
                    </a:lnTo>
                    <a:lnTo>
                      <a:pt x="1166" y="272"/>
                    </a:lnTo>
                    <a:lnTo>
                      <a:pt x="1166" y="273"/>
                    </a:lnTo>
                    <a:lnTo>
                      <a:pt x="1167" y="274"/>
                    </a:lnTo>
                    <a:lnTo>
                      <a:pt x="1168" y="275"/>
                    </a:lnTo>
                    <a:lnTo>
                      <a:pt x="1168" y="275"/>
                    </a:lnTo>
                    <a:lnTo>
                      <a:pt x="1169" y="277"/>
                    </a:lnTo>
                    <a:lnTo>
                      <a:pt x="1169" y="278"/>
                    </a:lnTo>
                    <a:lnTo>
                      <a:pt x="1168" y="278"/>
                    </a:lnTo>
                    <a:lnTo>
                      <a:pt x="1166" y="279"/>
                    </a:lnTo>
                    <a:lnTo>
                      <a:pt x="1163" y="281"/>
                    </a:lnTo>
                    <a:lnTo>
                      <a:pt x="1163" y="280"/>
                    </a:lnTo>
                    <a:lnTo>
                      <a:pt x="1164" y="278"/>
                    </a:lnTo>
                    <a:lnTo>
                      <a:pt x="1165" y="277"/>
                    </a:lnTo>
                    <a:lnTo>
                      <a:pt x="1166" y="276"/>
                    </a:lnTo>
                    <a:lnTo>
                      <a:pt x="1161" y="270"/>
                    </a:lnTo>
                    <a:lnTo>
                      <a:pt x="1159" y="268"/>
                    </a:lnTo>
                    <a:lnTo>
                      <a:pt x="1157" y="267"/>
                    </a:lnTo>
                    <a:lnTo>
                      <a:pt x="1156" y="269"/>
                    </a:lnTo>
                    <a:lnTo>
                      <a:pt x="1157" y="270"/>
                    </a:lnTo>
                    <a:lnTo>
                      <a:pt x="1157" y="271"/>
                    </a:lnTo>
                    <a:lnTo>
                      <a:pt x="1156" y="270"/>
                    </a:lnTo>
                    <a:lnTo>
                      <a:pt x="1155" y="271"/>
                    </a:lnTo>
                    <a:lnTo>
                      <a:pt x="1154" y="272"/>
                    </a:lnTo>
                    <a:lnTo>
                      <a:pt x="1153" y="271"/>
                    </a:lnTo>
                    <a:lnTo>
                      <a:pt x="1152" y="270"/>
                    </a:lnTo>
                    <a:lnTo>
                      <a:pt x="1151" y="270"/>
                    </a:lnTo>
                    <a:lnTo>
                      <a:pt x="1151" y="269"/>
                    </a:lnTo>
                    <a:lnTo>
                      <a:pt x="1150" y="264"/>
                    </a:lnTo>
                    <a:lnTo>
                      <a:pt x="1150" y="263"/>
                    </a:lnTo>
                    <a:lnTo>
                      <a:pt x="1150" y="262"/>
                    </a:lnTo>
                    <a:lnTo>
                      <a:pt x="1150" y="261"/>
                    </a:lnTo>
                    <a:close/>
                    <a:moveTo>
                      <a:pt x="1296" y="244"/>
                    </a:moveTo>
                    <a:lnTo>
                      <a:pt x="1297" y="242"/>
                    </a:lnTo>
                    <a:lnTo>
                      <a:pt x="1300" y="240"/>
                    </a:lnTo>
                    <a:lnTo>
                      <a:pt x="1302" y="239"/>
                    </a:lnTo>
                    <a:lnTo>
                      <a:pt x="1304" y="240"/>
                    </a:lnTo>
                    <a:lnTo>
                      <a:pt x="1304" y="241"/>
                    </a:lnTo>
                    <a:lnTo>
                      <a:pt x="1303" y="241"/>
                    </a:lnTo>
                    <a:lnTo>
                      <a:pt x="1302" y="241"/>
                    </a:lnTo>
                    <a:lnTo>
                      <a:pt x="1301" y="242"/>
                    </a:lnTo>
                    <a:lnTo>
                      <a:pt x="1301" y="243"/>
                    </a:lnTo>
                    <a:lnTo>
                      <a:pt x="1302" y="243"/>
                    </a:lnTo>
                    <a:lnTo>
                      <a:pt x="1302" y="244"/>
                    </a:lnTo>
                    <a:lnTo>
                      <a:pt x="1300" y="245"/>
                    </a:lnTo>
                    <a:lnTo>
                      <a:pt x="1297" y="247"/>
                    </a:lnTo>
                    <a:lnTo>
                      <a:pt x="1296" y="247"/>
                    </a:lnTo>
                    <a:lnTo>
                      <a:pt x="1296" y="244"/>
                    </a:lnTo>
                    <a:close/>
                    <a:moveTo>
                      <a:pt x="1416" y="46"/>
                    </a:moveTo>
                    <a:lnTo>
                      <a:pt x="1418" y="47"/>
                    </a:lnTo>
                    <a:lnTo>
                      <a:pt x="1419" y="48"/>
                    </a:lnTo>
                    <a:lnTo>
                      <a:pt x="1419" y="50"/>
                    </a:lnTo>
                    <a:lnTo>
                      <a:pt x="1418" y="52"/>
                    </a:lnTo>
                    <a:lnTo>
                      <a:pt x="1415" y="54"/>
                    </a:lnTo>
                    <a:lnTo>
                      <a:pt x="1413" y="52"/>
                    </a:lnTo>
                    <a:lnTo>
                      <a:pt x="1410" y="50"/>
                    </a:lnTo>
                    <a:lnTo>
                      <a:pt x="1407" y="50"/>
                    </a:lnTo>
                    <a:lnTo>
                      <a:pt x="1407" y="51"/>
                    </a:lnTo>
                    <a:lnTo>
                      <a:pt x="1407" y="52"/>
                    </a:lnTo>
                    <a:lnTo>
                      <a:pt x="1407" y="53"/>
                    </a:lnTo>
                    <a:lnTo>
                      <a:pt x="1408" y="54"/>
                    </a:lnTo>
                    <a:lnTo>
                      <a:pt x="1405" y="53"/>
                    </a:lnTo>
                    <a:lnTo>
                      <a:pt x="1404" y="50"/>
                    </a:lnTo>
                    <a:lnTo>
                      <a:pt x="1402" y="42"/>
                    </a:lnTo>
                    <a:lnTo>
                      <a:pt x="1402" y="41"/>
                    </a:lnTo>
                    <a:lnTo>
                      <a:pt x="1414" y="43"/>
                    </a:lnTo>
                    <a:lnTo>
                      <a:pt x="1414" y="44"/>
                    </a:lnTo>
                    <a:lnTo>
                      <a:pt x="1414" y="45"/>
                    </a:lnTo>
                    <a:lnTo>
                      <a:pt x="1414" y="46"/>
                    </a:lnTo>
                    <a:lnTo>
                      <a:pt x="1414" y="47"/>
                    </a:lnTo>
                    <a:lnTo>
                      <a:pt x="1414" y="48"/>
                    </a:lnTo>
                    <a:lnTo>
                      <a:pt x="1415" y="47"/>
                    </a:lnTo>
                    <a:lnTo>
                      <a:pt x="1416" y="47"/>
                    </a:lnTo>
                    <a:lnTo>
                      <a:pt x="1416" y="46"/>
                    </a:lnTo>
                    <a:close/>
                    <a:moveTo>
                      <a:pt x="1380" y="80"/>
                    </a:moveTo>
                    <a:lnTo>
                      <a:pt x="1381" y="77"/>
                    </a:lnTo>
                    <a:lnTo>
                      <a:pt x="1383" y="75"/>
                    </a:lnTo>
                    <a:lnTo>
                      <a:pt x="1385" y="74"/>
                    </a:lnTo>
                    <a:lnTo>
                      <a:pt x="1387" y="75"/>
                    </a:lnTo>
                    <a:lnTo>
                      <a:pt x="1385" y="77"/>
                    </a:lnTo>
                    <a:lnTo>
                      <a:pt x="1377" y="85"/>
                    </a:lnTo>
                    <a:lnTo>
                      <a:pt x="1376" y="86"/>
                    </a:lnTo>
                    <a:lnTo>
                      <a:pt x="1376" y="87"/>
                    </a:lnTo>
                    <a:lnTo>
                      <a:pt x="1377" y="88"/>
                    </a:lnTo>
                    <a:lnTo>
                      <a:pt x="1377" y="87"/>
                    </a:lnTo>
                    <a:lnTo>
                      <a:pt x="1378" y="86"/>
                    </a:lnTo>
                    <a:lnTo>
                      <a:pt x="1379" y="85"/>
                    </a:lnTo>
                    <a:lnTo>
                      <a:pt x="1381" y="85"/>
                    </a:lnTo>
                    <a:lnTo>
                      <a:pt x="1382" y="85"/>
                    </a:lnTo>
                    <a:lnTo>
                      <a:pt x="1382" y="86"/>
                    </a:lnTo>
                    <a:lnTo>
                      <a:pt x="1382" y="88"/>
                    </a:lnTo>
                    <a:lnTo>
                      <a:pt x="1381" y="90"/>
                    </a:lnTo>
                    <a:lnTo>
                      <a:pt x="1380" y="92"/>
                    </a:lnTo>
                    <a:lnTo>
                      <a:pt x="1379" y="93"/>
                    </a:lnTo>
                    <a:lnTo>
                      <a:pt x="1372" y="92"/>
                    </a:lnTo>
                    <a:lnTo>
                      <a:pt x="1370" y="93"/>
                    </a:lnTo>
                    <a:lnTo>
                      <a:pt x="1372" y="95"/>
                    </a:lnTo>
                    <a:lnTo>
                      <a:pt x="1377" y="96"/>
                    </a:lnTo>
                    <a:lnTo>
                      <a:pt x="1379" y="99"/>
                    </a:lnTo>
                    <a:lnTo>
                      <a:pt x="1374" y="104"/>
                    </a:lnTo>
                    <a:lnTo>
                      <a:pt x="1372" y="104"/>
                    </a:lnTo>
                    <a:lnTo>
                      <a:pt x="1372" y="105"/>
                    </a:lnTo>
                    <a:lnTo>
                      <a:pt x="1371" y="105"/>
                    </a:lnTo>
                    <a:lnTo>
                      <a:pt x="1371" y="106"/>
                    </a:lnTo>
                    <a:lnTo>
                      <a:pt x="1372" y="107"/>
                    </a:lnTo>
                    <a:lnTo>
                      <a:pt x="1373" y="106"/>
                    </a:lnTo>
                    <a:lnTo>
                      <a:pt x="1374" y="106"/>
                    </a:lnTo>
                    <a:lnTo>
                      <a:pt x="1374" y="107"/>
                    </a:lnTo>
                    <a:lnTo>
                      <a:pt x="1376" y="108"/>
                    </a:lnTo>
                    <a:lnTo>
                      <a:pt x="1371" y="112"/>
                    </a:lnTo>
                    <a:lnTo>
                      <a:pt x="1369" y="112"/>
                    </a:lnTo>
                    <a:lnTo>
                      <a:pt x="1368" y="112"/>
                    </a:lnTo>
                    <a:lnTo>
                      <a:pt x="1368" y="109"/>
                    </a:lnTo>
                    <a:lnTo>
                      <a:pt x="1367" y="107"/>
                    </a:lnTo>
                    <a:lnTo>
                      <a:pt x="1366" y="107"/>
                    </a:lnTo>
                    <a:lnTo>
                      <a:pt x="1365" y="108"/>
                    </a:lnTo>
                    <a:lnTo>
                      <a:pt x="1365" y="109"/>
                    </a:lnTo>
                    <a:lnTo>
                      <a:pt x="1366" y="110"/>
                    </a:lnTo>
                    <a:lnTo>
                      <a:pt x="1366" y="111"/>
                    </a:lnTo>
                    <a:lnTo>
                      <a:pt x="1366" y="113"/>
                    </a:lnTo>
                    <a:lnTo>
                      <a:pt x="1365" y="112"/>
                    </a:lnTo>
                    <a:lnTo>
                      <a:pt x="1364" y="113"/>
                    </a:lnTo>
                    <a:lnTo>
                      <a:pt x="1362" y="113"/>
                    </a:lnTo>
                    <a:lnTo>
                      <a:pt x="1362" y="114"/>
                    </a:lnTo>
                    <a:lnTo>
                      <a:pt x="1366" y="114"/>
                    </a:lnTo>
                    <a:lnTo>
                      <a:pt x="1365" y="116"/>
                    </a:lnTo>
                    <a:lnTo>
                      <a:pt x="1364" y="117"/>
                    </a:lnTo>
                    <a:lnTo>
                      <a:pt x="1363" y="120"/>
                    </a:lnTo>
                    <a:lnTo>
                      <a:pt x="1365" y="118"/>
                    </a:lnTo>
                    <a:lnTo>
                      <a:pt x="1367" y="117"/>
                    </a:lnTo>
                    <a:lnTo>
                      <a:pt x="1368" y="116"/>
                    </a:lnTo>
                    <a:lnTo>
                      <a:pt x="1364" y="123"/>
                    </a:lnTo>
                    <a:lnTo>
                      <a:pt x="1363" y="125"/>
                    </a:lnTo>
                    <a:lnTo>
                      <a:pt x="1365" y="123"/>
                    </a:lnTo>
                    <a:lnTo>
                      <a:pt x="1367" y="123"/>
                    </a:lnTo>
                    <a:lnTo>
                      <a:pt x="1368" y="124"/>
                    </a:lnTo>
                    <a:lnTo>
                      <a:pt x="1366" y="127"/>
                    </a:lnTo>
                    <a:lnTo>
                      <a:pt x="1368" y="131"/>
                    </a:lnTo>
                    <a:lnTo>
                      <a:pt x="1368" y="132"/>
                    </a:lnTo>
                    <a:lnTo>
                      <a:pt x="1366" y="132"/>
                    </a:lnTo>
                    <a:lnTo>
                      <a:pt x="1366" y="132"/>
                    </a:lnTo>
                    <a:lnTo>
                      <a:pt x="1367" y="133"/>
                    </a:lnTo>
                    <a:lnTo>
                      <a:pt x="1366" y="134"/>
                    </a:lnTo>
                    <a:lnTo>
                      <a:pt x="1365" y="132"/>
                    </a:lnTo>
                    <a:lnTo>
                      <a:pt x="1364" y="133"/>
                    </a:lnTo>
                    <a:lnTo>
                      <a:pt x="1362" y="135"/>
                    </a:lnTo>
                    <a:lnTo>
                      <a:pt x="1360" y="134"/>
                    </a:lnTo>
                    <a:lnTo>
                      <a:pt x="1361" y="136"/>
                    </a:lnTo>
                    <a:lnTo>
                      <a:pt x="1361" y="138"/>
                    </a:lnTo>
                    <a:lnTo>
                      <a:pt x="1360" y="139"/>
                    </a:lnTo>
                    <a:lnTo>
                      <a:pt x="1359" y="139"/>
                    </a:lnTo>
                    <a:lnTo>
                      <a:pt x="1359" y="139"/>
                    </a:lnTo>
                    <a:lnTo>
                      <a:pt x="1359" y="140"/>
                    </a:lnTo>
                    <a:lnTo>
                      <a:pt x="1359" y="141"/>
                    </a:lnTo>
                    <a:lnTo>
                      <a:pt x="1360" y="142"/>
                    </a:lnTo>
                    <a:lnTo>
                      <a:pt x="1359" y="143"/>
                    </a:lnTo>
                    <a:lnTo>
                      <a:pt x="1359" y="146"/>
                    </a:lnTo>
                    <a:lnTo>
                      <a:pt x="1360" y="149"/>
                    </a:lnTo>
                    <a:lnTo>
                      <a:pt x="1361" y="149"/>
                    </a:lnTo>
                    <a:lnTo>
                      <a:pt x="1360" y="151"/>
                    </a:lnTo>
                    <a:lnTo>
                      <a:pt x="1359" y="152"/>
                    </a:lnTo>
                    <a:lnTo>
                      <a:pt x="1357" y="152"/>
                    </a:lnTo>
                    <a:lnTo>
                      <a:pt x="1356" y="151"/>
                    </a:lnTo>
                    <a:lnTo>
                      <a:pt x="1356" y="154"/>
                    </a:lnTo>
                    <a:lnTo>
                      <a:pt x="1357" y="160"/>
                    </a:lnTo>
                    <a:lnTo>
                      <a:pt x="1356" y="162"/>
                    </a:lnTo>
                    <a:lnTo>
                      <a:pt x="1354" y="162"/>
                    </a:lnTo>
                    <a:lnTo>
                      <a:pt x="1351" y="160"/>
                    </a:lnTo>
                    <a:lnTo>
                      <a:pt x="1351" y="164"/>
                    </a:lnTo>
                    <a:lnTo>
                      <a:pt x="1350" y="168"/>
                    </a:lnTo>
                    <a:lnTo>
                      <a:pt x="1349" y="171"/>
                    </a:lnTo>
                    <a:lnTo>
                      <a:pt x="1347" y="174"/>
                    </a:lnTo>
                    <a:lnTo>
                      <a:pt x="1347" y="173"/>
                    </a:lnTo>
                    <a:lnTo>
                      <a:pt x="1347" y="172"/>
                    </a:lnTo>
                    <a:lnTo>
                      <a:pt x="1347" y="175"/>
                    </a:lnTo>
                    <a:lnTo>
                      <a:pt x="1347" y="177"/>
                    </a:lnTo>
                    <a:lnTo>
                      <a:pt x="1346" y="179"/>
                    </a:lnTo>
                    <a:lnTo>
                      <a:pt x="1345" y="182"/>
                    </a:lnTo>
                    <a:lnTo>
                      <a:pt x="1346" y="183"/>
                    </a:lnTo>
                    <a:lnTo>
                      <a:pt x="1346" y="185"/>
                    </a:lnTo>
                    <a:lnTo>
                      <a:pt x="1345" y="187"/>
                    </a:lnTo>
                    <a:lnTo>
                      <a:pt x="1344" y="188"/>
                    </a:lnTo>
                    <a:lnTo>
                      <a:pt x="1344" y="186"/>
                    </a:lnTo>
                    <a:lnTo>
                      <a:pt x="1343" y="183"/>
                    </a:lnTo>
                    <a:lnTo>
                      <a:pt x="1341" y="185"/>
                    </a:lnTo>
                    <a:lnTo>
                      <a:pt x="1341" y="184"/>
                    </a:lnTo>
                    <a:lnTo>
                      <a:pt x="1341" y="183"/>
                    </a:lnTo>
                    <a:lnTo>
                      <a:pt x="1342" y="181"/>
                    </a:lnTo>
                    <a:lnTo>
                      <a:pt x="1342" y="180"/>
                    </a:lnTo>
                    <a:lnTo>
                      <a:pt x="1341" y="178"/>
                    </a:lnTo>
                    <a:lnTo>
                      <a:pt x="1338" y="178"/>
                    </a:lnTo>
                    <a:lnTo>
                      <a:pt x="1337" y="178"/>
                    </a:lnTo>
                    <a:lnTo>
                      <a:pt x="1336" y="175"/>
                    </a:lnTo>
                    <a:lnTo>
                      <a:pt x="1338" y="173"/>
                    </a:lnTo>
                    <a:lnTo>
                      <a:pt x="1338" y="169"/>
                    </a:lnTo>
                    <a:lnTo>
                      <a:pt x="1340" y="168"/>
                    </a:lnTo>
                    <a:lnTo>
                      <a:pt x="1341" y="168"/>
                    </a:lnTo>
                    <a:lnTo>
                      <a:pt x="1341" y="167"/>
                    </a:lnTo>
                    <a:lnTo>
                      <a:pt x="1342" y="168"/>
                    </a:lnTo>
                    <a:lnTo>
                      <a:pt x="1343" y="167"/>
                    </a:lnTo>
                    <a:lnTo>
                      <a:pt x="1341" y="164"/>
                    </a:lnTo>
                    <a:lnTo>
                      <a:pt x="1341" y="163"/>
                    </a:lnTo>
                    <a:lnTo>
                      <a:pt x="1341" y="162"/>
                    </a:lnTo>
                    <a:lnTo>
                      <a:pt x="1343" y="162"/>
                    </a:lnTo>
                    <a:lnTo>
                      <a:pt x="1343" y="159"/>
                    </a:lnTo>
                    <a:lnTo>
                      <a:pt x="1345" y="156"/>
                    </a:lnTo>
                    <a:lnTo>
                      <a:pt x="1347" y="152"/>
                    </a:lnTo>
                    <a:lnTo>
                      <a:pt x="1350" y="143"/>
                    </a:lnTo>
                    <a:lnTo>
                      <a:pt x="1352" y="140"/>
                    </a:lnTo>
                    <a:lnTo>
                      <a:pt x="1354" y="136"/>
                    </a:lnTo>
                    <a:lnTo>
                      <a:pt x="1354" y="131"/>
                    </a:lnTo>
                    <a:lnTo>
                      <a:pt x="1354" y="130"/>
                    </a:lnTo>
                    <a:lnTo>
                      <a:pt x="1353" y="131"/>
                    </a:lnTo>
                    <a:lnTo>
                      <a:pt x="1353" y="130"/>
                    </a:lnTo>
                    <a:lnTo>
                      <a:pt x="1353" y="128"/>
                    </a:lnTo>
                    <a:lnTo>
                      <a:pt x="1353" y="127"/>
                    </a:lnTo>
                    <a:lnTo>
                      <a:pt x="1353" y="126"/>
                    </a:lnTo>
                    <a:lnTo>
                      <a:pt x="1356" y="123"/>
                    </a:lnTo>
                    <a:lnTo>
                      <a:pt x="1355" y="123"/>
                    </a:lnTo>
                    <a:lnTo>
                      <a:pt x="1353" y="123"/>
                    </a:lnTo>
                    <a:lnTo>
                      <a:pt x="1352" y="123"/>
                    </a:lnTo>
                    <a:lnTo>
                      <a:pt x="1351" y="123"/>
                    </a:lnTo>
                    <a:lnTo>
                      <a:pt x="1351" y="123"/>
                    </a:lnTo>
                    <a:lnTo>
                      <a:pt x="1352" y="122"/>
                    </a:lnTo>
                    <a:lnTo>
                      <a:pt x="1354" y="116"/>
                    </a:lnTo>
                    <a:lnTo>
                      <a:pt x="1355" y="114"/>
                    </a:lnTo>
                    <a:lnTo>
                      <a:pt x="1357" y="114"/>
                    </a:lnTo>
                    <a:lnTo>
                      <a:pt x="1358" y="113"/>
                    </a:lnTo>
                    <a:lnTo>
                      <a:pt x="1358" y="111"/>
                    </a:lnTo>
                    <a:lnTo>
                      <a:pt x="1356" y="111"/>
                    </a:lnTo>
                    <a:lnTo>
                      <a:pt x="1354" y="113"/>
                    </a:lnTo>
                    <a:lnTo>
                      <a:pt x="1350" y="118"/>
                    </a:lnTo>
                    <a:lnTo>
                      <a:pt x="1350" y="114"/>
                    </a:lnTo>
                    <a:lnTo>
                      <a:pt x="1349" y="110"/>
                    </a:lnTo>
                    <a:lnTo>
                      <a:pt x="1347" y="107"/>
                    </a:lnTo>
                    <a:lnTo>
                      <a:pt x="1344" y="106"/>
                    </a:lnTo>
                    <a:lnTo>
                      <a:pt x="1344" y="107"/>
                    </a:lnTo>
                    <a:lnTo>
                      <a:pt x="1346" y="109"/>
                    </a:lnTo>
                    <a:lnTo>
                      <a:pt x="1347" y="111"/>
                    </a:lnTo>
                    <a:lnTo>
                      <a:pt x="1348" y="114"/>
                    </a:lnTo>
                    <a:lnTo>
                      <a:pt x="1349" y="116"/>
                    </a:lnTo>
                    <a:lnTo>
                      <a:pt x="1348" y="119"/>
                    </a:lnTo>
                    <a:lnTo>
                      <a:pt x="1346" y="116"/>
                    </a:lnTo>
                    <a:lnTo>
                      <a:pt x="1345" y="116"/>
                    </a:lnTo>
                    <a:lnTo>
                      <a:pt x="1344" y="115"/>
                    </a:lnTo>
                    <a:lnTo>
                      <a:pt x="1343" y="119"/>
                    </a:lnTo>
                    <a:lnTo>
                      <a:pt x="1342" y="122"/>
                    </a:lnTo>
                    <a:lnTo>
                      <a:pt x="1341" y="122"/>
                    </a:lnTo>
                    <a:lnTo>
                      <a:pt x="1341" y="119"/>
                    </a:lnTo>
                    <a:lnTo>
                      <a:pt x="1340" y="120"/>
                    </a:lnTo>
                    <a:lnTo>
                      <a:pt x="1339" y="123"/>
                    </a:lnTo>
                    <a:lnTo>
                      <a:pt x="1339" y="124"/>
                    </a:lnTo>
                    <a:lnTo>
                      <a:pt x="1338" y="125"/>
                    </a:lnTo>
                    <a:lnTo>
                      <a:pt x="1337" y="125"/>
                    </a:lnTo>
                    <a:lnTo>
                      <a:pt x="1333" y="122"/>
                    </a:lnTo>
                    <a:lnTo>
                      <a:pt x="1332" y="119"/>
                    </a:lnTo>
                    <a:lnTo>
                      <a:pt x="1331" y="117"/>
                    </a:lnTo>
                    <a:lnTo>
                      <a:pt x="1331" y="116"/>
                    </a:lnTo>
                    <a:lnTo>
                      <a:pt x="1332" y="115"/>
                    </a:lnTo>
                    <a:lnTo>
                      <a:pt x="1333" y="114"/>
                    </a:lnTo>
                    <a:lnTo>
                      <a:pt x="1336" y="114"/>
                    </a:lnTo>
                    <a:lnTo>
                      <a:pt x="1338" y="114"/>
                    </a:lnTo>
                    <a:lnTo>
                      <a:pt x="1336" y="112"/>
                    </a:lnTo>
                    <a:lnTo>
                      <a:pt x="1335" y="107"/>
                    </a:lnTo>
                    <a:lnTo>
                      <a:pt x="1334" y="109"/>
                    </a:lnTo>
                    <a:lnTo>
                      <a:pt x="1333" y="112"/>
                    </a:lnTo>
                    <a:lnTo>
                      <a:pt x="1332" y="114"/>
                    </a:lnTo>
                    <a:lnTo>
                      <a:pt x="1331" y="114"/>
                    </a:lnTo>
                    <a:lnTo>
                      <a:pt x="1331" y="112"/>
                    </a:lnTo>
                    <a:lnTo>
                      <a:pt x="1330" y="110"/>
                    </a:lnTo>
                    <a:lnTo>
                      <a:pt x="1329" y="110"/>
                    </a:lnTo>
                    <a:lnTo>
                      <a:pt x="1325" y="111"/>
                    </a:lnTo>
                    <a:lnTo>
                      <a:pt x="1323" y="111"/>
                    </a:lnTo>
                    <a:lnTo>
                      <a:pt x="1323" y="111"/>
                    </a:lnTo>
                    <a:lnTo>
                      <a:pt x="1322" y="110"/>
                    </a:lnTo>
                    <a:lnTo>
                      <a:pt x="1322" y="109"/>
                    </a:lnTo>
                    <a:lnTo>
                      <a:pt x="1322" y="108"/>
                    </a:lnTo>
                    <a:lnTo>
                      <a:pt x="1321" y="107"/>
                    </a:lnTo>
                    <a:lnTo>
                      <a:pt x="1319" y="107"/>
                    </a:lnTo>
                    <a:lnTo>
                      <a:pt x="1319" y="105"/>
                    </a:lnTo>
                    <a:lnTo>
                      <a:pt x="1319" y="100"/>
                    </a:lnTo>
                    <a:lnTo>
                      <a:pt x="1318" y="96"/>
                    </a:lnTo>
                    <a:lnTo>
                      <a:pt x="1319" y="96"/>
                    </a:lnTo>
                    <a:lnTo>
                      <a:pt x="1321" y="94"/>
                    </a:lnTo>
                    <a:lnTo>
                      <a:pt x="1322" y="93"/>
                    </a:lnTo>
                    <a:lnTo>
                      <a:pt x="1324" y="92"/>
                    </a:lnTo>
                    <a:lnTo>
                      <a:pt x="1326" y="92"/>
                    </a:lnTo>
                    <a:lnTo>
                      <a:pt x="1328" y="92"/>
                    </a:lnTo>
                    <a:lnTo>
                      <a:pt x="1329" y="94"/>
                    </a:lnTo>
                    <a:lnTo>
                      <a:pt x="1330" y="96"/>
                    </a:lnTo>
                    <a:lnTo>
                      <a:pt x="1331" y="97"/>
                    </a:lnTo>
                    <a:lnTo>
                      <a:pt x="1332" y="97"/>
                    </a:lnTo>
                    <a:lnTo>
                      <a:pt x="1332" y="95"/>
                    </a:lnTo>
                    <a:lnTo>
                      <a:pt x="1335" y="96"/>
                    </a:lnTo>
                    <a:lnTo>
                      <a:pt x="1335" y="95"/>
                    </a:lnTo>
                    <a:lnTo>
                      <a:pt x="1334" y="95"/>
                    </a:lnTo>
                    <a:lnTo>
                      <a:pt x="1335" y="94"/>
                    </a:lnTo>
                    <a:lnTo>
                      <a:pt x="1340" y="94"/>
                    </a:lnTo>
                    <a:lnTo>
                      <a:pt x="1341" y="96"/>
                    </a:lnTo>
                    <a:lnTo>
                      <a:pt x="1340" y="101"/>
                    </a:lnTo>
                    <a:lnTo>
                      <a:pt x="1341" y="101"/>
                    </a:lnTo>
                    <a:lnTo>
                      <a:pt x="1341" y="101"/>
                    </a:lnTo>
                    <a:lnTo>
                      <a:pt x="1341" y="100"/>
                    </a:lnTo>
                    <a:lnTo>
                      <a:pt x="1341" y="99"/>
                    </a:lnTo>
                    <a:lnTo>
                      <a:pt x="1341" y="96"/>
                    </a:lnTo>
                    <a:lnTo>
                      <a:pt x="1343" y="96"/>
                    </a:lnTo>
                    <a:lnTo>
                      <a:pt x="1343" y="96"/>
                    </a:lnTo>
                    <a:lnTo>
                      <a:pt x="1343" y="94"/>
                    </a:lnTo>
                    <a:lnTo>
                      <a:pt x="1345" y="93"/>
                    </a:lnTo>
                    <a:lnTo>
                      <a:pt x="1348" y="94"/>
                    </a:lnTo>
                    <a:lnTo>
                      <a:pt x="1350" y="97"/>
                    </a:lnTo>
                    <a:lnTo>
                      <a:pt x="1350" y="102"/>
                    </a:lnTo>
                    <a:lnTo>
                      <a:pt x="1351" y="99"/>
                    </a:lnTo>
                    <a:lnTo>
                      <a:pt x="1353" y="98"/>
                    </a:lnTo>
                    <a:lnTo>
                      <a:pt x="1351" y="95"/>
                    </a:lnTo>
                    <a:lnTo>
                      <a:pt x="1354" y="90"/>
                    </a:lnTo>
                    <a:lnTo>
                      <a:pt x="1354" y="91"/>
                    </a:lnTo>
                    <a:lnTo>
                      <a:pt x="1355" y="91"/>
                    </a:lnTo>
                    <a:lnTo>
                      <a:pt x="1356" y="92"/>
                    </a:lnTo>
                    <a:lnTo>
                      <a:pt x="1356" y="89"/>
                    </a:lnTo>
                    <a:lnTo>
                      <a:pt x="1358" y="88"/>
                    </a:lnTo>
                    <a:lnTo>
                      <a:pt x="1362" y="90"/>
                    </a:lnTo>
                    <a:lnTo>
                      <a:pt x="1360" y="87"/>
                    </a:lnTo>
                    <a:lnTo>
                      <a:pt x="1358" y="86"/>
                    </a:lnTo>
                    <a:lnTo>
                      <a:pt x="1355" y="85"/>
                    </a:lnTo>
                    <a:lnTo>
                      <a:pt x="1355" y="80"/>
                    </a:lnTo>
                    <a:lnTo>
                      <a:pt x="1353" y="82"/>
                    </a:lnTo>
                    <a:lnTo>
                      <a:pt x="1352" y="83"/>
                    </a:lnTo>
                    <a:lnTo>
                      <a:pt x="1351" y="82"/>
                    </a:lnTo>
                    <a:lnTo>
                      <a:pt x="1350" y="81"/>
                    </a:lnTo>
                    <a:lnTo>
                      <a:pt x="1350" y="78"/>
                    </a:lnTo>
                    <a:lnTo>
                      <a:pt x="1350" y="77"/>
                    </a:lnTo>
                    <a:lnTo>
                      <a:pt x="1352" y="76"/>
                    </a:lnTo>
                    <a:lnTo>
                      <a:pt x="1352" y="75"/>
                    </a:lnTo>
                    <a:lnTo>
                      <a:pt x="1350" y="74"/>
                    </a:lnTo>
                    <a:lnTo>
                      <a:pt x="1348" y="73"/>
                    </a:lnTo>
                    <a:lnTo>
                      <a:pt x="1348" y="72"/>
                    </a:lnTo>
                    <a:lnTo>
                      <a:pt x="1348" y="69"/>
                    </a:lnTo>
                    <a:lnTo>
                      <a:pt x="1349" y="67"/>
                    </a:lnTo>
                    <a:lnTo>
                      <a:pt x="1349" y="60"/>
                    </a:lnTo>
                    <a:lnTo>
                      <a:pt x="1347" y="64"/>
                    </a:lnTo>
                    <a:lnTo>
                      <a:pt x="1345" y="66"/>
                    </a:lnTo>
                    <a:lnTo>
                      <a:pt x="1344" y="67"/>
                    </a:lnTo>
                    <a:lnTo>
                      <a:pt x="1343" y="66"/>
                    </a:lnTo>
                    <a:lnTo>
                      <a:pt x="1343" y="64"/>
                    </a:lnTo>
                    <a:lnTo>
                      <a:pt x="1344" y="62"/>
                    </a:lnTo>
                    <a:lnTo>
                      <a:pt x="1345" y="61"/>
                    </a:lnTo>
                    <a:lnTo>
                      <a:pt x="1343" y="60"/>
                    </a:lnTo>
                    <a:lnTo>
                      <a:pt x="1341" y="60"/>
                    </a:lnTo>
                    <a:lnTo>
                      <a:pt x="1341" y="60"/>
                    </a:lnTo>
                    <a:lnTo>
                      <a:pt x="1339" y="59"/>
                    </a:lnTo>
                    <a:lnTo>
                      <a:pt x="1338" y="60"/>
                    </a:lnTo>
                    <a:lnTo>
                      <a:pt x="1336" y="61"/>
                    </a:lnTo>
                    <a:lnTo>
                      <a:pt x="1332" y="60"/>
                    </a:lnTo>
                    <a:lnTo>
                      <a:pt x="1332" y="59"/>
                    </a:lnTo>
                    <a:lnTo>
                      <a:pt x="1333" y="57"/>
                    </a:lnTo>
                    <a:lnTo>
                      <a:pt x="1335" y="55"/>
                    </a:lnTo>
                    <a:lnTo>
                      <a:pt x="1336" y="54"/>
                    </a:lnTo>
                    <a:lnTo>
                      <a:pt x="1338" y="55"/>
                    </a:lnTo>
                    <a:lnTo>
                      <a:pt x="1339" y="54"/>
                    </a:lnTo>
                    <a:lnTo>
                      <a:pt x="1340" y="53"/>
                    </a:lnTo>
                    <a:lnTo>
                      <a:pt x="1340" y="51"/>
                    </a:lnTo>
                    <a:lnTo>
                      <a:pt x="1340" y="50"/>
                    </a:lnTo>
                    <a:lnTo>
                      <a:pt x="1341" y="50"/>
                    </a:lnTo>
                    <a:lnTo>
                      <a:pt x="1341" y="48"/>
                    </a:lnTo>
                    <a:lnTo>
                      <a:pt x="1343" y="46"/>
                    </a:lnTo>
                    <a:lnTo>
                      <a:pt x="1344" y="46"/>
                    </a:lnTo>
                    <a:lnTo>
                      <a:pt x="1345" y="49"/>
                    </a:lnTo>
                    <a:lnTo>
                      <a:pt x="1346" y="53"/>
                    </a:lnTo>
                    <a:lnTo>
                      <a:pt x="1349" y="57"/>
                    </a:lnTo>
                    <a:lnTo>
                      <a:pt x="1351" y="59"/>
                    </a:lnTo>
                    <a:lnTo>
                      <a:pt x="1355" y="57"/>
                    </a:lnTo>
                    <a:lnTo>
                      <a:pt x="1354" y="56"/>
                    </a:lnTo>
                    <a:lnTo>
                      <a:pt x="1353" y="56"/>
                    </a:lnTo>
                    <a:lnTo>
                      <a:pt x="1350" y="55"/>
                    </a:lnTo>
                    <a:lnTo>
                      <a:pt x="1350" y="54"/>
                    </a:lnTo>
                    <a:lnTo>
                      <a:pt x="1350" y="52"/>
                    </a:lnTo>
                    <a:lnTo>
                      <a:pt x="1349" y="51"/>
                    </a:lnTo>
                    <a:lnTo>
                      <a:pt x="1347" y="50"/>
                    </a:lnTo>
                    <a:lnTo>
                      <a:pt x="1348" y="49"/>
                    </a:lnTo>
                    <a:lnTo>
                      <a:pt x="1350" y="46"/>
                    </a:lnTo>
                    <a:lnTo>
                      <a:pt x="1350" y="45"/>
                    </a:lnTo>
                    <a:lnTo>
                      <a:pt x="1351" y="45"/>
                    </a:lnTo>
                    <a:lnTo>
                      <a:pt x="1355" y="43"/>
                    </a:lnTo>
                    <a:lnTo>
                      <a:pt x="1354" y="42"/>
                    </a:lnTo>
                    <a:lnTo>
                      <a:pt x="1354" y="41"/>
                    </a:lnTo>
                    <a:lnTo>
                      <a:pt x="1355" y="40"/>
                    </a:lnTo>
                    <a:lnTo>
                      <a:pt x="1355" y="40"/>
                    </a:lnTo>
                    <a:lnTo>
                      <a:pt x="1355" y="39"/>
                    </a:lnTo>
                    <a:lnTo>
                      <a:pt x="1355" y="38"/>
                    </a:lnTo>
                    <a:lnTo>
                      <a:pt x="1358" y="37"/>
                    </a:lnTo>
                    <a:lnTo>
                      <a:pt x="1360" y="38"/>
                    </a:lnTo>
                    <a:lnTo>
                      <a:pt x="1363" y="40"/>
                    </a:lnTo>
                    <a:lnTo>
                      <a:pt x="1365" y="42"/>
                    </a:lnTo>
                    <a:lnTo>
                      <a:pt x="1365" y="41"/>
                    </a:lnTo>
                    <a:lnTo>
                      <a:pt x="1366" y="40"/>
                    </a:lnTo>
                    <a:lnTo>
                      <a:pt x="1364" y="39"/>
                    </a:lnTo>
                    <a:lnTo>
                      <a:pt x="1365" y="37"/>
                    </a:lnTo>
                    <a:lnTo>
                      <a:pt x="1368" y="33"/>
                    </a:lnTo>
                    <a:lnTo>
                      <a:pt x="1368" y="37"/>
                    </a:lnTo>
                    <a:lnTo>
                      <a:pt x="1368" y="39"/>
                    </a:lnTo>
                    <a:lnTo>
                      <a:pt x="1367" y="40"/>
                    </a:lnTo>
                    <a:lnTo>
                      <a:pt x="1367" y="41"/>
                    </a:lnTo>
                    <a:lnTo>
                      <a:pt x="1367" y="42"/>
                    </a:lnTo>
                    <a:lnTo>
                      <a:pt x="1366" y="43"/>
                    </a:lnTo>
                    <a:lnTo>
                      <a:pt x="1365" y="43"/>
                    </a:lnTo>
                    <a:lnTo>
                      <a:pt x="1365" y="48"/>
                    </a:lnTo>
                    <a:lnTo>
                      <a:pt x="1364" y="50"/>
                    </a:lnTo>
                    <a:lnTo>
                      <a:pt x="1362" y="51"/>
                    </a:lnTo>
                    <a:lnTo>
                      <a:pt x="1360" y="54"/>
                    </a:lnTo>
                    <a:lnTo>
                      <a:pt x="1363" y="54"/>
                    </a:lnTo>
                    <a:lnTo>
                      <a:pt x="1362" y="55"/>
                    </a:lnTo>
                    <a:lnTo>
                      <a:pt x="1361" y="55"/>
                    </a:lnTo>
                    <a:lnTo>
                      <a:pt x="1360" y="55"/>
                    </a:lnTo>
                    <a:lnTo>
                      <a:pt x="1361" y="56"/>
                    </a:lnTo>
                    <a:lnTo>
                      <a:pt x="1361" y="57"/>
                    </a:lnTo>
                    <a:lnTo>
                      <a:pt x="1362" y="57"/>
                    </a:lnTo>
                    <a:lnTo>
                      <a:pt x="1359" y="63"/>
                    </a:lnTo>
                    <a:lnTo>
                      <a:pt x="1360" y="63"/>
                    </a:lnTo>
                    <a:lnTo>
                      <a:pt x="1361" y="63"/>
                    </a:lnTo>
                    <a:lnTo>
                      <a:pt x="1362" y="62"/>
                    </a:lnTo>
                    <a:lnTo>
                      <a:pt x="1363" y="61"/>
                    </a:lnTo>
                    <a:lnTo>
                      <a:pt x="1363" y="62"/>
                    </a:lnTo>
                    <a:lnTo>
                      <a:pt x="1361" y="65"/>
                    </a:lnTo>
                    <a:lnTo>
                      <a:pt x="1361" y="67"/>
                    </a:lnTo>
                    <a:lnTo>
                      <a:pt x="1361" y="68"/>
                    </a:lnTo>
                    <a:lnTo>
                      <a:pt x="1360" y="69"/>
                    </a:lnTo>
                    <a:lnTo>
                      <a:pt x="1359" y="69"/>
                    </a:lnTo>
                    <a:lnTo>
                      <a:pt x="1355" y="76"/>
                    </a:lnTo>
                    <a:lnTo>
                      <a:pt x="1353" y="77"/>
                    </a:lnTo>
                    <a:lnTo>
                      <a:pt x="1353" y="78"/>
                    </a:lnTo>
                    <a:lnTo>
                      <a:pt x="1354" y="79"/>
                    </a:lnTo>
                    <a:lnTo>
                      <a:pt x="1356" y="79"/>
                    </a:lnTo>
                    <a:lnTo>
                      <a:pt x="1357" y="78"/>
                    </a:lnTo>
                    <a:lnTo>
                      <a:pt x="1358" y="78"/>
                    </a:lnTo>
                    <a:lnTo>
                      <a:pt x="1359" y="75"/>
                    </a:lnTo>
                    <a:lnTo>
                      <a:pt x="1361" y="73"/>
                    </a:lnTo>
                    <a:lnTo>
                      <a:pt x="1368" y="73"/>
                    </a:lnTo>
                    <a:lnTo>
                      <a:pt x="1364" y="68"/>
                    </a:lnTo>
                    <a:lnTo>
                      <a:pt x="1362" y="67"/>
                    </a:lnTo>
                    <a:lnTo>
                      <a:pt x="1364" y="65"/>
                    </a:lnTo>
                    <a:lnTo>
                      <a:pt x="1365" y="64"/>
                    </a:lnTo>
                    <a:lnTo>
                      <a:pt x="1366" y="65"/>
                    </a:lnTo>
                    <a:lnTo>
                      <a:pt x="1366" y="68"/>
                    </a:lnTo>
                    <a:lnTo>
                      <a:pt x="1367" y="68"/>
                    </a:lnTo>
                    <a:lnTo>
                      <a:pt x="1369" y="64"/>
                    </a:lnTo>
                    <a:lnTo>
                      <a:pt x="1370" y="63"/>
                    </a:lnTo>
                    <a:lnTo>
                      <a:pt x="1371" y="62"/>
                    </a:lnTo>
                    <a:lnTo>
                      <a:pt x="1372" y="64"/>
                    </a:lnTo>
                    <a:lnTo>
                      <a:pt x="1373" y="66"/>
                    </a:lnTo>
                    <a:lnTo>
                      <a:pt x="1372" y="68"/>
                    </a:lnTo>
                    <a:lnTo>
                      <a:pt x="1374" y="68"/>
                    </a:lnTo>
                    <a:lnTo>
                      <a:pt x="1375" y="70"/>
                    </a:lnTo>
                    <a:lnTo>
                      <a:pt x="1375" y="72"/>
                    </a:lnTo>
                    <a:lnTo>
                      <a:pt x="1375" y="74"/>
                    </a:lnTo>
                    <a:lnTo>
                      <a:pt x="1374" y="75"/>
                    </a:lnTo>
                    <a:lnTo>
                      <a:pt x="1375" y="77"/>
                    </a:lnTo>
                    <a:lnTo>
                      <a:pt x="1374" y="77"/>
                    </a:lnTo>
                    <a:lnTo>
                      <a:pt x="1372" y="76"/>
                    </a:lnTo>
                    <a:lnTo>
                      <a:pt x="1370" y="77"/>
                    </a:lnTo>
                    <a:lnTo>
                      <a:pt x="1369" y="77"/>
                    </a:lnTo>
                    <a:lnTo>
                      <a:pt x="1368" y="78"/>
                    </a:lnTo>
                    <a:lnTo>
                      <a:pt x="1368" y="79"/>
                    </a:lnTo>
                    <a:lnTo>
                      <a:pt x="1368" y="80"/>
                    </a:lnTo>
                    <a:lnTo>
                      <a:pt x="1368" y="79"/>
                    </a:lnTo>
                    <a:lnTo>
                      <a:pt x="1371" y="79"/>
                    </a:lnTo>
                    <a:lnTo>
                      <a:pt x="1369" y="80"/>
                    </a:lnTo>
                    <a:lnTo>
                      <a:pt x="1369" y="81"/>
                    </a:lnTo>
                    <a:lnTo>
                      <a:pt x="1373" y="80"/>
                    </a:lnTo>
                    <a:lnTo>
                      <a:pt x="1374" y="81"/>
                    </a:lnTo>
                    <a:lnTo>
                      <a:pt x="1374" y="85"/>
                    </a:lnTo>
                    <a:lnTo>
                      <a:pt x="1375" y="85"/>
                    </a:lnTo>
                    <a:lnTo>
                      <a:pt x="1375" y="83"/>
                    </a:lnTo>
                    <a:lnTo>
                      <a:pt x="1376" y="83"/>
                    </a:lnTo>
                    <a:lnTo>
                      <a:pt x="1377" y="83"/>
                    </a:lnTo>
                    <a:lnTo>
                      <a:pt x="1377" y="81"/>
                    </a:lnTo>
                    <a:lnTo>
                      <a:pt x="1378" y="80"/>
                    </a:lnTo>
                    <a:lnTo>
                      <a:pt x="1378" y="78"/>
                    </a:lnTo>
                    <a:lnTo>
                      <a:pt x="1379" y="77"/>
                    </a:lnTo>
                    <a:lnTo>
                      <a:pt x="1380" y="78"/>
                    </a:lnTo>
                    <a:lnTo>
                      <a:pt x="1380" y="80"/>
                    </a:lnTo>
                    <a:close/>
                    <a:moveTo>
                      <a:pt x="1400" y="27"/>
                    </a:moveTo>
                    <a:lnTo>
                      <a:pt x="1398" y="30"/>
                    </a:lnTo>
                    <a:lnTo>
                      <a:pt x="1398" y="31"/>
                    </a:lnTo>
                    <a:lnTo>
                      <a:pt x="1399" y="35"/>
                    </a:lnTo>
                    <a:lnTo>
                      <a:pt x="1398" y="37"/>
                    </a:lnTo>
                    <a:lnTo>
                      <a:pt x="1397" y="39"/>
                    </a:lnTo>
                    <a:lnTo>
                      <a:pt x="1395" y="35"/>
                    </a:lnTo>
                    <a:lnTo>
                      <a:pt x="1393" y="33"/>
                    </a:lnTo>
                    <a:lnTo>
                      <a:pt x="1391" y="32"/>
                    </a:lnTo>
                    <a:lnTo>
                      <a:pt x="1392" y="34"/>
                    </a:lnTo>
                    <a:lnTo>
                      <a:pt x="1393" y="37"/>
                    </a:lnTo>
                    <a:lnTo>
                      <a:pt x="1395" y="42"/>
                    </a:lnTo>
                    <a:lnTo>
                      <a:pt x="1393" y="43"/>
                    </a:lnTo>
                    <a:lnTo>
                      <a:pt x="1392" y="44"/>
                    </a:lnTo>
                    <a:lnTo>
                      <a:pt x="1390" y="43"/>
                    </a:lnTo>
                    <a:lnTo>
                      <a:pt x="1389" y="42"/>
                    </a:lnTo>
                    <a:lnTo>
                      <a:pt x="1389" y="44"/>
                    </a:lnTo>
                    <a:lnTo>
                      <a:pt x="1390" y="46"/>
                    </a:lnTo>
                    <a:lnTo>
                      <a:pt x="1392" y="47"/>
                    </a:lnTo>
                    <a:lnTo>
                      <a:pt x="1393" y="47"/>
                    </a:lnTo>
                    <a:lnTo>
                      <a:pt x="1393" y="48"/>
                    </a:lnTo>
                    <a:lnTo>
                      <a:pt x="1392" y="48"/>
                    </a:lnTo>
                    <a:lnTo>
                      <a:pt x="1394" y="50"/>
                    </a:lnTo>
                    <a:lnTo>
                      <a:pt x="1393" y="52"/>
                    </a:lnTo>
                    <a:lnTo>
                      <a:pt x="1392" y="54"/>
                    </a:lnTo>
                    <a:lnTo>
                      <a:pt x="1389" y="54"/>
                    </a:lnTo>
                    <a:lnTo>
                      <a:pt x="1390" y="58"/>
                    </a:lnTo>
                    <a:lnTo>
                      <a:pt x="1391" y="59"/>
                    </a:lnTo>
                    <a:lnTo>
                      <a:pt x="1390" y="62"/>
                    </a:lnTo>
                    <a:lnTo>
                      <a:pt x="1390" y="65"/>
                    </a:lnTo>
                    <a:lnTo>
                      <a:pt x="1389" y="65"/>
                    </a:lnTo>
                    <a:lnTo>
                      <a:pt x="1387" y="63"/>
                    </a:lnTo>
                    <a:lnTo>
                      <a:pt x="1385" y="63"/>
                    </a:lnTo>
                    <a:lnTo>
                      <a:pt x="1383" y="62"/>
                    </a:lnTo>
                    <a:lnTo>
                      <a:pt x="1383" y="61"/>
                    </a:lnTo>
                    <a:lnTo>
                      <a:pt x="1382" y="61"/>
                    </a:lnTo>
                    <a:lnTo>
                      <a:pt x="1382" y="63"/>
                    </a:lnTo>
                    <a:lnTo>
                      <a:pt x="1383" y="64"/>
                    </a:lnTo>
                    <a:lnTo>
                      <a:pt x="1382" y="66"/>
                    </a:lnTo>
                    <a:lnTo>
                      <a:pt x="1379" y="64"/>
                    </a:lnTo>
                    <a:lnTo>
                      <a:pt x="1377" y="61"/>
                    </a:lnTo>
                    <a:lnTo>
                      <a:pt x="1377" y="57"/>
                    </a:lnTo>
                    <a:lnTo>
                      <a:pt x="1378" y="39"/>
                    </a:lnTo>
                    <a:lnTo>
                      <a:pt x="1380" y="34"/>
                    </a:lnTo>
                    <a:lnTo>
                      <a:pt x="1384" y="34"/>
                    </a:lnTo>
                    <a:lnTo>
                      <a:pt x="1383" y="35"/>
                    </a:lnTo>
                    <a:lnTo>
                      <a:pt x="1383" y="38"/>
                    </a:lnTo>
                    <a:lnTo>
                      <a:pt x="1383" y="40"/>
                    </a:lnTo>
                    <a:lnTo>
                      <a:pt x="1385" y="41"/>
                    </a:lnTo>
                    <a:lnTo>
                      <a:pt x="1386" y="41"/>
                    </a:lnTo>
                    <a:lnTo>
                      <a:pt x="1386" y="40"/>
                    </a:lnTo>
                    <a:lnTo>
                      <a:pt x="1385" y="35"/>
                    </a:lnTo>
                    <a:lnTo>
                      <a:pt x="1386" y="32"/>
                    </a:lnTo>
                    <a:lnTo>
                      <a:pt x="1386" y="31"/>
                    </a:lnTo>
                    <a:lnTo>
                      <a:pt x="1387" y="29"/>
                    </a:lnTo>
                    <a:lnTo>
                      <a:pt x="1387" y="28"/>
                    </a:lnTo>
                    <a:lnTo>
                      <a:pt x="1387" y="27"/>
                    </a:lnTo>
                    <a:lnTo>
                      <a:pt x="1387" y="25"/>
                    </a:lnTo>
                    <a:lnTo>
                      <a:pt x="1387" y="23"/>
                    </a:lnTo>
                    <a:lnTo>
                      <a:pt x="1388" y="22"/>
                    </a:lnTo>
                    <a:lnTo>
                      <a:pt x="1389" y="20"/>
                    </a:lnTo>
                    <a:lnTo>
                      <a:pt x="1391" y="18"/>
                    </a:lnTo>
                    <a:lnTo>
                      <a:pt x="1392" y="18"/>
                    </a:lnTo>
                    <a:lnTo>
                      <a:pt x="1393" y="22"/>
                    </a:lnTo>
                    <a:lnTo>
                      <a:pt x="1394" y="20"/>
                    </a:lnTo>
                    <a:lnTo>
                      <a:pt x="1396" y="20"/>
                    </a:lnTo>
                    <a:lnTo>
                      <a:pt x="1400" y="21"/>
                    </a:lnTo>
                    <a:lnTo>
                      <a:pt x="1400" y="23"/>
                    </a:lnTo>
                    <a:lnTo>
                      <a:pt x="1399" y="24"/>
                    </a:lnTo>
                    <a:lnTo>
                      <a:pt x="1398" y="26"/>
                    </a:lnTo>
                    <a:lnTo>
                      <a:pt x="1399" y="26"/>
                    </a:lnTo>
                    <a:lnTo>
                      <a:pt x="1399" y="27"/>
                    </a:lnTo>
                    <a:lnTo>
                      <a:pt x="1400" y="27"/>
                    </a:lnTo>
                    <a:close/>
                    <a:moveTo>
                      <a:pt x="1407" y="31"/>
                    </a:moveTo>
                    <a:lnTo>
                      <a:pt x="1405" y="31"/>
                    </a:lnTo>
                    <a:lnTo>
                      <a:pt x="1403" y="31"/>
                    </a:lnTo>
                    <a:lnTo>
                      <a:pt x="1401" y="29"/>
                    </a:lnTo>
                    <a:lnTo>
                      <a:pt x="1402" y="27"/>
                    </a:lnTo>
                    <a:lnTo>
                      <a:pt x="1403" y="25"/>
                    </a:lnTo>
                    <a:lnTo>
                      <a:pt x="1403" y="23"/>
                    </a:lnTo>
                    <a:lnTo>
                      <a:pt x="1403" y="22"/>
                    </a:lnTo>
                    <a:lnTo>
                      <a:pt x="1404" y="23"/>
                    </a:lnTo>
                    <a:lnTo>
                      <a:pt x="1405" y="22"/>
                    </a:lnTo>
                    <a:lnTo>
                      <a:pt x="1405" y="20"/>
                    </a:lnTo>
                    <a:lnTo>
                      <a:pt x="1405" y="17"/>
                    </a:lnTo>
                    <a:lnTo>
                      <a:pt x="1406" y="16"/>
                    </a:lnTo>
                    <a:lnTo>
                      <a:pt x="1408" y="14"/>
                    </a:lnTo>
                    <a:lnTo>
                      <a:pt x="1408" y="11"/>
                    </a:lnTo>
                    <a:lnTo>
                      <a:pt x="1407" y="9"/>
                    </a:lnTo>
                    <a:lnTo>
                      <a:pt x="1407" y="8"/>
                    </a:lnTo>
                    <a:lnTo>
                      <a:pt x="1409" y="7"/>
                    </a:lnTo>
                    <a:lnTo>
                      <a:pt x="1411" y="5"/>
                    </a:lnTo>
                    <a:lnTo>
                      <a:pt x="1413" y="4"/>
                    </a:lnTo>
                    <a:lnTo>
                      <a:pt x="1414" y="2"/>
                    </a:lnTo>
                    <a:lnTo>
                      <a:pt x="1414" y="0"/>
                    </a:lnTo>
                    <a:lnTo>
                      <a:pt x="1415" y="0"/>
                    </a:lnTo>
                    <a:lnTo>
                      <a:pt x="1416" y="2"/>
                    </a:lnTo>
                    <a:lnTo>
                      <a:pt x="1416" y="4"/>
                    </a:lnTo>
                    <a:lnTo>
                      <a:pt x="1415" y="6"/>
                    </a:lnTo>
                    <a:lnTo>
                      <a:pt x="1414" y="8"/>
                    </a:lnTo>
                    <a:lnTo>
                      <a:pt x="1413" y="9"/>
                    </a:lnTo>
                    <a:lnTo>
                      <a:pt x="1412" y="10"/>
                    </a:lnTo>
                    <a:lnTo>
                      <a:pt x="1412" y="11"/>
                    </a:lnTo>
                    <a:lnTo>
                      <a:pt x="1414" y="10"/>
                    </a:lnTo>
                    <a:lnTo>
                      <a:pt x="1414" y="9"/>
                    </a:lnTo>
                    <a:lnTo>
                      <a:pt x="1416" y="8"/>
                    </a:lnTo>
                    <a:lnTo>
                      <a:pt x="1419" y="2"/>
                    </a:lnTo>
                    <a:lnTo>
                      <a:pt x="1420" y="0"/>
                    </a:lnTo>
                    <a:lnTo>
                      <a:pt x="1421" y="1"/>
                    </a:lnTo>
                    <a:lnTo>
                      <a:pt x="1421" y="2"/>
                    </a:lnTo>
                    <a:lnTo>
                      <a:pt x="1423" y="2"/>
                    </a:lnTo>
                    <a:lnTo>
                      <a:pt x="1423" y="3"/>
                    </a:lnTo>
                    <a:lnTo>
                      <a:pt x="1424" y="4"/>
                    </a:lnTo>
                    <a:lnTo>
                      <a:pt x="1425" y="5"/>
                    </a:lnTo>
                    <a:lnTo>
                      <a:pt x="1425" y="8"/>
                    </a:lnTo>
                    <a:lnTo>
                      <a:pt x="1424" y="8"/>
                    </a:lnTo>
                    <a:lnTo>
                      <a:pt x="1423" y="9"/>
                    </a:lnTo>
                    <a:lnTo>
                      <a:pt x="1423" y="10"/>
                    </a:lnTo>
                    <a:lnTo>
                      <a:pt x="1424" y="11"/>
                    </a:lnTo>
                    <a:lnTo>
                      <a:pt x="1423" y="12"/>
                    </a:lnTo>
                    <a:lnTo>
                      <a:pt x="1421" y="13"/>
                    </a:lnTo>
                    <a:lnTo>
                      <a:pt x="1419" y="14"/>
                    </a:lnTo>
                    <a:lnTo>
                      <a:pt x="1420" y="16"/>
                    </a:lnTo>
                    <a:lnTo>
                      <a:pt x="1419" y="18"/>
                    </a:lnTo>
                    <a:lnTo>
                      <a:pt x="1417" y="18"/>
                    </a:lnTo>
                    <a:lnTo>
                      <a:pt x="1418" y="18"/>
                    </a:lnTo>
                    <a:lnTo>
                      <a:pt x="1419" y="19"/>
                    </a:lnTo>
                    <a:lnTo>
                      <a:pt x="1419" y="21"/>
                    </a:lnTo>
                    <a:lnTo>
                      <a:pt x="1414" y="24"/>
                    </a:lnTo>
                    <a:lnTo>
                      <a:pt x="1414" y="25"/>
                    </a:lnTo>
                    <a:lnTo>
                      <a:pt x="1414" y="28"/>
                    </a:lnTo>
                    <a:lnTo>
                      <a:pt x="1414" y="30"/>
                    </a:lnTo>
                    <a:lnTo>
                      <a:pt x="1415" y="32"/>
                    </a:lnTo>
                    <a:lnTo>
                      <a:pt x="1414" y="33"/>
                    </a:lnTo>
                    <a:lnTo>
                      <a:pt x="1413" y="33"/>
                    </a:lnTo>
                    <a:lnTo>
                      <a:pt x="1412" y="32"/>
                    </a:lnTo>
                    <a:lnTo>
                      <a:pt x="1411" y="32"/>
                    </a:lnTo>
                    <a:lnTo>
                      <a:pt x="1410" y="31"/>
                    </a:lnTo>
                    <a:lnTo>
                      <a:pt x="1408" y="31"/>
                    </a:lnTo>
                    <a:lnTo>
                      <a:pt x="1407" y="31"/>
                    </a:lnTo>
                    <a:close/>
                    <a:moveTo>
                      <a:pt x="406" y="2006"/>
                    </a:moveTo>
                    <a:lnTo>
                      <a:pt x="407" y="2007"/>
                    </a:lnTo>
                    <a:lnTo>
                      <a:pt x="407" y="2008"/>
                    </a:lnTo>
                    <a:lnTo>
                      <a:pt x="406" y="2010"/>
                    </a:lnTo>
                    <a:lnTo>
                      <a:pt x="405" y="2010"/>
                    </a:lnTo>
                    <a:lnTo>
                      <a:pt x="403" y="2009"/>
                    </a:lnTo>
                    <a:lnTo>
                      <a:pt x="404" y="2007"/>
                    </a:lnTo>
                    <a:lnTo>
                      <a:pt x="406" y="2006"/>
                    </a:lnTo>
                    <a:close/>
                    <a:moveTo>
                      <a:pt x="402" y="2000"/>
                    </a:moveTo>
                    <a:lnTo>
                      <a:pt x="403" y="2000"/>
                    </a:lnTo>
                    <a:lnTo>
                      <a:pt x="403" y="2002"/>
                    </a:lnTo>
                    <a:lnTo>
                      <a:pt x="401" y="2003"/>
                    </a:lnTo>
                    <a:lnTo>
                      <a:pt x="401" y="2003"/>
                    </a:lnTo>
                    <a:lnTo>
                      <a:pt x="401" y="2000"/>
                    </a:lnTo>
                    <a:lnTo>
                      <a:pt x="401" y="1999"/>
                    </a:lnTo>
                    <a:lnTo>
                      <a:pt x="401" y="1999"/>
                    </a:lnTo>
                    <a:lnTo>
                      <a:pt x="402" y="1999"/>
                    </a:lnTo>
                    <a:lnTo>
                      <a:pt x="402" y="2000"/>
                    </a:lnTo>
                    <a:close/>
                    <a:moveTo>
                      <a:pt x="657" y="1807"/>
                    </a:moveTo>
                    <a:lnTo>
                      <a:pt x="657" y="1808"/>
                    </a:lnTo>
                    <a:lnTo>
                      <a:pt x="657" y="1811"/>
                    </a:lnTo>
                    <a:lnTo>
                      <a:pt x="656" y="1811"/>
                    </a:lnTo>
                    <a:lnTo>
                      <a:pt x="655" y="1810"/>
                    </a:lnTo>
                    <a:lnTo>
                      <a:pt x="656" y="1807"/>
                    </a:lnTo>
                    <a:lnTo>
                      <a:pt x="657" y="1805"/>
                    </a:lnTo>
                    <a:lnTo>
                      <a:pt x="657" y="1805"/>
                    </a:lnTo>
                    <a:lnTo>
                      <a:pt x="657" y="1806"/>
                    </a:lnTo>
                    <a:lnTo>
                      <a:pt x="657" y="1807"/>
                    </a:lnTo>
                    <a:close/>
                    <a:moveTo>
                      <a:pt x="0" y="307"/>
                    </a:moveTo>
                    <a:lnTo>
                      <a:pt x="0" y="308"/>
                    </a:lnTo>
                    <a:lnTo>
                      <a:pt x="0" y="307"/>
                    </a:lnTo>
                    <a:close/>
                    <a:moveTo>
                      <a:pt x="1348" y="140"/>
                    </a:moveTo>
                    <a:lnTo>
                      <a:pt x="1349" y="140"/>
                    </a:lnTo>
                    <a:lnTo>
                      <a:pt x="1349" y="142"/>
                    </a:lnTo>
                    <a:lnTo>
                      <a:pt x="1348" y="143"/>
                    </a:lnTo>
                    <a:lnTo>
                      <a:pt x="1347" y="145"/>
                    </a:lnTo>
                    <a:lnTo>
                      <a:pt x="1346" y="148"/>
                    </a:lnTo>
                    <a:lnTo>
                      <a:pt x="1345" y="150"/>
                    </a:lnTo>
                    <a:lnTo>
                      <a:pt x="1344" y="149"/>
                    </a:lnTo>
                    <a:lnTo>
                      <a:pt x="1344" y="148"/>
                    </a:lnTo>
                    <a:lnTo>
                      <a:pt x="1345" y="146"/>
                    </a:lnTo>
                    <a:lnTo>
                      <a:pt x="1346" y="143"/>
                    </a:lnTo>
                    <a:lnTo>
                      <a:pt x="1346" y="142"/>
                    </a:lnTo>
                    <a:lnTo>
                      <a:pt x="1345" y="144"/>
                    </a:lnTo>
                    <a:lnTo>
                      <a:pt x="1345" y="145"/>
                    </a:lnTo>
                    <a:lnTo>
                      <a:pt x="1343" y="148"/>
                    </a:lnTo>
                    <a:lnTo>
                      <a:pt x="1341" y="149"/>
                    </a:lnTo>
                    <a:lnTo>
                      <a:pt x="1341" y="148"/>
                    </a:lnTo>
                    <a:lnTo>
                      <a:pt x="1343" y="146"/>
                    </a:lnTo>
                    <a:lnTo>
                      <a:pt x="1344" y="144"/>
                    </a:lnTo>
                    <a:lnTo>
                      <a:pt x="1345" y="142"/>
                    </a:lnTo>
                    <a:lnTo>
                      <a:pt x="1346" y="140"/>
                    </a:lnTo>
                    <a:lnTo>
                      <a:pt x="1346" y="138"/>
                    </a:lnTo>
                    <a:lnTo>
                      <a:pt x="1345" y="137"/>
                    </a:lnTo>
                    <a:lnTo>
                      <a:pt x="1346" y="136"/>
                    </a:lnTo>
                    <a:lnTo>
                      <a:pt x="1348" y="136"/>
                    </a:lnTo>
                    <a:lnTo>
                      <a:pt x="1349" y="135"/>
                    </a:lnTo>
                    <a:lnTo>
                      <a:pt x="1349" y="137"/>
                    </a:lnTo>
                    <a:lnTo>
                      <a:pt x="1348" y="140"/>
                    </a:lnTo>
                    <a:lnTo>
                      <a:pt x="1347" y="141"/>
                    </a:lnTo>
                    <a:lnTo>
                      <a:pt x="1348" y="140"/>
                    </a:lnTo>
                    <a:close/>
                    <a:moveTo>
                      <a:pt x="1278" y="115"/>
                    </a:moveTo>
                    <a:lnTo>
                      <a:pt x="1278" y="117"/>
                    </a:lnTo>
                    <a:lnTo>
                      <a:pt x="1278" y="121"/>
                    </a:lnTo>
                    <a:lnTo>
                      <a:pt x="1277" y="123"/>
                    </a:lnTo>
                    <a:lnTo>
                      <a:pt x="1274" y="122"/>
                    </a:lnTo>
                    <a:lnTo>
                      <a:pt x="1272" y="120"/>
                    </a:lnTo>
                    <a:lnTo>
                      <a:pt x="1272" y="118"/>
                    </a:lnTo>
                    <a:lnTo>
                      <a:pt x="1272" y="117"/>
                    </a:lnTo>
                    <a:lnTo>
                      <a:pt x="1273" y="116"/>
                    </a:lnTo>
                    <a:lnTo>
                      <a:pt x="1275" y="115"/>
                    </a:lnTo>
                    <a:lnTo>
                      <a:pt x="1277" y="115"/>
                    </a:lnTo>
                    <a:lnTo>
                      <a:pt x="1278" y="115"/>
                    </a:lnTo>
                    <a:close/>
                    <a:moveTo>
                      <a:pt x="1375" y="130"/>
                    </a:moveTo>
                    <a:lnTo>
                      <a:pt x="1377" y="129"/>
                    </a:lnTo>
                    <a:lnTo>
                      <a:pt x="1377" y="131"/>
                    </a:lnTo>
                    <a:lnTo>
                      <a:pt x="1376" y="133"/>
                    </a:lnTo>
                    <a:lnTo>
                      <a:pt x="1375" y="135"/>
                    </a:lnTo>
                    <a:lnTo>
                      <a:pt x="1374" y="137"/>
                    </a:lnTo>
                    <a:lnTo>
                      <a:pt x="1372" y="141"/>
                    </a:lnTo>
                    <a:lnTo>
                      <a:pt x="1371" y="142"/>
                    </a:lnTo>
                    <a:lnTo>
                      <a:pt x="1368" y="139"/>
                    </a:lnTo>
                    <a:lnTo>
                      <a:pt x="1368" y="137"/>
                    </a:lnTo>
                    <a:lnTo>
                      <a:pt x="1369" y="131"/>
                    </a:lnTo>
                    <a:lnTo>
                      <a:pt x="1368" y="128"/>
                    </a:lnTo>
                    <a:lnTo>
                      <a:pt x="1368" y="126"/>
                    </a:lnTo>
                    <a:lnTo>
                      <a:pt x="1370" y="126"/>
                    </a:lnTo>
                    <a:lnTo>
                      <a:pt x="1372" y="127"/>
                    </a:lnTo>
                    <a:lnTo>
                      <a:pt x="1373" y="127"/>
                    </a:lnTo>
                    <a:lnTo>
                      <a:pt x="1373" y="125"/>
                    </a:lnTo>
                    <a:lnTo>
                      <a:pt x="1374" y="125"/>
                    </a:lnTo>
                    <a:lnTo>
                      <a:pt x="1375" y="126"/>
                    </a:lnTo>
                    <a:lnTo>
                      <a:pt x="1374" y="128"/>
                    </a:lnTo>
                    <a:lnTo>
                      <a:pt x="1374" y="130"/>
                    </a:lnTo>
                    <a:lnTo>
                      <a:pt x="1375" y="130"/>
                    </a:lnTo>
                    <a:close/>
                    <a:moveTo>
                      <a:pt x="1396" y="89"/>
                    </a:moveTo>
                    <a:lnTo>
                      <a:pt x="1396" y="90"/>
                    </a:lnTo>
                    <a:lnTo>
                      <a:pt x="1396" y="91"/>
                    </a:lnTo>
                    <a:lnTo>
                      <a:pt x="1395" y="92"/>
                    </a:lnTo>
                    <a:lnTo>
                      <a:pt x="1392" y="95"/>
                    </a:lnTo>
                    <a:lnTo>
                      <a:pt x="1389" y="97"/>
                    </a:lnTo>
                    <a:lnTo>
                      <a:pt x="1385" y="97"/>
                    </a:lnTo>
                    <a:lnTo>
                      <a:pt x="1384" y="96"/>
                    </a:lnTo>
                    <a:lnTo>
                      <a:pt x="1384" y="96"/>
                    </a:lnTo>
                    <a:lnTo>
                      <a:pt x="1385" y="95"/>
                    </a:lnTo>
                    <a:lnTo>
                      <a:pt x="1386" y="94"/>
                    </a:lnTo>
                    <a:lnTo>
                      <a:pt x="1386" y="92"/>
                    </a:lnTo>
                    <a:lnTo>
                      <a:pt x="1387" y="91"/>
                    </a:lnTo>
                    <a:lnTo>
                      <a:pt x="1388" y="90"/>
                    </a:lnTo>
                    <a:lnTo>
                      <a:pt x="1389" y="91"/>
                    </a:lnTo>
                    <a:lnTo>
                      <a:pt x="1390" y="90"/>
                    </a:lnTo>
                    <a:lnTo>
                      <a:pt x="1391" y="89"/>
                    </a:lnTo>
                    <a:lnTo>
                      <a:pt x="1395" y="89"/>
                    </a:lnTo>
                    <a:lnTo>
                      <a:pt x="1396" y="89"/>
                    </a:lnTo>
                    <a:lnTo>
                      <a:pt x="1396" y="89"/>
                    </a:lnTo>
                    <a:close/>
                  </a:path>
                </a:pathLst>
              </a:custGeom>
              <a:solidFill>
                <a:schemeClr val="bg2">
                  <a:lumMod val="75000"/>
                </a:schemeClr>
              </a:solidFill>
              <a:ln w="3175">
                <a:solidFill>
                  <a:schemeClr val="bg1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pPr defTabSz="914400"/>
                <a:endParaRPr lang="zh-CN" altLang="en-US"/>
              </a:p>
            </p:txBody>
          </p:sp>
          <p:sp>
            <p:nvSpPr>
              <p:cNvPr id="8" name="Freeform 78">
                <a:extLst>
                  <a:ext uri="{FF2B5EF4-FFF2-40B4-BE49-F238E27FC236}">
                    <a16:creationId xmlns:a16="http://schemas.microsoft.com/office/drawing/2014/main" id="{3B1C2C57-5D03-0C43-741D-745AFE0FA60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54401" y="3148013"/>
                <a:ext cx="101600" cy="101600"/>
              </a:xfrm>
              <a:custGeom>
                <a:avLst/>
                <a:gdLst>
                  <a:gd name="T0" fmla="*/ 20 w 64"/>
                  <a:gd name="T1" fmla="*/ 61 h 64"/>
                  <a:gd name="T2" fmla="*/ 18 w 64"/>
                  <a:gd name="T3" fmla="*/ 61 h 64"/>
                  <a:gd name="T4" fmla="*/ 15 w 64"/>
                  <a:gd name="T5" fmla="*/ 61 h 64"/>
                  <a:gd name="T6" fmla="*/ 11 w 64"/>
                  <a:gd name="T7" fmla="*/ 57 h 64"/>
                  <a:gd name="T8" fmla="*/ 6 w 64"/>
                  <a:gd name="T9" fmla="*/ 59 h 64"/>
                  <a:gd name="T10" fmla="*/ 0 w 64"/>
                  <a:gd name="T11" fmla="*/ 59 h 64"/>
                  <a:gd name="T12" fmla="*/ 2 w 64"/>
                  <a:gd name="T13" fmla="*/ 57 h 64"/>
                  <a:gd name="T14" fmla="*/ 3 w 64"/>
                  <a:gd name="T15" fmla="*/ 57 h 64"/>
                  <a:gd name="T16" fmla="*/ 4 w 64"/>
                  <a:gd name="T17" fmla="*/ 53 h 64"/>
                  <a:gd name="T18" fmla="*/ 11 w 64"/>
                  <a:gd name="T19" fmla="*/ 45 h 64"/>
                  <a:gd name="T20" fmla="*/ 13 w 64"/>
                  <a:gd name="T21" fmla="*/ 37 h 64"/>
                  <a:gd name="T22" fmla="*/ 16 w 64"/>
                  <a:gd name="T23" fmla="*/ 32 h 64"/>
                  <a:gd name="T24" fmla="*/ 17 w 64"/>
                  <a:gd name="T25" fmla="*/ 31 h 64"/>
                  <a:gd name="T26" fmla="*/ 22 w 64"/>
                  <a:gd name="T27" fmla="*/ 29 h 64"/>
                  <a:gd name="T28" fmla="*/ 29 w 64"/>
                  <a:gd name="T29" fmla="*/ 23 h 64"/>
                  <a:gd name="T30" fmla="*/ 38 w 64"/>
                  <a:gd name="T31" fmla="*/ 11 h 64"/>
                  <a:gd name="T32" fmla="*/ 47 w 64"/>
                  <a:gd name="T33" fmla="*/ 4 h 64"/>
                  <a:gd name="T34" fmla="*/ 58 w 64"/>
                  <a:gd name="T35" fmla="*/ 1 h 64"/>
                  <a:gd name="T36" fmla="*/ 63 w 64"/>
                  <a:gd name="T37" fmla="*/ 0 h 64"/>
                  <a:gd name="T38" fmla="*/ 64 w 64"/>
                  <a:gd name="T39" fmla="*/ 4 h 64"/>
                  <a:gd name="T40" fmla="*/ 59 w 64"/>
                  <a:gd name="T41" fmla="*/ 13 h 64"/>
                  <a:gd name="T42" fmla="*/ 60 w 64"/>
                  <a:gd name="T43" fmla="*/ 18 h 64"/>
                  <a:gd name="T44" fmla="*/ 61 w 64"/>
                  <a:gd name="T45" fmla="*/ 21 h 64"/>
                  <a:gd name="T46" fmla="*/ 64 w 64"/>
                  <a:gd name="T47" fmla="*/ 22 h 64"/>
                  <a:gd name="T48" fmla="*/ 64 w 64"/>
                  <a:gd name="T49" fmla="*/ 25 h 64"/>
                  <a:gd name="T50" fmla="*/ 63 w 64"/>
                  <a:gd name="T51" fmla="*/ 27 h 64"/>
                  <a:gd name="T52" fmla="*/ 60 w 64"/>
                  <a:gd name="T53" fmla="*/ 31 h 64"/>
                  <a:gd name="T54" fmla="*/ 58 w 64"/>
                  <a:gd name="T55" fmla="*/ 32 h 64"/>
                  <a:gd name="T56" fmla="*/ 55 w 64"/>
                  <a:gd name="T57" fmla="*/ 35 h 64"/>
                  <a:gd name="T58" fmla="*/ 52 w 64"/>
                  <a:gd name="T59" fmla="*/ 37 h 64"/>
                  <a:gd name="T60" fmla="*/ 48 w 64"/>
                  <a:gd name="T61" fmla="*/ 45 h 64"/>
                  <a:gd name="T62" fmla="*/ 40 w 64"/>
                  <a:gd name="T63" fmla="*/ 49 h 64"/>
                  <a:gd name="T64" fmla="*/ 33 w 64"/>
                  <a:gd name="T65" fmla="*/ 54 h 64"/>
                  <a:gd name="T66" fmla="*/ 29 w 64"/>
                  <a:gd name="T67" fmla="*/ 58 h 64"/>
                  <a:gd name="T68" fmla="*/ 26 w 64"/>
                  <a:gd name="T69" fmla="*/ 58 h 64"/>
                  <a:gd name="T70" fmla="*/ 23 w 64"/>
                  <a:gd name="T71" fmla="*/ 59 h 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</a:cxnLst>
                <a:rect l="0" t="0" r="r" b="b"/>
                <a:pathLst>
                  <a:path w="64" h="64">
                    <a:moveTo>
                      <a:pt x="21" y="64"/>
                    </a:moveTo>
                    <a:lnTo>
                      <a:pt x="20" y="61"/>
                    </a:lnTo>
                    <a:lnTo>
                      <a:pt x="19" y="61"/>
                    </a:lnTo>
                    <a:lnTo>
                      <a:pt x="18" y="61"/>
                    </a:lnTo>
                    <a:lnTo>
                      <a:pt x="16" y="62"/>
                    </a:lnTo>
                    <a:lnTo>
                      <a:pt x="15" y="61"/>
                    </a:lnTo>
                    <a:lnTo>
                      <a:pt x="13" y="58"/>
                    </a:lnTo>
                    <a:lnTo>
                      <a:pt x="11" y="57"/>
                    </a:lnTo>
                    <a:lnTo>
                      <a:pt x="9" y="58"/>
                    </a:lnTo>
                    <a:lnTo>
                      <a:pt x="6" y="59"/>
                    </a:lnTo>
                    <a:lnTo>
                      <a:pt x="3" y="60"/>
                    </a:lnTo>
                    <a:lnTo>
                      <a:pt x="0" y="59"/>
                    </a:lnTo>
                    <a:lnTo>
                      <a:pt x="1" y="58"/>
                    </a:lnTo>
                    <a:lnTo>
                      <a:pt x="2" y="57"/>
                    </a:lnTo>
                    <a:lnTo>
                      <a:pt x="2" y="57"/>
                    </a:lnTo>
                    <a:lnTo>
                      <a:pt x="3" y="57"/>
                    </a:lnTo>
                    <a:lnTo>
                      <a:pt x="4" y="57"/>
                    </a:lnTo>
                    <a:lnTo>
                      <a:pt x="4" y="53"/>
                    </a:lnTo>
                    <a:lnTo>
                      <a:pt x="9" y="48"/>
                    </a:lnTo>
                    <a:lnTo>
                      <a:pt x="11" y="45"/>
                    </a:lnTo>
                    <a:lnTo>
                      <a:pt x="12" y="39"/>
                    </a:lnTo>
                    <a:lnTo>
                      <a:pt x="13" y="37"/>
                    </a:lnTo>
                    <a:lnTo>
                      <a:pt x="15" y="34"/>
                    </a:lnTo>
                    <a:lnTo>
                      <a:pt x="16" y="32"/>
                    </a:lnTo>
                    <a:lnTo>
                      <a:pt x="16" y="31"/>
                    </a:lnTo>
                    <a:lnTo>
                      <a:pt x="17" y="31"/>
                    </a:lnTo>
                    <a:lnTo>
                      <a:pt x="18" y="30"/>
                    </a:lnTo>
                    <a:lnTo>
                      <a:pt x="22" y="29"/>
                    </a:lnTo>
                    <a:lnTo>
                      <a:pt x="25" y="26"/>
                    </a:lnTo>
                    <a:lnTo>
                      <a:pt x="29" y="23"/>
                    </a:lnTo>
                    <a:lnTo>
                      <a:pt x="31" y="22"/>
                    </a:lnTo>
                    <a:lnTo>
                      <a:pt x="38" y="11"/>
                    </a:lnTo>
                    <a:lnTo>
                      <a:pt x="43" y="6"/>
                    </a:lnTo>
                    <a:lnTo>
                      <a:pt x="47" y="4"/>
                    </a:lnTo>
                    <a:lnTo>
                      <a:pt x="54" y="1"/>
                    </a:lnTo>
                    <a:lnTo>
                      <a:pt x="58" y="1"/>
                    </a:lnTo>
                    <a:lnTo>
                      <a:pt x="61" y="0"/>
                    </a:lnTo>
                    <a:lnTo>
                      <a:pt x="63" y="0"/>
                    </a:lnTo>
                    <a:lnTo>
                      <a:pt x="64" y="1"/>
                    </a:lnTo>
                    <a:lnTo>
                      <a:pt x="64" y="4"/>
                    </a:lnTo>
                    <a:lnTo>
                      <a:pt x="60" y="11"/>
                    </a:lnTo>
                    <a:lnTo>
                      <a:pt x="59" y="13"/>
                    </a:lnTo>
                    <a:lnTo>
                      <a:pt x="60" y="14"/>
                    </a:lnTo>
                    <a:lnTo>
                      <a:pt x="60" y="18"/>
                    </a:lnTo>
                    <a:lnTo>
                      <a:pt x="60" y="20"/>
                    </a:lnTo>
                    <a:lnTo>
                      <a:pt x="61" y="21"/>
                    </a:lnTo>
                    <a:lnTo>
                      <a:pt x="63" y="21"/>
                    </a:lnTo>
                    <a:lnTo>
                      <a:pt x="64" y="22"/>
                    </a:lnTo>
                    <a:lnTo>
                      <a:pt x="64" y="23"/>
                    </a:lnTo>
                    <a:lnTo>
                      <a:pt x="64" y="25"/>
                    </a:lnTo>
                    <a:lnTo>
                      <a:pt x="64" y="26"/>
                    </a:lnTo>
                    <a:lnTo>
                      <a:pt x="63" y="27"/>
                    </a:lnTo>
                    <a:lnTo>
                      <a:pt x="62" y="28"/>
                    </a:lnTo>
                    <a:lnTo>
                      <a:pt x="60" y="31"/>
                    </a:lnTo>
                    <a:lnTo>
                      <a:pt x="59" y="31"/>
                    </a:lnTo>
                    <a:lnTo>
                      <a:pt x="58" y="32"/>
                    </a:lnTo>
                    <a:lnTo>
                      <a:pt x="56" y="34"/>
                    </a:lnTo>
                    <a:lnTo>
                      <a:pt x="55" y="35"/>
                    </a:lnTo>
                    <a:lnTo>
                      <a:pt x="55" y="36"/>
                    </a:lnTo>
                    <a:lnTo>
                      <a:pt x="52" y="37"/>
                    </a:lnTo>
                    <a:lnTo>
                      <a:pt x="52" y="42"/>
                    </a:lnTo>
                    <a:lnTo>
                      <a:pt x="48" y="45"/>
                    </a:lnTo>
                    <a:lnTo>
                      <a:pt x="44" y="46"/>
                    </a:lnTo>
                    <a:lnTo>
                      <a:pt x="40" y="49"/>
                    </a:lnTo>
                    <a:lnTo>
                      <a:pt x="40" y="51"/>
                    </a:lnTo>
                    <a:lnTo>
                      <a:pt x="33" y="54"/>
                    </a:lnTo>
                    <a:lnTo>
                      <a:pt x="30" y="56"/>
                    </a:lnTo>
                    <a:lnTo>
                      <a:pt x="29" y="58"/>
                    </a:lnTo>
                    <a:lnTo>
                      <a:pt x="27" y="58"/>
                    </a:lnTo>
                    <a:lnTo>
                      <a:pt x="26" y="58"/>
                    </a:lnTo>
                    <a:lnTo>
                      <a:pt x="25" y="59"/>
                    </a:lnTo>
                    <a:lnTo>
                      <a:pt x="23" y="59"/>
                    </a:lnTo>
                    <a:lnTo>
                      <a:pt x="21" y="64"/>
                    </a:lnTo>
                    <a:close/>
                  </a:path>
                </a:pathLst>
              </a:custGeom>
              <a:grpFill/>
              <a:ln w="3175">
                <a:solidFill>
                  <a:schemeClr val="bg1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pPr defTabSz="914400"/>
                <a:endParaRPr lang="zh-CN" altLang="en-US"/>
              </a:p>
            </p:txBody>
          </p:sp>
          <p:sp>
            <p:nvSpPr>
              <p:cNvPr id="11" name="Freeform 76">
                <a:extLst>
                  <a:ext uri="{FF2B5EF4-FFF2-40B4-BE49-F238E27FC236}">
                    <a16:creationId xmlns:a16="http://schemas.microsoft.com/office/drawing/2014/main" id="{E98EB0E5-848C-550E-DC06-35B2198783D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662363" y="4818063"/>
                <a:ext cx="47625" cy="33337"/>
              </a:xfrm>
              <a:custGeom>
                <a:avLst/>
                <a:gdLst>
                  <a:gd name="T0" fmla="*/ 22 w 30"/>
                  <a:gd name="T1" fmla="*/ 3 h 21"/>
                  <a:gd name="T2" fmla="*/ 24 w 30"/>
                  <a:gd name="T3" fmla="*/ 5 h 21"/>
                  <a:gd name="T4" fmla="*/ 29 w 30"/>
                  <a:gd name="T5" fmla="*/ 10 h 21"/>
                  <a:gd name="T6" fmla="*/ 28 w 30"/>
                  <a:gd name="T7" fmla="*/ 11 h 21"/>
                  <a:gd name="T8" fmla="*/ 29 w 30"/>
                  <a:gd name="T9" fmla="*/ 12 h 21"/>
                  <a:gd name="T10" fmla="*/ 29 w 30"/>
                  <a:gd name="T11" fmla="*/ 13 h 21"/>
                  <a:gd name="T12" fmla="*/ 30 w 30"/>
                  <a:gd name="T13" fmla="*/ 14 h 21"/>
                  <a:gd name="T14" fmla="*/ 28 w 30"/>
                  <a:gd name="T15" fmla="*/ 15 h 21"/>
                  <a:gd name="T16" fmla="*/ 28 w 30"/>
                  <a:gd name="T17" fmla="*/ 16 h 21"/>
                  <a:gd name="T18" fmla="*/ 27 w 30"/>
                  <a:gd name="T19" fmla="*/ 18 h 21"/>
                  <a:gd name="T20" fmla="*/ 27 w 30"/>
                  <a:gd name="T21" fmla="*/ 19 h 21"/>
                  <a:gd name="T22" fmla="*/ 26 w 30"/>
                  <a:gd name="T23" fmla="*/ 21 h 21"/>
                  <a:gd name="T24" fmla="*/ 25 w 30"/>
                  <a:gd name="T25" fmla="*/ 21 h 21"/>
                  <a:gd name="T26" fmla="*/ 24 w 30"/>
                  <a:gd name="T27" fmla="*/ 20 h 21"/>
                  <a:gd name="T28" fmla="*/ 24 w 30"/>
                  <a:gd name="T29" fmla="*/ 19 h 21"/>
                  <a:gd name="T30" fmla="*/ 20 w 30"/>
                  <a:gd name="T31" fmla="*/ 19 h 21"/>
                  <a:gd name="T32" fmla="*/ 17 w 30"/>
                  <a:gd name="T33" fmla="*/ 18 h 21"/>
                  <a:gd name="T34" fmla="*/ 15 w 30"/>
                  <a:gd name="T35" fmla="*/ 14 h 21"/>
                  <a:gd name="T36" fmla="*/ 14 w 30"/>
                  <a:gd name="T37" fmla="*/ 13 h 21"/>
                  <a:gd name="T38" fmla="*/ 13 w 30"/>
                  <a:gd name="T39" fmla="*/ 12 h 21"/>
                  <a:gd name="T40" fmla="*/ 12 w 30"/>
                  <a:gd name="T41" fmla="*/ 12 h 21"/>
                  <a:gd name="T42" fmla="*/ 11 w 30"/>
                  <a:gd name="T43" fmla="*/ 13 h 21"/>
                  <a:gd name="T44" fmla="*/ 10 w 30"/>
                  <a:gd name="T45" fmla="*/ 15 h 21"/>
                  <a:gd name="T46" fmla="*/ 8 w 30"/>
                  <a:gd name="T47" fmla="*/ 17 h 21"/>
                  <a:gd name="T48" fmla="*/ 7 w 30"/>
                  <a:gd name="T49" fmla="*/ 17 h 21"/>
                  <a:gd name="T50" fmla="*/ 6 w 30"/>
                  <a:gd name="T51" fmla="*/ 15 h 21"/>
                  <a:gd name="T52" fmla="*/ 5 w 30"/>
                  <a:gd name="T53" fmla="*/ 14 h 21"/>
                  <a:gd name="T54" fmla="*/ 5 w 30"/>
                  <a:gd name="T55" fmla="*/ 14 h 21"/>
                  <a:gd name="T56" fmla="*/ 1 w 30"/>
                  <a:gd name="T57" fmla="*/ 15 h 21"/>
                  <a:gd name="T58" fmla="*/ 0 w 30"/>
                  <a:gd name="T59" fmla="*/ 15 h 21"/>
                  <a:gd name="T60" fmla="*/ 2 w 30"/>
                  <a:gd name="T61" fmla="*/ 10 h 21"/>
                  <a:gd name="T62" fmla="*/ 2 w 30"/>
                  <a:gd name="T63" fmla="*/ 6 h 21"/>
                  <a:gd name="T64" fmla="*/ 1 w 30"/>
                  <a:gd name="T65" fmla="*/ 2 h 21"/>
                  <a:gd name="T66" fmla="*/ 2 w 30"/>
                  <a:gd name="T67" fmla="*/ 0 h 21"/>
                  <a:gd name="T68" fmla="*/ 3 w 30"/>
                  <a:gd name="T69" fmla="*/ 0 h 21"/>
                  <a:gd name="T70" fmla="*/ 5 w 30"/>
                  <a:gd name="T71" fmla="*/ 0 h 21"/>
                  <a:gd name="T72" fmla="*/ 7 w 30"/>
                  <a:gd name="T73" fmla="*/ 2 h 21"/>
                  <a:gd name="T74" fmla="*/ 9 w 30"/>
                  <a:gd name="T75" fmla="*/ 2 h 21"/>
                  <a:gd name="T76" fmla="*/ 10 w 30"/>
                  <a:gd name="T77" fmla="*/ 2 h 21"/>
                  <a:gd name="T78" fmla="*/ 12 w 30"/>
                  <a:gd name="T79" fmla="*/ 1 h 21"/>
                  <a:gd name="T80" fmla="*/ 14 w 30"/>
                  <a:gd name="T81" fmla="*/ 0 h 21"/>
                  <a:gd name="T82" fmla="*/ 14 w 30"/>
                  <a:gd name="T83" fmla="*/ 1 h 21"/>
                  <a:gd name="T84" fmla="*/ 16 w 30"/>
                  <a:gd name="T85" fmla="*/ 2 h 21"/>
                  <a:gd name="T86" fmla="*/ 18 w 30"/>
                  <a:gd name="T87" fmla="*/ 4 h 21"/>
                  <a:gd name="T88" fmla="*/ 19 w 30"/>
                  <a:gd name="T89" fmla="*/ 3 h 21"/>
                  <a:gd name="T90" fmla="*/ 20 w 30"/>
                  <a:gd name="T91" fmla="*/ 3 h 21"/>
                  <a:gd name="T92" fmla="*/ 22 w 30"/>
                  <a:gd name="T93" fmla="*/ 3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30" h="21">
                    <a:moveTo>
                      <a:pt x="22" y="3"/>
                    </a:moveTo>
                    <a:lnTo>
                      <a:pt x="24" y="5"/>
                    </a:lnTo>
                    <a:lnTo>
                      <a:pt x="29" y="10"/>
                    </a:lnTo>
                    <a:lnTo>
                      <a:pt x="28" y="11"/>
                    </a:lnTo>
                    <a:lnTo>
                      <a:pt x="29" y="12"/>
                    </a:lnTo>
                    <a:lnTo>
                      <a:pt x="29" y="13"/>
                    </a:lnTo>
                    <a:lnTo>
                      <a:pt x="30" y="14"/>
                    </a:lnTo>
                    <a:lnTo>
                      <a:pt x="28" y="15"/>
                    </a:lnTo>
                    <a:lnTo>
                      <a:pt x="28" y="16"/>
                    </a:lnTo>
                    <a:lnTo>
                      <a:pt x="27" y="18"/>
                    </a:lnTo>
                    <a:lnTo>
                      <a:pt x="27" y="19"/>
                    </a:lnTo>
                    <a:lnTo>
                      <a:pt x="26" y="21"/>
                    </a:lnTo>
                    <a:lnTo>
                      <a:pt x="25" y="21"/>
                    </a:lnTo>
                    <a:lnTo>
                      <a:pt x="24" y="20"/>
                    </a:lnTo>
                    <a:lnTo>
                      <a:pt x="24" y="19"/>
                    </a:lnTo>
                    <a:lnTo>
                      <a:pt x="20" y="19"/>
                    </a:lnTo>
                    <a:lnTo>
                      <a:pt x="17" y="18"/>
                    </a:lnTo>
                    <a:lnTo>
                      <a:pt x="15" y="14"/>
                    </a:lnTo>
                    <a:lnTo>
                      <a:pt x="14" y="13"/>
                    </a:lnTo>
                    <a:lnTo>
                      <a:pt x="13" y="12"/>
                    </a:lnTo>
                    <a:lnTo>
                      <a:pt x="12" y="12"/>
                    </a:lnTo>
                    <a:lnTo>
                      <a:pt x="11" y="13"/>
                    </a:lnTo>
                    <a:lnTo>
                      <a:pt x="10" y="15"/>
                    </a:lnTo>
                    <a:lnTo>
                      <a:pt x="8" y="17"/>
                    </a:lnTo>
                    <a:lnTo>
                      <a:pt x="7" y="17"/>
                    </a:lnTo>
                    <a:lnTo>
                      <a:pt x="6" y="15"/>
                    </a:lnTo>
                    <a:lnTo>
                      <a:pt x="5" y="14"/>
                    </a:lnTo>
                    <a:lnTo>
                      <a:pt x="5" y="14"/>
                    </a:lnTo>
                    <a:lnTo>
                      <a:pt x="1" y="15"/>
                    </a:lnTo>
                    <a:lnTo>
                      <a:pt x="0" y="15"/>
                    </a:lnTo>
                    <a:lnTo>
                      <a:pt x="2" y="10"/>
                    </a:lnTo>
                    <a:lnTo>
                      <a:pt x="2" y="6"/>
                    </a:lnTo>
                    <a:lnTo>
                      <a:pt x="1" y="2"/>
                    </a:lnTo>
                    <a:lnTo>
                      <a:pt x="2" y="0"/>
                    </a:lnTo>
                    <a:lnTo>
                      <a:pt x="3" y="0"/>
                    </a:lnTo>
                    <a:lnTo>
                      <a:pt x="5" y="0"/>
                    </a:lnTo>
                    <a:lnTo>
                      <a:pt x="7" y="2"/>
                    </a:lnTo>
                    <a:lnTo>
                      <a:pt x="9" y="2"/>
                    </a:lnTo>
                    <a:lnTo>
                      <a:pt x="10" y="2"/>
                    </a:lnTo>
                    <a:lnTo>
                      <a:pt x="12" y="1"/>
                    </a:lnTo>
                    <a:lnTo>
                      <a:pt x="14" y="0"/>
                    </a:lnTo>
                    <a:lnTo>
                      <a:pt x="14" y="1"/>
                    </a:lnTo>
                    <a:lnTo>
                      <a:pt x="16" y="2"/>
                    </a:lnTo>
                    <a:lnTo>
                      <a:pt x="18" y="4"/>
                    </a:lnTo>
                    <a:lnTo>
                      <a:pt x="19" y="3"/>
                    </a:lnTo>
                    <a:lnTo>
                      <a:pt x="20" y="3"/>
                    </a:lnTo>
                    <a:lnTo>
                      <a:pt x="22" y="3"/>
                    </a:lnTo>
                    <a:close/>
                  </a:path>
                </a:pathLst>
              </a:custGeom>
              <a:grpFill/>
              <a:ln w="3175">
                <a:solidFill>
                  <a:schemeClr val="bg1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pPr defTabSz="914400"/>
                <a:endParaRPr lang="zh-CN" altLang="en-US"/>
              </a:p>
            </p:txBody>
          </p:sp>
          <p:sp>
            <p:nvSpPr>
              <p:cNvPr id="13" name="Freeform 77">
                <a:extLst>
                  <a:ext uri="{FF2B5EF4-FFF2-40B4-BE49-F238E27FC236}">
                    <a16:creationId xmlns:a16="http://schemas.microsoft.com/office/drawing/2014/main" id="{AB173F14-5E22-DA55-6EC9-765B76C021B7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586163" y="4673600"/>
                <a:ext cx="115888" cy="92075"/>
              </a:xfrm>
              <a:custGeom>
                <a:avLst/>
                <a:gdLst>
                  <a:gd name="T0" fmla="*/ 14 w 73"/>
                  <a:gd name="T1" fmla="*/ 37 h 58"/>
                  <a:gd name="T2" fmla="*/ 17 w 73"/>
                  <a:gd name="T3" fmla="*/ 37 h 58"/>
                  <a:gd name="T4" fmla="*/ 20 w 73"/>
                  <a:gd name="T5" fmla="*/ 36 h 58"/>
                  <a:gd name="T6" fmla="*/ 23 w 73"/>
                  <a:gd name="T7" fmla="*/ 35 h 58"/>
                  <a:gd name="T8" fmla="*/ 25 w 73"/>
                  <a:gd name="T9" fmla="*/ 36 h 58"/>
                  <a:gd name="T10" fmla="*/ 24 w 73"/>
                  <a:gd name="T11" fmla="*/ 38 h 58"/>
                  <a:gd name="T12" fmla="*/ 21 w 73"/>
                  <a:gd name="T13" fmla="*/ 42 h 58"/>
                  <a:gd name="T14" fmla="*/ 20 w 73"/>
                  <a:gd name="T15" fmla="*/ 45 h 58"/>
                  <a:gd name="T16" fmla="*/ 18 w 73"/>
                  <a:gd name="T17" fmla="*/ 49 h 58"/>
                  <a:gd name="T18" fmla="*/ 18 w 73"/>
                  <a:gd name="T19" fmla="*/ 49 h 58"/>
                  <a:gd name="T20" fmla="*/ 18 w 73"/>
                  <a:gd name="T21" fmla="*/ 50 h 58"/>
                  <a:gd name="T22" fmla="*/ 17 w 73"/>
                  <a:gd name="T23" fmla="*/ 51 h 58"/>
                  <a:gd name="T24" fmla="*/ 16 w 73"/>
                  <a:gd name="T25" fmla="*/ 52 h 58"/>
                  <a:gd name="T26" fmla="*/ 15 w 73"/>
                  <a:gd name="T27" fmla="*/ 51 h 58"/>
                  <a:gd name="T28" fmla="*/ 14 w 73"/>
                  <a:gd name="T29" fmla="*/ 51 h 58"/>
                  <a:gd name="T30" fmla="*/ 13 w 73"/>
                  <a:gd name="T31" fmla="*/ 50 h 58"/>
                  <a:gd name="T32" fmla="*/ 1 w 73"/>
                  <a:gd name="T33" fmla="*/ 48 h 58"/>
                  <a:gd name="T34" fmla="*/ 0 w 73"/>
                  <a:gd name="T35" fmla="*/ 47 h 58"/>
                  <a:gd name="T36" fmla="*/ 1 w 73"/>
                  <a:gd name="T37" fmla="*/ 46 h 58"/>
                  <a:gd name="T38" fmla="*/ 2 w 73"/>
                  <a:gd name="T39" fmla="*/ 45 h 58"/>
                  <a:gd name="T40" fmla="*/ 4 w 73"/>
                  <a:gd name="T41" fmla="*/ 45 h 58"/>
                  <a:gd name="T42" fmla="*/ 3 w 73"/>
                  <a:gd name="T43" fmla="*/ 43 h 58"/>
                  <a:gd name="T44" fmla="*/ 4 w 73"/>
                  <a:gd name="T45" fmla="*/ 42 h 58"/>
                  <a:gd name="T46" fmla="*/ 6 w 73"/>
                  <a:gd name="T47" fmla="*/ 42 h 58"/>
                  <a:gd name="T48" fmla="*/ 8 w 73"/>
                  <a:gd name="T49" fmla="*/ 42 h 58"/>
                  <a:gd name="T50" fmla="*/ 14 w 73"/>
                  <a:gd name="T51" fmla="*/ 37 h 58"/>
                  <a:gd name="T52" fmla="*/ 40 w 73"/>
                  <a:gd name="T53" fmla="*/ 52 h 58"/>
                  <a:gd name="T54" fmla="*/ 41 w 73"/>
                  <a:gd name="T55" fmla="*/ 53 h 58"/>
                  <a:gd name="T56" fmla="*/ 41 w 73"/>
                  <a:gd name="T57" fmla="*/ 55 h 58"/>
                  <a:gd name="T58" fmla="*/ 39 w 73"/>
                  <a:gd name="T59" fmla="*/ 57 h 58"/>
                  <a:gd name="T60" fmla="*/ 37 w 73"/>
                  <a:gd name="T61" fmla="*/ 58 h 58"/>
                  <a:gd name="T62" fmla="*/ 37 w 73"/>
                  <a:gd name="T63" fmla="*/ 58 h 58"/>
                  <a:gd name="T64" fmla="*/ 38 w 73"/>
                  <a:gd name="T65" fmla="*/ 56 h 58"/>
                  <a:gd name="T66" fmla="*/ 38 w 73"/>
                  <a:gd name="T67" fmla="*/ 55 h 58"/>
                  <a:gd name="T68" fmla="*/ 38 w 73"/>
                  <a:gd name="T69" fmla="*/ 55 h 58"/>
                  <a:gd name="T70" fmla="*/ 38 w 73"/>
                  <a:gd name="T71" fmla="*/ 54 h 58"/>
                  <a:gd name="T72" fmla="*/ 39 w 73"/>
                  <a:gd name="T73" fmla="*/ 53 h 58"/>
                  <a:gd name="T74" fmla="*/ 39 w 73"/>
                  <a:gd name="T75" fmla="*/ 53 h 58"/>
                  <a:gd name="T76" fmla="*/ 40 w 73"/>
                  <a:gd name="T77" fmla="*/ 52 h 58"/>
                  <a:gd name="T78" fmla="*/ 40 w 73"/>
                  <a:gd name="T79" fmla="*/ 52 h 58"/>
                  <a:gd name="T80" fmla="*/ 73 w 73"/>
                  <a:gd name="T81" fmla="*/ 0 h 58"/>
                  <a:gd name="T82" fmla="*/ 73 w 73"/>
                  <a:gd name="T83" fmla="*/ 0 h 58"/>
                  <a:gd name="T84" fmla="*/ 73 w 73"/>
                  <a:gd name="T85" fmla="*/ 1 h 58"/>
                  <a:gd name="T86" fmla="*/ 71 w 73"/>
                  <a:gd name="T87" fmla="*/ 4 h 58"/>
                  <a:gd name="T88" fmla="*/ 69 w 73"/>
                  <a:gd name="T89" fmla="*/ 5 h 58"/>
                  <a:gd name="T90" fmla="*/ 67 w 73"/>
                  <a:gd name="T91" fmla="*/ 5 h 58"/>
                  <a:gd name="T92" fmla="*/ 66 w 73"/>
                  <a:gd name="T93" fmla="*/ 3 h 58"/>
                  <a:gd name="T94" fmla="*/ 67 w 73"/>
                  <a:gd name="T95" fmla="*/ 1 h 58"/>
                  <a:gd name="T96" fmla="*/ 69 w 73"/>
                  <a:gd name="T97" fmla="*/ 0 h 58"/>
                  <a:gd name="T98" fmla="*/ 71 w 73"/>
                  <a:gd name="T99" fmla="*/ 1 h 58"/>
                  <a:gd name="T100" fmla="*/ 72 w 73"/>
                  <a:gd name="T101" fmla="*/ 0 h 58"/>
                  <a:gd name="T102" fmla="*/ 73 w 73"/>
                  <a:gd name="T103" fmla="*/ 0 h 58"/>
                  <a:gd name="T104" fmla="*/ 30 w 73"/>
                  <a:gd name="T105" fmla="*/ 43 h 58"/>
                  <a:gd name="T106" fmla="*/ 31 w 73"/>
                  <a:gd name="T107" fmla="*/ 43 h 58"/>
                  <a:gd name="T108" fmla="*/ 31 w 73"/>
                  <a:gd name="T109" fmla="*/ 45 h 58"/>
                  <a:gd name="T110" fmla="*/ 29 w 73"/>
                  <a:gd name="T111" fmla="*/ 46 h 58"/>
                  <a:gd name="T112" fmla="*/ 29 w 73"/>
                  <a:gd name="T113" fmla="*/ 45 h 58"/>
                  <a:gd name="T114" fmla="*/ 29 w 73"/>
                  <a:gd name="T115" fmla="*/ 44 h 58"/>
                  <a:gd name="T116" fmla="*/ 30 w 73"/>
                  <a:gd name="T117" fmla="*/ 43 h 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</a:cxnLst>
                <a:rect l="0" t="0" r="r" b="b"/>
                <a:pathLst>
                  <a:path w="73" h="58">
                    <a:moveTo>
                      <a:pt x="14" y="37"/>
                    </a:moveTo>
                    <a:lnTo>
                      <a:pt x="17" y="37"/>
                    </a:lnTo>
                    <a:lnTo>
                      <a:pt x="20" y="36"/>
                    </a:lnTo>
                    <a:lnTo>
                      <a:pt x="23" y="35"/>
                    </a:lnTo>
                    <a:lnTo>
                      <a:pt x="25" y="36"/>
                    </a:lnTo>
                    <a:lnTo>
                      <a:pt x="24" y="38"/>
                    </a:lnTo>
                    <a:lnTo>
                      <a:pt x="21" y="42"/>
                    </a:lnTo>
                    <a:lnTo>
                      <a:pt x="20" y="45"/>
                    </a:lnTo>
                    <a:lnTo>
                      <a:pt x="18" y="49"/>
                    </a:lnTo>
                    <a:lnTo>
                      <a:pt x="18" y="49"/>
                    </a:lnTo>
                    <a:lnTo>
                      <a:pt x="18" y="50"/>
                    </a:lnTo>
                    <a:lnTo>
                      <a:pt x="17" y="51"/>
                    </a:lnTo>
                    <a:lnTo>
                      <a:pt x="16" y="52"/>
                    </a:lnTo>
                    <a:lnTo>
                      <a:pt x="15" y="51"/>
                    </a:lnTo>
                    <a:lnTo>
                      <a:pt x="14" y="51"/>
                    </a:lnTo>
                    <a:lnTo>
                      <a:pt x="13" y="50"/>
                    </a:lnTo>
                    <a:lnTo>
                      <a:pt x="1" y="48"/>
                    </a:lnTo>
                    <a:lnTo>
                      <a:pt x="0" y="47"/>
                    </a:lnTo>
                    <a:lnTo>
                      <a:pt x="1" y="46"/>
                    </a:lnTo>
                    <a:lnTo>
                      <a:pt x="2" y="45"/>
                    </a:lnTo>
                    <a:lnTo>
                      <a:pt x="4" y="45"/>
                    </a:lnTo>
                    <a:lnTo>
                      <a:pt x="3" y="43"/>
                    </a:lnTo>
                    <a:lnTo>
                      <a:pt x="4" y="42"/>
                    </a:lnTo>
                    <a:lnTo>
                      <a:pt x="6" y="42"/>
                    </a:lnTo>
                    <a:lnTo>
                      <a:pt x="8" y="42"/>
                    </a:lnTo>
                    <a:lnTo>
                      <a:pt x="14" y="37"/>
                    </a:lnTo>
                    <a:close/>
                    <a:moveTo>
                      <a:pt x="40" y="52"/>
                    </a:moveTo>
                    <a:lnTo>
                      <a:pt x="41" y="53"/>
                    </a:lnTo>
                    <a:lnTo>
                      <a:pt x="41" y="55"/>
                    </a:lnTo>
                    <a:lnTo>
                      <a:pt x="39" y="57"/>
                    </a:lnTo>
                    <a:lnTo>
                      <a:pt x="37" y="58"/>
                    </a:lnTo>
                    <a:lnTo>
                      <a:pt x="37" y="58"/>
                    </a:lnTo>
                    <a:lnTo>
                      <a:pt x="38" y="56"/>
                    </a:lnTo>
                    <a:lnTo>
                      <a:pt x="38" y="55"/>
                    </a:lnTo>
                    <a:lnTo>
                      <a:pt x="38" y="55"/>
                    </a:lnTo>
                    <a:lnTo>
                      <a:pt x="38" y="54"/>
                    </a:lnTo>
                    <a:lnTo>
                      <a:pt x="39" y="53"/>
                    </a:lnTo>
                    <a:lnTo>
                      <a:pt x="39" y="53"/>
                    </a:lnTo>
                    <a:lnTo>
                      <a:pt x="40" y="52"/>
                    </a:lnTo>
                    <a:lnTo>
                      <a:pt x="40" y="52"/>
                    </a:lnTo>
                    <a:close/>
                    <a:moveTo>
                      <a:pt x="73" y="0"/>
                    </a:moveTo>
                    <a:lnTo>
                      <a:pt x="73" y="0"/>
                    </a:lnTo>
                    <a:lnTo>
                      <a:pt x="73" y="1"/>
                    </a:lnTo>
                    <a:lnTo>
                      <a:pt x="71" y="4"/>
                    </a:lnTo>
                    <a:lnTo>
                      <a:pt x="69" y="5"/>
                    </a:lnTo>
                    <a:lnTo>
                      <a:pt x="67" y="5"/>
                    </a:lnTo>
                    <a:lnTo>
                      <a:pt x="66" y="3"/>
                    </a:lnTo>
                    <a:lnTo>
                      <a:pt x="67" y="1"/>
                    </a:lnTo>
                    <a:lnTo>
                      <a:pt x="69" y="0"/>
                    </a:lnTo>
                    <a:lnTo>
                      <a:pt x="71" y="1"/>
                    </a:lnTo>
                    <a:lnTo>
                      <a:pt x="72" y="0"/>
                    </a:lnTo>
                    <a:lnTo>
                      <a:pt x="73" y="0"/>
                    </a:lnTo>
                    <a:close/>
                    <a:moveTo>
                      <a:pt x="30" y="43"/>
                    </a:moveTo>
                    <a:lnTo>
                      <a:pt x="31" y="43"/>
                    </a:lnTo>
                    <a:lnTo>
                      <a:pt x="31" y="45"/>
                    </a:lnTo>
                    <a:lnTo>
                      <a:pt x="29" y="46"/>
                    </a:lnTo>
                    <a:lnTo>
                      <a:pt x="29" y="45"/>
                    </a:lnTo>
                    <a:lnTo>
                      <a:pt x="29" y="44"/>
                    </a:lnTo>
                    <a:lnTo>
                      <a:pt x="30" y="43"/>
                    </a:lnTo>
                    <a:close/>
                  </a:path>
                </a:pathLst>
              </a:custGeom>
              <a:grpFill/>
              <a:ln w="3175">
                <a:solidFill>
                  <a:schemeClr val="bg1"/>
                </a:solidFill>
                <a:round/>
                <a:headEnd/>
                <a:tailEnd/>
              </a:ln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pPr defTabSz="914400"/>
                <a:endParaRPr lang="zh-CN" altLang="en-US"/>
              </a:p>
            </p:txBody>
          </p:sp>
        </p:grpSp>
        <p:grpSp>
          <p:nvGrpSpPr>
            <p:cNvPr id="5" name="Group 4">
              <a:extLst>
                <a:ext uri="{FF2B5EF4-FFF2-40B4-BE49-F238E27FC236}">
                  <a16:creationId xmlns:a16="http://schemas.microsoft.com/office/drawing/2014/main" id="{C03FF6F5-D5B3-C323-53B0-2BD057E6BE59}"/>
                </a:ext>
              </a:extLst>
            </p:cNvPr>
            <p:cNvGrpSpPr/>
            <p:nvPr/>
          </p:nvGrpSpPr>
          <p:grpSpPr>
            <a:xfrm>
              <a:off x="1346374" y="1230585"/>
              <a:ext cx="2178050" cy="3556000"/>
              <a:chOff x="2411413" y="1292225"/>
              <a:chExt cx="2178050" cy="3556000"/>
            </a:xfrm>
          </p:grpSpPr>
          <p:sp>
            <p:nvSpPr>
              <p:cNvPr id="7" name="Freeform 79">
                <a:extLst>
                  <a:ext uri="{FF2B5EF4-FFF2-40B4-BE49-F238E27FC236}">
                    <a16:creationId xmlns:a16="http://schemas.microsoft.com/office/drawing/2014/main" id="{1E3A68C5-6B59-FEE8-AA99-9FEFFD881A7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71951" y="3924300"/>
                <a:ext cx="28575" cy="190500"/>
              </a:xfrm>
              <a:custGeom>
                <a:avLst/>
                <a:gdLst>
                  <a:gd name="T0" fmla="*/ 18 w 18"/>
                  <a:gd name="T1" fmla="*/ 0 h 120"/>
                  <a:gd name="T2" fmla="*/ 16 w 18"/>
                  <a:gd name="T3" fmla="*/ 6 h 120"/>
                  <a:gd name="T4" fmla="*/ 15 w 18"/>
                  <a:gd name="T5" fmla="*/ 9 h 120"/>
                  <a:gd name="T6" fmla="*/ 11 w 18"/>
                  <a:gd name="T7" fmla="*/ 18 h 120"/>
                  <a:gd name="T8" fmla="*/ 9 w 18"/>
                  <a:gd name="T9" fmla="*/ 21 h 120"/>
                  <a:gd name="T10" fmla="*/ 8 w 18"/>
                  <a:gd name="T11" fmla="*/ 26 h 120"/>
                  <a:gd name="T12" fmla="*/ 7 w 18"/>
                  <a:gd name="T13" fmla="*/ 30 h 120"/>
                  <a:gd name="T14" fmla="*/ 7 w 18"/>
                  <a:gd name="T15" fmla="*/ 34 h 120"/>
                  <a:gd name="T16" fmla="*/ 8 w 18"/>
                  <a:gd name="T17" fmla="*/ 38 h 120"/>
                  <a:gd name="T18" fmla="*/ 13 w 18"/>
                  <a:gd name="T19" fmla="*/ 52 h 120"/>
                  <a:gd name="T20" fmla="*/ 14 w 18"/>
                  <a:gd name="T21" fmla="*/ 56 h 120"/>
                  <a:gd name="T22" fmla="*/ 14 w 18"/>
                  <a:gd name="T23" fmla="*/ 59 h 120"/>
                  <a:gd name="T24" fmla="*/ 15 w 18"/>
                  <a:gd name="T25" fmla="*/ 63 h 120"/>
                  <a:gd name="T26" fmla="*/ 15 w 18"/>
                  <a:gd name="T27" fmla="*/ 67 h 120"/>
                  <a:gd name="T28" fmla="*/ 13 w 18"/>
                  <a:gd name="T29" fmla="*/ 71 h 120"/>
                  <a:gd name="T30" fmla="*/ 11 w 18"/>
                  <a:gd name="T31" fmla="*/ 76 h 120"/>
                  <a:gd name="T32" fmla="*/ 9 w 18"/>
                  <a:gd name="T33" fmla="*/ 79 h 120"/>
                  <a:gd name="T34" fmla="*/ 9 w 18"/>
                  <a:gd name="T35" fmla="*/ 83 h 120"/>
                  <a:gd name="T36" fmla="*/ 9 w 18"/>
                  <a:gd name="T37" fmla="*/ 84 h 120"/>
                  <a:gd name="T38" fmla="*/ 10 w 18"/>
                  <a:gd name="T39" fmla="*/ 85 h 120"/>
                  <a:gd name="T40" fmla="*/ 11 w 18"/>
                  <a:gd name="T41" fmla="*/ 88 h 120"/>
                  <a:gd name="T42" fmla="*/ 12 w 18"/>
                  <a:gd name="T43" fmla="*/ 90 h 120"/>
                  <a:gd name="T44" fmla="*/ 12 w 18"/>
                  <a:gd name="T45" fmla="*/ 91 h 120"/>
                  <a:gd name="T46" fmla="*/ 12 w 18"/>
                  <a:gd name="T47" fmla="*/ 93 h 120"/>
                  <a:gd name="T48" fmla="*/ 12 w 18"/>
                  <a:gd name="T49" fmla="*/ 97 h 120"/>
                  <a:gd name="T50" fmla="*/ 10 w 18"/>
                  <a:gd name="T51" fmla="*/ 101 h 120"/>
                  <a:gd name="T52" fmla="*/ 8 w 18"/>
                  <a:gd name="T53" fmla="*/ 104 h 120"/>
                  <a:gd name="T54" fmla="*/ 2 w 18"/>
                  <a:gd name="T55" fmla="*/ 117 h 120"/>
                  <a:gd name="T56" fmla="*/ 0 w 18"/>
                  <a:gd name="T57" fmla="*/ 120 h 1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18" h="120">
                    <a:moveTo>
                      <a:pt x="18" y="0"/>
                    </a:moveTo>
                    <a:lnTo>
                      <a:pt x="16" y="6"/>
                    </a:lnTo>
                    <a:lnTo>
                      <a:pt x="15" y="9"/>
                    </a:lnTo>
                    <a:lnTo>
                      <a:pt x="11" y="18"/>
                    </a:lnTo>
                    <a:lnTo>
                      <a:pt x="9" y="21"/>
                    </a:lnTo>
                    <a:lnTo>
                      <a:pt x="8" y="26"/>
                    </a:lnTo>
                    <a:lnTo>
                      <a:pt x="7" y="30"/>
                    </a:lnTo>
                    <a:lnTo>
                      <a:pt x="7" y="34"/>
                    </a:lnTo>
                    <a:lnTo>
                      <a:pt x="8" y="38"/>
                    </a:lnTo>
                    <a:lnTo>
                      <a:pt x="13" y="52"/>
                    </a:lnTo>
                    <a:lnTo>
                      <a:pt x="14" y="56"/>
                    </a:lnTo>
                    <a:lnTo>
                      <a:pt x="14" y="59"/>
                    </a:lnTo>
                    <a:lnTo>
                      <a:pt x="15" y="63"/>
                    </a:lnTo>
                    <a:lnTo>
                      <a:pt x="15" y="67"/>
                    </a:lnTo>
                    <a:lnTo>
                      <a:pt x="13" y="71"/>
                    </a:lnTo>
                    <a:lnTo>
                      <a:pt x="11" y="76"/>
                    </a:lnTo>
                    <a:lnTo>
                      <a:pt x="9" y="79"/>
                    </a:lnTo>
                    <a:lnTo>
                      <a:pt x="9" y="83"/>
                    </a:lnTo>
                    <a:lnTo>
                      <a:pt x="9" y="84"/>
                    </a:lnTo>
                    <a:lnTo>
                      <a:pt x="10" y="85"/>
                    </a:lnTo>
                    <a:lnTo>
                      <a:pt x="11" y="88"/>
                    </a:lnTo>
                    <a:lnTo>
                      <a:pt x="12" y="90"/>
                    </a:lnTo>
                    <a:lnTo>
                      <a:pt x="12" y="91"/>
                    </a:lnTo>
                    <a:lnTo>
                      <a:pt x="12" y="93"/>
                    </a:lnTo>
                    <a:lnTo>
                      <a:pt x="12" y="97"/>
                    </a:lnTo>
                    <a:lnTo>
                      <a:pt x="10" y="101"/>
                    </a:lnTo>
                    <a:lnTo>
                      <a:pt x="8" y="104"/>
                    </a:lnTo>
                    <a:lnTo>
                      <a:pt x="2" y="117"/>
                    </a:lnTo>
                    <a:lnTo>
                      <a:pt x="0" y="12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" name="Freeform 80">
                <a:extLst>
                  <a:ext uri="{FF2B5EF4-FFF2-40B4-BE49-F238E27FC236}">
                    <a16:creationId xmlns:a16="http://schemas.microsoft.com/office/drawing/2014/main" id="{A6856170-DFCF-DB05-B66E-8608A0A5825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24288" y="3502025"/>
                <a:ext cx="30163" cy="4762"/>
              </a:xfrm>
              <a:custGeom>
                <a:avLst/>
                <a:gdLst>
                  <a:gd name="T0" fmla="*/ 19 w 19"/>
                  <a:gd name="T1" fmla="*/ 0 h 3"/>
                  <a:gd name="T2" fmla="*/ 17 w 19"/>
                  <a:gd name="T3" fmla="*/ 2 h 3"/>
                  <a:gd name="T4" fmla="*/ 16 w 19"/>
                  <a:gd name="T5" fmla="*/ 2 h 3"/>
                  <a:gd name="T6" fmla="*/ 14 w 19"/>
                  <a:gd name="T7" fmla="*/ 2 h 3"/>
                  <a:gd name="T8" fmla="*/ 13 w 19"/>
                  <a:gd name="T9" fmla="*/ 2 h 3"/>
                  <a:gd name="T10" fmla="*/ 13 w 19"/>
                  <a:gd name="T11" fmla="*/ 1 h 3"/>
                  <a:gd name="T12" fmla="*/ 12 w 19"/>
                  <a:gd name="T13" fmla="*/ 1 h 3"/>
                  <a:gd name="T14" fmla="*/ 12 w 19"/>
                  <a:gd name="T15" fmla="*/ 1 h 3"/>
                  <a:gd name="T16" fmla="*/ 9 w 19"/>
                  <a:gd name="T17" fmla="*/ 2 h 3"/>
                  <a:gd name="T18" fmla="*/ 0 w 19"/>
                  <a:gd name="T1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9" h="3">
                    <a:moveTo>
                      <a:pt x="19" y="0"/>
                    </a:moveTo>
                    <a:lnTo>
                      <a:pt x="17" y="2"/>
                    </a:lnTo>
                    <a:lnTo>
                      <a:pt x="16" y="2"/>
                    </a:lnTo>
                    <a:lnTo>
                      <a:pt x="14" y="2"/>
                    </a:lnTo>
                    <a:lnTo>
                      <a:pt x="13" y="2"/>
                    </a:lnTo>
                    <a:lnTo>
                      <a:pt x="13" y="1"/>
                    </a:lnTo>
                    <a:lnTo>
                      <a:pt x="12" y="1"/>
                    </a:lnTo>
                    <a:lnTo>
                      <a:pt x="12" y="1"/>
                    </a:lnTo>
                    <a:lnTo>
                      <a:pt x="9" y="2"/>
                    </a:lnTo>
                    <a:lnTo>
                      <a:pt x="0" y="3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" name="Freeform 81">
                <a:extLst>
                  <a:ext uri="{FF2B5EF4-FFF2-40B4-BE49-F238E27FC236}">
                    <a16:creationId xmlns:a16="http://schemas.microsoft.com/office/drawing/2014/main" id="{DA7860B2-B80F-A24D-AFFE-51634F065E0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54451" y="3487738"/>
                <a:ext cx="28575" cy="19050"/>
              </a:xfrm>
              <a:custGeom>
                <a:avLst/>
                <a:gdLst>
                  <a:gd name="T0" fmla="*/ 18 w 18"/>
                  <a:gd name="T1" fmla="*/ 0 h 12"/>
                  <a:gd name="T2" fmla="*/ 9 w 18"/>
                  <a:gd name="T3" fmla="*/ 2 h 12"/>
                  <a:gd name="T4" fmla="*/ 6 w 18"/>
                  <a:gd name="T5" fmla="*/ 3 h 12"/>
                  <a:gd name="T6" fmla="*/ 6 w 18"/>
                  <a:gd name="T7" fmla="*/ 3 h 12"/>
                  <a:gd name="T8" fmla="*/ 4 w 18"/>
                  <a:gd name="T9" fmla="*/ 4 h 12"/>
                  <a:gd name="T10" fmla="*/ 3 w 18"/>
                  <a:gd name="T11" fmla="*/ 5 h 12"/>
                  <a:gd name="T12" fmla="*/ 2 w 18"/>
                  <a:gd name="T13" fmla="*/ 7 h 12"/>
                  <a:gd name="T14" fmla="*/ 2 w 18"/>
                  <a:gd name="T15" fmla="*/ 8 h 12"/>
                  <a:gd name="T16" fmla="*/ 0 w 18"/>
                  <a:gd name="T17" fmla="*/ 10 h 12"/>
                  <a:gd name="T18" fmla="*/ 0 w 18"/>
                  <a:gd name="T19" fmla="*/ 11 h 12"/>
                  <a:gd name="T20" fmla="*/ 0 w 18"/>
                  <a:gd name="T21" fmla="*/ 11 h 12"/>
                  <a:gd name="T22" fmla="*/ 0 w 18"/>
                  <a:gd name="T23" fmla="*/ 12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18" h="12">
                    <a:moveTo>
                      <a:pt x="18" y="0"/>
                    </a:moveTo>
                    <a:lnTo>
                      <a:pt x="9" y="2"/>
                    </a:lnTo>
                    <a:lnTo>
                      <a:pt x="6" y="3"/>
                    </a:lnTo>
                    <a:lnTo>
                      <a:pt x="6" y="3"/>
                    </a:lnTo>
                    <a:lnTo>
                      <a:pt x="4" y="4"/>
                    </a:lnTo>
                    <a:lnTo>
                      <a:pt x="3" y="5"/>
                    </a:lnTo>
                    <a:lnTo>
                      <a:pt x="2" y="7"/>
                    </a:lnTo>
                    <a:lnTo>
                      <a:pt x="2" y="8"/>
                    </a:lnTo>
                    <a:lnTo>
                      <a:pt x="0" y="10"/>
                    </a:lnTo>
                    <a:lnTo>
                      <a:pt x="0" y="11"/>
                    </a:lnTo>
                    <a:lnTo>
                      <a:pt x="0" y="11"/>
                    </a:lnTo>
                    <a:lnTo>
                      <a:pt x="0" y="1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2" name="Freeform 82">
                <a:extLst>
                  <a:ext uri="{FF2B5EF4-FFF2-40B4-BE49-F238E27FC236}">
                    <a16:creationId xmlns:a16="http://schemas.microsoft.com/office/drawing/2014/main" id="{75060482-5E76-CD0C-2258-17ACA67878A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92588" y="3854450"/>
                <a:ext cx="12700" cy="69850"/>
              </a:xfrm>
              <a:custGeom>
                <a:avLst/>
                <a:gdLst>
                  <a:gd name="T0" fmla="*/ 0 w 8"/>
                  <a:gd name="T1" fmla="*/ 0 h 44"/>
                  <a:gd name="T2" fmla="*/ 4 w 8"/>
                  <a:gd name="T3" fmla="*/ 8 h 44"/>
                  <a:gd name="T4" fmla="*/ 6 w 8"/>
                  <a:gd name="T5" fmla="*/ 10 h 44"/>
                  <a:gd name="T6" fmla="*/ 7 w 8"/>
                  <a:gd name="T7" fmla="*/ 13 h 44"/>
                  <a:gd name="T8" fmla="*/ 7 w 8"/>
                  <a:gd name="T9" fmla="*/ 15 h 44"/>
                  <a:gd name="T10" fmla="*/ 7 w 8"/>
                  <a:gd name="T11" fmla="*/ 17 h 44"/>
                  <a:gd name="T12" fmla="*/ 8 w 8"/>
                  <a:gd name="T13" fmla="*/ 22 h 44"/>
                  <a:gd name="T14" fmla="*/ 8 w 8"/>
                  <a:gd name="T15" fmla="*/ 27 h 44"/>
                  <a:gd name="T16" fmla="*/ 7 w 8"/>
                  <a:gd name="T17" fmla="*/ 31 h 44"/>
                  <a:gd name="T18" fmla="*/ 5 w 8"/>
                  <a:gd name="T19" fmla="*/ 44 h 4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8" h="44">
                    <a:moveTo>
                      <a:pt x="0" y="0"/>
                    </a:moveTo>
                    <a:lnTo>
                      <a:pt x="4" y="8"/>
                    </a:lnTo>
                    <a:lnTo>
                      <a:pt x="6" y="10"/>
                    </a:lnTo>
                    <a:lnTo>
                      <a:pt x="7" y="13"/>
                    </a:lnTo>
                    <a:lnTo>
                      <a:pt x="7" y="15"/>
                    </a:lnTo>
                    <a:lnTo>
                      <a:pt x="7" y="17"/>
                    </a:lnTo>
                    <a:lnTo>
                      <a:pt x="8" y="22"/>
                    </a:lnTo>
                    <a:lnTo>
                      <a:pt x="8" y="27"/>
                    </a:lnTo>
                    <a:lnTo>
                      <a:pt x="7" y="31"/>
                    </a:lnTo>
                    <a:lnTo>
                      <a:pt x="5" y="4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484" name="Freeform 83">
                <a:extLst>
                  <a:ext uri="{FF2B5EF4-FFF2-40B4-BE49-F238E27FC236}">
                    <a16:creationId xmlns:a16="http://schemas.microsoft.com/office/drawing/2014/main" id="{693DC401-84DF-A6DE-BFEA-907371BB326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668713" y="2681288"/>
                <a:ext cx="60325" cy="25400"/>
              </a:xfrm>
              <a:custGeom>
                <a:avLst/>
                <a:gdLst>
                  <a:gd name="T0" fmla="*/ 0 w 38"/>
                  <a:gd name="T1" fmla="*/ 16 h 16"/>
                  <a:gd name="T2" fmla="*/ 2 w 38"/>
                  <a:gd name="T3" fmla="*/ 15 h 16"/>
                  <a:gd name="T4" fmla="*/ 22 w 38"/>
                  <a:gd name="T5" fmla="*/ 12 h 16"/>
                  <a:gd name="T6" fmla="*/ 27 w 38"/>
                  <a:gd name="T7" fmla="*/ 10 h 16"/>
                  <a:gd name="T8" fmla="*/ 33 w 38"/>
                  <a:gd name="T9" fmla="*/ 6 h 16"/>
                  <a:gd name="T10" fmla="*/ 36 w 38"/>
                  <a:gd name="T11" fmla="*/ 4 h 16"/>
                  <a:gd name="T12" fmla="*/ 37 w 38"/>
                  <a:gd name="T13" fmla="*/ 3 h 16"/>
                  <a:gd name="T14" fmla="*/ 37 w 38"/>
                  <a:gd name="T15" fmla="*/ 2 h 16"/>
                  <a:gd name="T16" fmla="*/ 38 w 38"/>
                  <a:gd name="T17" fmla="*/ 0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38" h="16">
                    <a:moveTo>
                      <a:pt x="0" y="16"/>
                    </a:moveTo>
                    <a:lnTo>
                      <a:pt x="2" y="15"/>
                    </a:lnTo>
                    <a:lnTo>
                      <a:pt x="22" y="12"/>
                    </a:lnTo>
                    <a:lnTo>
                      <a:pt x="27" y="10"/>
                    </a:lnTo>
                    <a:lnTo>
                      <a:pt x="33" y="6"/>
                    </a:lnTo>
                    <a:lnTo>
                      <a:pt x="36" y="4"/>
                    </a:lnTo>
                    <a:lnTo>
                      <a:pt x="37" y="3"/>
                    </a:lnTo>
                    <a:lnTo>
                      <a:pt x="37" y="2"/>
                    </a:lnTo>
                    <a:lnTo>
                      <a:pt x="38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485" name="Freeform 84">
                <a:extLst>
                  <a:ext uri="{FF2B5EF4-FFF2-40B4-BE49-F238E27FC236}">
                    <a16:creationId xmlns:a16="http://schemas.microsoft.com/office/drawing/2014/main" id="{885CD9AB-1583-616F-B25F-7ABE1A3FECD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06863" y="4108450"/>
                <a:ext cx="160338" cy="157162"/>
              </a:xfrm>
              <a:custGeom>
                <a:avLst/>
                <a:gdLst>
                  <a:gd name="T0" fmla="*/ 41 w 101"/>
                  <a:gd name="T1" fmla="*/ 94 h 99"/>
                  <a:gd name="T2" fmla="*/ 47 w 101"/>
                  <a:gd name="T3" fmla="*/ 98 h 99"/>
                  <a:gd name="T4" fmla="*/ 52 w 101"/>
                  <a:gd name="T5" fmla="*/ 99 h 99"/>
                  <a:gd name="T6" fmla="*/ 72 w 101"/>
                  <a:gd name="T7" fmla="*/ 96 h 99"/>
                  <a:gd name="T8" fmla="*/ 77 w 101"/>
                  <a:gd name="T9" fmla="*/ 92 h 99"/>
                  <a:gd name="T10" fmla="*/ 79 w 101"/>
                  <a:gd name="T11" fmla="*/ 88 h 99"/>
                  <a:gd name="T12" fmla="*/ 96 w 101"/>
                  <a:gd name="T13" fmla="*/ 59 h 99"/>
                  <a:gd name="T14" fmla="*/ 100 w 101"/>
                  <a:gd name="T15" fmla="*/ 50 h 99"/>
                  <a:gd name="T16" fmla="*/ 101 w 101"/>
                  <a:gd name="T17" fmla="*/ 42 h 99"/>
                  <a:gd name="T18" fmla="*/ 100 w 101"/>
                  <a:gd name="T19" fmla="*/ 35 h 99"/>
                  <a:gd name="T20" fmla="*/ 98 w 101"/>
                  <a:gd name="T21" fmla="*/ 30 h 99"/>
                  <a:gd name="T22" fmla="*/ 94 w 101"/>
                  <a:gd name="T23" fmla="*/ 24 h 99"/>
                  <a:gd name="T24" fmla="*/ 87 w 101"/>
                  <a:gd name="T25" fmla="*/ 19 h 99"/>
                  <a:gd name="T26" fmla="*/ 54 w 101"/>
                  <a:gd name="T27" fmla="*/ 11 h 99"/>
                  <a:gd name="T28" fmla="*/ 42 w 101"/>
                  <a:gd name="T29" fmla="*/ 4 h 99"/>
                  <a:gd name="T30" fmla="*/ 35 w 101"/>
                  <a:gd name="T31" fmla="*/ 1 h 99"/>
                  <a:gd name="T32" fmla="*/ 24 w 101"/>
                  <a:gd name="T33" fmla="*/ 1 h 99"/>
                  <a:gd name="T34" fmla="*/ 14 w 101"/>
                  <a:gd name="T35" fmla="*/ 8 h 99"/>
                  <a:gd name="T36" fmla="*/ 7 w 101"/>
                  <a:gd name="T37" fmla="*/ 18 h 99"/>
                  <a:gd name="T38" fmla="*/ 5 w 101"/>
                  <a:gd name="T39" fmla="*/ 23 h 99"/>
                  <a:gd name="T40" fmla="*/ 4 w 101"/>
                  <a:gd name="T41" fmla="*/ 24 h 99"/>
                  <a:gd name="T42" fmla="*/ 4 w 101"/>
                  <a:gd name="T43" fmla="*/ 27 h 99"/>
                  <a:gd name="T44" fmla="*/ 5 w 101"/>
                  <a:gd name="T45" fmla="*/ 32 h 99"/>
                  <a:gd name="T46" fmla="*/ 5 w 101"/>
                  <a:gd name="T47" fmla="*/ 35 h 99"/>
                  <a:gd name="T48" fmla="*/ 4 w 101"/>
                  <a:gd name="T49" fmla="*/ 40 h 99"/>
                  <a:gd name="T50" fmla="*/ 2 w 101"/>
                  <a:gd name="T51" fmla="*/ 46 h 99"/>
                  <a:gd name="T52" fmla="*/ 0 w 101"/>
                  <a:gd name="T53" fmla="*/ 61 h 99"/>
                  <a:gd name="T54" fmla="*/ 1 w 101"/>
                  <a:gd name="T55" fmla="*/ 65 h 99"/>
                  <a:gd name="T56" fmla="*/ 5 w 101"/>
                  <a:gd name="T57" fmla="*/ 75 h 99"/>
                  <a:gd name="T58" fmla="*/ 11 w 101"/>
                  <a:gd name="T59" fmla="*/ 80 h 99"/>
                  <a:gd name="T60" fmla="*/ 23 w 101"/>
                  <a:gd name="T61" fmla="*/ 86 h 99"/>
                  <a:gd name="T62" fmla="*/ 27 w 101"/>
                  <a:gd name="T63" fmla="*/ 92 h 99"/>
                  <a:gd name="T64" fmla="*/ 31 w 101"/>
                  <a:gd name="T65" fmla="*/ 95 h 99"/>
                  <a:gd name="T66" fmla="*/ 37 w 101"/>
                  <a:gd name="T67" fmla="*/ 94 h 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</a:cxnLst>
                <a:rect l="0" t="0" r="r" b="b"/>
                <a:pathLst>
                  <a:path w="101" h="99">
                    <a:moveTo>
                      <a:pt x="39" y="94"/>
                    </a:moveTo>
                    <a:lnTo>
                      <a:pt x="41" y="94"/>
                    </a:lnTo>
                    <a:lnTo>
                      <a:pt x="45" y="98"/>
                    </a:lnTo>
                    <a:lnTo>
                      <a:pt x="47" y="98"/>
                    </a:lnTo>
                    <a:lnTo>
                      <a:pt x="49" y="98"/>
                    </a:lnTo>
                    <a:lnTo>
                      <a:pt x="52" y="99"/>
                    </a:lnTo>
                    <a:lnTo>
                      <a:pt x="56" y="98"/>
                    </a:lnTo>
                    <a:lnTo>
                      <a:pt x="72" y="96"/>
                    </a:lnTo>
                    <a:lnTo>
                      <a:pt x="77" y="95"/>
                    </a:lnTo>
                    <a:lnTo>
                      <a:pt x="77" y="92"/>
                    </a:lnTo>
                    <a:lnTo>
                      <a:pt x="78" y="90"/>
                    </a:lnTo>
                    <a:lnTo>
                      <a:pt x="79" y="88"/>
                    </a:lnTo>
                    <a:lnTo>
                      <a:pt x="82" y="82"/>
                    </a:lnTo>
                    <a:lnTo>
                      <a:pt x="96" y="59"/>
                    </a:lnTo>
                    <a:lnTo>
                      <a:pt x="99" y="53"/>
                    </a:lnTo>
                    <a:lnTo>
                      <a:pt x="100" y="50"/>
                    </a:lnTo>
                    <a:lnTo>
                      <a:pt x="101" y="45"/>
                    </a:lnTo>
                    <a:lnTo>
                      <a:pt x="101" y="42"/>
                    </a:lnTo>
                    <a:lnTo>
                      <a:pt x="101" y="37"/>
                    </a:lnTo>
                    <a:lnTo>
                      <a:pt x="100" y="35"/>
                    </a:lnTo>
                    <a:lnTo>
                      <a:pt x="100" y="34"/>
                    </a:lnTo>
                    <a:lnTo>
                      <a:pt x="98" y="30"/>
                    </a:lnTo>
                    <a:lnTo>
                      <a:pt x="96" y="27"/>
                    </a:lnTo>
                    <a:lnTo>
                      <a:pt x="94" y="24"/>
                    </a:lnTo>
                    <a:lnTo>
                      <a:pt x="91" y="21"/>
                    </a:lnTo>
                    <a:lnTo>
                      <a:pt x="87" y="19"/>
                    </a:lnTo>
                    <a:lnTo>
                      <a:pt x="61" y="12"/>
                    </a:lnTo>
                    <a:lnTo>
                      <a:pt x="54" y="11"/>
                    </a:lnTo>
                    <a:lnTo>
                      <a:pt x="52" y="10"/>
                    </a:lnTo>
                    <a:lnTo>
                      <a:pt x="42" y="4"/>
                    </a:lnTo>
                    <a:lnTo>
                      <a:pt x="37" y="2"/>
                    </a:lnTo>
                    <a:lnTo>
                      <a:pt x="35" y="1"/>
                    </a:lnTo>
                    <a:lnTo>
                      <a:pt x="29" y="0"/>
                    </a:lnTo>
                    <a:lnTo>
                      <a:pt x="24" y="1"/>
                    </a:lnTo>
                    <a:lnTo>
                      <a:pt x="18" y="4"/>
                    </a:lnTo>
                    <a:lnTo>
                      <a:pt x="14" y="8"/>
                    </a:lnTo>
                    <a:lnTo>
                      <a:pt x="11" y="11"/>
                    </a:lnTo>
                    <a:lnTo>
                      <a:pt x="7" y="18"/>
                    </a:lnTo>
                    <a:lnTo>
                      <a:pt x="6" y="21"/>
                    </a:lnTo>
                    <a:lnTo>
                      <a:pt x="5" y="23"/>
                    </a:lnTo>
                    <a:lnTo>
                      <a:pt x="4" y="24"/>
                    </a:lnTo>
                    <a:lnTo>
                      <a:pt x="4" y="24"/>
                    </a:lnTo>
                    <a:lnTo>
                      <a:pt x="4" y="25"/>
                    </a:lnTo>
                    <a:lnTo>
                      <a:pt x="4" y="27"/>
                    </a:lnTo>
                    <a:lnTo>
                      <a:pt x="5" y="30"/>
                    </a:lnTo>
                    <a:lnTo>
                      <a:pt x="5" y="32"/>
                    </a:lnTo>
                    <a:lnTo>
                      <a:pt x="5" y="34"/>
                    </a:lnTo>
                    <a:lnTo>
                      <a:pt x="5" y="35"/>
                    </a:lnTo>
                    <a:lnTo>
                      <a:pt x="5" y="38"/>
                    </a:lnTo>
                    <a:lnTo>
                      <a:pt x="4" y="40"/>
                    </a:lnTo>
                    <a:lnTo>
                      <a:pt x="2" y="44"/>
                    </a:lnTo>
                    <a:lnTo>
                      <a:pt x="2" y="46"/>
                    </a:lnTo>
                    <a:lnTo>
                      <a:pt x="1" y="49"/>
                    </a:lnTo>
                    <a:lnTo>
                      <a:pt x="0" y="61"/>
                    </a:lnTo>
                    <a:lnTo>
                      <a:pt x="0" y="63"/>
                    </a:lnTo>
                    <a:lnTo>
                      <a:pt x="1" y="65"/>
                    </a:lnTo>
                    <a:lnTo>
                      <a:pt x="2" y="70"/>
                    </a:lnTo>
                    <a:lnTo>
                      <a:pt x="5" y="75"/>
                    </a:lnTo>
                    <a:lnTo>
                      <a:pt x="8" y="78"/>
                    </a:lnTo>
                    <a:lnTo>
                      <a:pt x="11" y="80"/>
                    </a:lnTo>
                    <a:lnTo>
                      <a:pt x="21" y="85"/>
                    </a:lnTo>
                    <a:lnTo>
                      <a:pt x="23" y="86"/>
                    </a:lnTo>
                    <a:lnTo>
                      <a:pt x="25" y="88"/>
                    </a:lnTo>
                    <a:lnTo>
                      <a:pt x="27" y="92"/>
                    </a:lnTo>
                    <a:lnTo>
                      <a:pt x="29" y="94"/>
                    </a:lnTo>
                    <a:lnTo>
                      <a:pt x="31" y="95"/>
                    </a:lnTo>
                    <a:lnTo>
                      <a:pt x="33" y="96"/>
                    </a:lnTo>
                    <a:lnTo>
                      <a:pt x="37" y="94"/>
                    </a:lnTo>
                    <a:lnTo>
                      <a:pt x="39" y="9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486" name="Freeform 85">
                <a:extLst>
                  <a:ext uri="{FF2B5EF4-FFF2-40B4-BE49-F238E27FC236}">
                    <a16:creationId xmlns:a16="http://schemas.microsoft.com/office/drawing/2014/main" id="{36329775-6093-3767-867C-DA73A72D52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82976" y="4098925"/>
                <a:ext cx="234950" cy="238125"/>
              </a:xfrm>
              <a:custGeom>
                <a:avLst/>
                <a:gdLst>
                  <a:gd name="T0" fmla="*/ 0 w 148"/>
                  <a:gd name="T1" fmla="*/ 150 h 150"/>
                  <a:gd name="T2" fmla="*/ 3 w 148"/>
                  <a:gd name="T3" fmla="*/ 148 h 150"/>
                  <a:gd name="T4" fmla="*/ 6 w 148"/>
                  <a:gd name="T5" fmla="*/ 145 h 150"/>
                  <a:gd name="T6" fmla="*/ 9 w 148"/>
                  <a:gd name="T7" fmla="*/ 143 h 150"/>
                  <a:gd name="T8" fmla="*/ 10 w 148"/>
                  <a:gd name="T9" fmla="*/ 139 h 150"/>
                  <a:gd name="T10" fmla="*/ 12 w 148"/>
                  <a:gd name="T11" fmla="*/ 133 h 150"/>
                  <a:gd name="T12" fmla="*/ 13 w 148"/>
                  <a:gd name="T13" fmla="*/ 132 h 150"/>
                  <a:gd name="T14" fmla="*/ 13 w 148"/>
                  <a:gd name="T15" fmla="*/ 130 h 150"/>
                  <a:gd name="T16" fmla="*/ 14 w 148"/>
                  <a:gd name="T17" fmla="*/ 128 h 150"/>
                  <a:gd name="T18" fmla="*/ 15 w 148"/>
                  <a:gd name="T19" fmla="*/ 127 h 150"/>
                  <a:gd name="T20" fmla="*/ 17 w 148"/>
                  <a:gd name="T21" fmla="*/ 125 h 150"/>
                  <a:gd name="T22" fmla="*/ 23 w 148"/>
                  <a:gd name="T23" fmla="*/ 121 h 150"/>
                  <a:gd name="T24" fmla="*/ 25 w 148"/>
                  <a:gd name="T25" fmla="*/ 118 h 150"/>
                  <a:gd name="T26" fmla="*/ 27 w 148"/>
                  <a:gd name="T27" fmla="*/ 114 h 150"/>
                  <a:gd name="T28" fmla="*/ 29 w 148"/>
                  <a:gd name="T29" fmla="*/ 107 h 150"/>
                  <a:gd name="T30" fmla="*/ 31 w 148"/>
                  <a:gd name="T31" fmla="*/ 104 h 150"/>
                  <a:gd name="T32" fmla="*/ 34 w 148"/>
                  <a:gd name="T33" fmla="*/ 102 h 150"/>
                  <a:gd name="T34" fmla="*/ 37 w 148"/>
                  <a:gd name="T35" fmla="*/ 101 h 150"/>
                  <a:gd name="T36" fmla="*/ 53 w 148"/>
                  <a:gd name="T37" fmla="*/ 100 h 150"/>
                  <a:gd name="T38" fmla="*/ 63 w 148"/>
                  <a:gd name="T39" fmla="*/ 98 h 150"/>
                  <a:gd name="T40" fmla="*/ 69 w 148"/>
                  <a:gd name="T41" fmla="*/ 97 h 150"/>
                  <a:gd name="T42" fmla="*/ 70 w 148"/>
                  <a:gd name="T43" fmla="*/ 96 h 150"/>
                  <a:gd name="T44" fmla="*/ 71 w 148"/>
                  <a:gd name="T45" fmla="*/ 95 h 150"/>
                  <a:gd name="T46" fmla="*/ 72 w 148"/>
                  <a:gd name="T47" fmla="*/ 95 h 150"/>
                  <a:gd name="T48" fmla="*/ 73 w 148"/>
                  <a:gd name="T49" fmla="*/ 94 h 150"/>
                  <a:gd name="T50" fmla="*/ 74 w 148"/>
                  <a:gd name="T51" fmla="*/ 93 h 150"/>
                  <a:gd name="T52" fmla="*/ 76 w 148"/>
                  <a:gd name="T53" fmla="*/ 90 h 150"/>
                  <a:gd name="T54" fmla="*/ 78 w 148"/>
                  <a:gd name="T55" fmla="*/ 86 h 150"/>
                  <a:gd name="T56" fmla="*/ 82 w 148"/>
                  <a:gd name="T57" fmla="*/ 77 h 150"/>
                  <a:gd name="T58" fmla="*/ 83 w 148"/>
                  <a:gd name="T59" fmla="*/ 76 h 150"/>
                  <a:gd name="T60" fmla="*/ 83 w 148"/>
                  <a:gd name="T61" fmla="*/ 76 h 150"/>
                  <a:gd name="T62" fmla="*/ 82 w 148"/>
                  <a:gd name="T63" fmla="*/ 75 h 150"/>
                  <a:gd name="T64" fmla="*/ 82 w 148"/>
                  <a:gd name="T65" fmla="*/ 73 h 150"/>
                  <a:gd name="T66" fmla="*/ 82 w 148"/>
                  <a:gd name="T67" fmla="*/ 72 h 150"/>
                  <a:gd name="T68" fmla="*/ 82 w 148"/>
                  <a:gd name="T69" fmla="*/ 72 h 150"/>
                  <a:gd name="T70" fmla="*/ 82 w 148"/>
                  <a:gd name="T71" fmla="*/ 71 h 150"/>
                  <a:gd name="T72" fmla="*/ 82 w 148"/>
                  <a:gd name="T73" fmla="*/ 70 h 150"/>
                  <a:gd name="T74" fmla="*/ 86 w 148"/>
                  <a:gd name="T75" fmla="*/ 62 h 150"/>
                  <a:gd name="T76" fmla="*/ 86 w 148"/>
                  <a:gd name="T77" fmla="*/ 61 h 150"/>
                  <a:gd name="T78" fmla="*/ 89 w 148"/>
                  <a:gd name="T79" fmla="*/ 57 h 150"/>
                  <a:gd name="T80" fmla="*/ 96 w 148"/>
                  <a:gd name="T81" fmla="*/ 49 h 150"/>
                  <a:gd name="T82" fmla="*/ 97 w 148"/>
                  <a:gd name="T83" fmla="*/ 48 h 150"/>
                  <a:gd name="T84" fmla="*/ 99 w 148"/>
                  <a:gd name="T85" fmla="*/ 46 h 150"/>
                  <a:gd name="T86" fmla="*/ 100 w 148"/>
                  <a:gd name="T87" fmla="*/ 43 h 150"/>
                  <a:gd name="T88" fmla="*/ 101 w 148"/>
                  <a:gd name="T89" fmla="*/ 41 h 150"/>
                  <a:gd name="T90" fmla="*/ 103 w 148"/>
                  <a:gd name="T91" fmla="*/ 32 h 150"/>
                  <a:gd name="T92" fmla="*/ 104 w 148"/>
                  <a:gd name="T93" fmla="*/ 29 h 150"/>
                  <a:gd name="T94" fmla="*/ 107 w 148"/>
                  <a:gd name="T95" fmla="*/ 26 h 150"/>
                  <a:gd name="T96" fmla="*/ 109 w 148"/>
                  <a:gd name="T97" fmla="*/ 23 h 150"/>
                  <a:gd name="T98" fmla="*/ 111 w 148"/>
                  <a:gd name="T99" fmla="*/ 21 h 150"/>
                  <a:gd name="T100" fmla="*/ 114 w 148"/>
                  <a:gd name="T101" fmla="*/ 19 h 150"/>
                  <a:gd name="T102" fmla="*/ 119 w 148"/>
                  <a:gd name="T103" fmla="*/ 16 h 150"/>
                  <a:gd name="T104" fmla="*/ 127 w 148"/>
                  <a:gd name="T105" fmla="*/ 13 h 150"/>
                  <a:gd name="T106" fmla="*/ 148 w 148"/>
                  <a:gd name="T107" fmla="*/ 0 h 1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</a:cxnLst>
                <a:rect l="0" t="0" r="r" b="b"/>
                <a:pathLst>
                  <a:path w="148" h="150">
                    <a:moveTo>
                      <a:pt x="0" y="150"/>
                    </a:moveTo>
                    <a:lnTo>
                      <a:pt x="3" y="148"/>
                    </a:lnTo>
                    <a:lnTo>
                      <a:pt x="6" y="145"/>
                    </a:lnTo>
                    <a:lnTo>
                      <a:pt x="9" y="143"/>
                    </a:lnTo>
                    <a:lnTo>
                      <a:pt x="10" y="139"/>
                    </a:lnTo>
                    <a:lnTo>
                      <a:pt x="12" y="133"/>
                    </a:lnTo>
                    <a:lnTo>
                      <a:pt x="13" y="132"/>
                    </a:lnTo>
                    <a:lnTo>
                      <a:pt x="13" y="130"/>
                    </a:lnTo>
                    <a:lnTo>
                      <a:pt x="14" y="128"/>
                    </a:lnTo>
                    <a:lnTo>
                      <a:pt x="15" y="127"/>
                    </a:lnTo>
                    <a:lnTo>
                      <a:pt x="17" y="125"/>
                    </a:lnTo>
                    <a:lnTo>
                      <a:pt x="23" y="121"/>
                    </a:lnTo>
                    <a:lnTo>
                      <a:pt x="25" y="118"/>
                    </a:lnTo>
                    <a:lnTo>
                      <a:pt x="27" y="114"/>
                    </a:lnTo>
                    <a:lnTo>
                      <a:pt x="29" y="107"/>
                    </a:lnTo>
                    <a:lnTo>
                      <a:pt x="31" y="104"/>
                    </a:lnTo>
                    <a:lnTo>
                      <a:pt x="34" y="102"/>
                    </a:lnTo>
                    <a:lnTo>
                      <a:pt x="37" y="101"/>
                    </a:lnTo>
                    <a:lnTo>
                      <a:pt x="53" y="100"/>
                    </a:lnTo>
                    <a:lnTo>
                      <a:pt x="63" y="98"/>
                    </a:lnTo>
                    <a:lnTo>
                      <a:pt x="69" y="97"/>
                    </a:lnTo>
                    <a:lnTo>
                      <a:pt x="70" y="96"/>
                    </a:lnTo>
                    <a:lnTo>
                      <a:pt x="71" y="95"/>
                    </a:lnTo>
                    <a:lnTo>
                      <a:pt x="72" y="95"/>
                    </a:lnTo>
                    <a:lnTo>
                      <a:pt x="73" y="94"/>
                    </a:lnTo>
                    <a:lnTo>
                      <a:pt x="74" y="93"/>
                    </a:lnTo>
                    <a:lnTo>
                      <a:pt x="76" y="90"/>
                    </a:lnTo>
                    <a:lnTo>
                      <a:pt x="78" y="86"/>
                    </a:lnTo>
                    <a:lnTo>
                      <a:pt x="82" y="77"/>
                    </a:lnTo>
                    <a:lnTo>
                      <a:pt x="83" y="76"/>
                    </a:lnTo>
                    <a:lnTo>
                      <a:pt x="83" y="76"/>
                    </a:lnTo>
                    <a:lnTo>
                      <a:pt x="82" y="75"/>
                    </a:lnTo>
                    <a:lnTo>
                      <a:pt x="82" y="73"/>
                    </a:lnTo>
                    <a:lnTo>
                      <a:pt x="82" y="72"/>
                    </a:lnTo>
                    <a:lnTo>
                      <a:pt x="82" y="72"/>
                    </a:lnTo>
                    <a:lnTo>
                      <a:pt x="82" y="71"/>
                    </a:lnTo>
                    <a:lnTo>
                      <a:pt x="82" y="70"/>
                    </a:lnTo>
                    <a:lnTo>
                      <a:pt x="86" y="62"/>
                    </a:lnTo>
                    <a:lnTo>
                      <a:pt x="86" y="61"/>
                    </a:lnTo>
                    <a:lnTo>
                      <a:pt x="89" y="57"/>
                    </a:lnTo>
                    <a:lnTo>
                      <a:pt x="96" y="49"/>
                    </a:lnTo>
                    <a:lnTo>
                      <a:pt x="97" y="48"/>
                    </a:lnTo>
                    <a:lnTo>
                      <a:pt x="99" y="46"/>
                    </a:lnTo>
                    <a:lnTo>
                      <a:pt x="100" y="43"/>
                    </a:lnTo>
                    <a:lnTo>
                      <a:pt x="101" y="41"/>
                    </a:lnTo>
                    <a:lnTo>
                      <a:pt x="103" y="32"/>
                    </a:lnTo>
                    <a:lnTo>
                      <a:pt x="104" y="29"/>
                    </a:lnTo>
                    <a:lnTo>
                      <a:pt x="107" y="26"/>
                    </a:lnTo>
                    <a:lnTo>
                      <a:pt x="109" y="23"/>
                    </a:lnTo>
                    <a:lnTo>
                      <a:pt x="111" y="21"/>
                    </a:lnTo>
                    <a:lnTo>
                      <a:pt x="114" y="19"/>
                    </a:lnTo>
                    <a:lnTo>
                      <a:pt x="119" y="16"/>
                    </a:lnTo>
                    <a:lnTo>
                      <a:pt x="127" y="13"/>
                    </a:lnTo>
                    <a:lnTo>
                      <a:pt x="148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487" name="Freeform 86">
                <a:extLst>
                  <a:ext uri="{FF2B5EF4-FFF2-40B4-BE49-F238E27FC236}">
                    <a16:creationId xmlns:a16="http://schemas.microsoft.com/office/drawing/2014/main" id="{562A1FDE-7E25-C948-7828-1B66A87A0B6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38563" y="3541713"/>
                <a:ext cx="93663" cy="44450"/>
              </a:xfrm>
              <a:custGeom>
                <a:avLst/>
                <a:gdLst>
                  <a:gd name="T0" fmla="*/ 0 w 59"/>
                  <a:gd name="T1" fmla="*/ 28 h 28"/>
                  <a:gd name="T2" fmla="*/ 10 w 59"/>
                  <a:gd name="T3" fmla="*/ 26 h 28"/>
                  <a:gd name="T4" fmla="*/ 10 w 59"/>
                  <a:gd name="T5" fmla="*/ 26 h 28"/>
                  <a:gd name="T6" fmla="*/ 11 w 59"/>
                  <a:gd name="T7" fmla="*/ 26 h 28"/>
                  <a:gd name="T8" fmla="*/ 11 w 59"/>
                  <a:gd name="T9" fmla="*/ 25 h 28"/>
                  <a:gd name="T10" fmla="*/ 11 w 59"/>
                  <a:gd name="T11" fmla="*/ 24 h 28"/>
                  <a:gd name="T12" fmla="*/ 11 w 59"/>
                  <a:gd name="T13" fmla="*/ 17 h 28"/>
                  <a:gd name="T14" fmla="*/ 11 w 59"/>
                  <a:gd name="T15" fmla="*/ 14 h 28"/>
                  <a:gd name="T16" fmla="*/ 13 w 59"/>
                  <a:gd name="T17" fmla="*/ 12 h 28"/>
                  <a:gd name="T18" fmla="*/ 13 w 59"/>
                  <a:gd name="T19" fmla="*/ 11 h 28"/>
                  <a:gd name="T20" fmla="*/ 14 w 59"/>
                  <a:gd name="T21" fmla="*/ 11 h 28"/>
                  <a:gd name="T22" fmla="*/ 19 w 59"/>
                  <a:gd name="T23" fmla="*/ 11 h 28"/>
                  <a:gd name="T24" fmla="*/ 21 w 59"/>
                  <a:gd name="T25" fmla="*/ 11 h 28"/>
                  <a:gd name="T26" fmla="*/ 57 w 59"/>
                  <a:gd name="T27" fmla="*/ 1 h 28"/>
                  <a:gd name="T28" fmla="*/ 59 w 59"/>
                  <a:gd name="T29" fmla="*/ 0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59" h="28">
                    <a:moveTo>
                      <a:pt x="0" y="28"/>
                    </a:moveTo>
                    <a:lnTo>
                      <a:pt x="10" y="26"/>
                    </a:lnTo>
                    <a:lnTo>
                      <a:pt x="10" y="26"/>
                    </a:lnTo>
                    <a:lnTo>
                      <a:pt x="11" y="26"/>
                    </a:lnTo>
                    <a:lnTo>
                      <a:pt x="11" y="25"/>
                    </a:lnTo>
                    <a:lnTo>
                      <a:pt x="11" y="24"/>
                    </a:lnTo>
                    <a:lnTo>
                      <a:pt x="11" y="17"/>
                    </a:lnTo>
                    <a:lnTo>
                      <a:pt x="11" y="14"/>
                    </a:lnTo>
                    <a:lnTo>
                      <a:pt x="13" y="12"/>
                    </a:lnTo>
                    <a:lnTo>
                      <a:pt x="13" y="11"/>
                    </a:lnTo>
                    <a:lnTo>
                      <a:pt x="14" y="11"/>
                    </a:lnTo>
                    <a:lnTo>
                      <a:pt x="19" y="11"/>
                    </a:lnTo>
                    <a:lnTo>
                      <a:pt x="21" y="11"/>
                    </a:lnTo>
                    <a:lnTo>
                      <a:pt x="57" y="1"/>
                    </a:lnTo>
                    <a:lnTo>
                      <a:pt x="59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488" name="Freeform 87">
                <a:extLst>
                  <a:ext uri="{FF2B5EF4-FFF2-40B4-BE49-F238E27FC236}">
                    <a16:creationId xmlns:a16="http://schemas.microsoft.com/office/drawing/2014/main" id="{D8FAD04F-5472-F127-BD45-8D0CD58DD3A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94188" y="4232275"/>
                <a:ext cx="93663" cy="41275"/>
              </a:xfrm>
              <a:custGeom>
                <a:avLst/>
                <a:gdLst>
                  <a:gd name="T0" fmla="*/ 0 w 59"/>
                  <a:gd name="T1" fmla="*/ 0 h 26"/>
                  <a:gd name="T2" fmla="*/ 1 w 59"/>
                  <a:gd name="T3" fmla="*/ 1 h 26"/>
                  <a:gd name="T4" fmla="*/ 2 w 59"/>
                  <a:gd name="T5" fmla="*/ 3 h 26"/>
                  <a:gd name="T6" fmla="*/ 4 w 59"/>
                  <a:gd name="T7" fmla="*/ 6 h 26"/>
                  <a:gd name="T8" fmla="*/ 5 w 59"/>
                  <a:gd name="T9" fmla="*/ 9 h 26"/>
                  <a:gd name="T10" fmla="*/ 6 w 59"/>
                  <a:gd name="T11" fmla="*/ 10 h 26"/>
                  <a:gd name="T12" fmla="*/ 8 w 59"/>
                  <a:gd name="T13" fmla="*/ 11 h 26"/>
                  <a:gd name="T14" fmla="*/ 9 w 59"/>
                  <a:gd name="T15" fmla="*/ 11 h 26"/>
                  <a:gd name="T16" fmla="*/ 9 w 59"/>
                  <a:gd name="T17" fmla="*/ 11 h 26"/>
                  <a:gd name="T18" fmla="*/ 19 w 59"/>
                  <a:gd name="T19" fmla="*/ 12 h 26"/>
                  <a:gd name="T20" fmla="*/ 21 w 59"/>
                  <a:gd name="T21" fmla="*/ 12 h 26"/>
                  <a:gd name="T22" fmla="*/ 21 w 59"/>
                  <a:gd name="T23" fmla="*/ 12 h 26"/>
                  <a:gd name="T24" fmla="*/ 23 w 59"/>
                  <a:gd name="T25" fmla="*/ 14 h 26"/>
                  <a:gd name="T26" fmla="*/ 35 w 59"/>
                  <a:gd name="T27" fmla="*/ 23 h 26"/>
                  <a:gd name="T28" fmla="*/ 41 w 59"/>
                  <a:gd name="T29" fmla="*/ 25 h 26"/>
                  <a:gd name="T30" fmla="*/ 46 w 59"/>
                  <a:gd name="T31" fmla="*/ 26 h 26"/>
                  <a:gd name="T32" fmla="*/ 59 w 59"/>
                  <a:gd name="T33" fmla="*/ 24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59" h="26">
                    <a:moveTo>
                      <a:pt x="0" y="0"/>
                    </a:moveTo>
                    <a:lnTo>
                      <a:pt x="1" y="1"/>
                    </a:lnTo>
                    <a:lnTo>
                      <a:pt x="2" y="3"/>
                    </a:lnTo>
                    <a:lnTo>
                      <a:pt x="4" y="6"/>
                    </a:lnTo>
                    <a:lnTo>
                      <a:pt x="5" y="9"/>
                    </a:lnTo>
                    <a:lnTo>
                      <a:pt x="6" y="10"/>
                    </a:lnTo>
                    <a:lnTo>
                      <a:pt x="8" y="11"/>
                    </a:lnTo>
                    <a:lnTo>
                      <a:pt x="9" y="11"/>
                    </a:lnTo>
                    <a:lnTo>
                      <a:pt x="9" y="11"/>
                    </a:lnTo>
                    <a:lnTo>
                      <a:pt x="19" y="12"/>
                    </a:lnTo>
                    <a:lnTo>
                      <a:pt x="21" y="12"/>
                    </a:lnTo>
                    <a:lnTo>
                      <a:pt x="21" y="12"/>
                    </a:lnTo>
                    <a:lnTo>
                      <a:pt x="23" y="14"/>
                    </a:lnTo>
                    <a:lnTo>
                      <a:pt x="35" y="23"/>
                    </a:lnTo>
                    <a:lnTo>
                      <a:pt x="41" y="25"/>
                    </a:lnTo>
                    <a:lnTo>
                      <a:pt x="46" y="26"/>
                    </a:lnTo>
                    <a:lnTo>
                      <a:pt x="59" y="2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489" name="Freeform 88">
                <a:extLst>
                  <a:ext uri="{FF2B5EF4-FFF2-40B4-BE49-F238E27FC236}">
                    <a16:creationId xmlns:a16="http://schemas.microsoft.com/office/drawing/2014/main" id="{75CCA673-EF06-E8A3-19F9-E0172ED66A4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48126" y="3079750"/>
                <a:ext cx="38100" cy="133350"/>
              </a:xfrm>
              <a:custGeom>
                <a:avLst/>
                <a:gdLst>
                  <a:gd name="T0" fmla="*/ 17 w 24"/>
                  <a:gd name="T1" fmla="*/ 0 h 84"/>
                  <a:gd name="T2" fmla="*/ 18 w 24"/>
                  <a:gd name="T3" fmla="*/ 3 h 84"/>
                  <a:gd name="T4" fmla="*/ 23 w 24"/>
                  <a:gd name="T5" fmla="*/ 19 h 84"/>
                  <a:gd name="T6" fmla="*/ 23 w 24"/>
                  <a:gd name="T7" fmla="*/ 20 h 84"/>
                  <a:gd name="T8" fmla="*/ 24 w 24"/>
                  <a:gd name="T9" fmla="*/ 22 h 84"/>
                  <a:gd name="T10" fmla="*/ 24 w 24"/>
                  <a:gd name="T11" fmla="*/ 24 h 84"/>
                  <a:gd name="T12" fmla="*/ 24 w 24"/>
                  <a:gd name="T13" fmla="*/ 26 h 84"/>
                  <a:gd name="T14" fmla="*/ 24 w 24"/>
                  <a:gd name="T15" fmla="*/ 29 h 84"/>
                  <a:gd name="T16" fmla="*/ 24 w 24"/>
                  <a:gd name="T17" fmla="*/ 33 h 84"/>
                  <a:gd name="T18" fmla="*/ 18 w 24"/>
                  <a:gd name="T19" fmla="*/ 56 h 84"/>
                  <a:gd name="T20" fmla="*/ 18 w 24"/>
                  <a:gd name="T21" fmla="*/ 59 h 84"/>
                  <a:gd name="T22" fmla="*/ 16 w 24"/>
                  <a:gd name="T23" fmla="*/ 62 h 84"/>
                  <a:gd name="T24" fmla="*/ 9 w 24"/>
                  <a:gd name="T25" fmla="*/ 70 h 84"/>
                  <a:gd name="T26" fmla="*/ 5 w 24"/>
                  <a:gd name="T27" fmla="*/ 74 h 84"/>
                  <a:gd name="T28" fmla="*/ 2 w 24"/>
                  <a:gd name="T29" fmla="*/ 79 h 84"/>
                  <a:gd name="T30" fmla="*/ 0 w 24"/>
                  <a:gd name="T31" fmla="*/ 84 h 8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24" h="84">
                    <a:moveTo>
                      <a:pt x="17" y="0"/>
                    </a:moveTo>
                    <a:lnTo>
                      <a:pt x="18" y="3"/>
                    </a:lnTo>
                    <a:lnTo>
                      <a:pt x="23" y="19"/>
                    </a:lnTo>
                    <a:lnTo>
                      <a:pt x="23" y="20"/>
                    </a:lnTo>
                    <a:lnTo>
                      <a:pt x="24" y="22"/>
                    </a:lnTo>
                    <a:lnTo>
                      <a:pt x="24" y="24"/>
                    </a:lnTo>
                    <a:lnTo>
                      <a:pt x="24" y="26"/>
                    </a:lnTo>
                    <a:lnTo>
                      <a:pt x="24" y="29"/>
                    </a:lnTo>
                    <a:lnTo>
                      <a:pt x="24" y="33"/>
                    </a:lnTo>
                    <a:lnTo>
                      <a:pt x="18" y="56"/>
                    </a:lnTo>
                    <a:lnTo>
                      <a:pt x="18" y="59"/>
                    </a:lnTo>
                    <a:lnTo>
                      <a:pt x="16" y="62"/>
                    </a:lnTo>
                    <a:lnTo>
                      <a:pt x="9" y="70"/>
                    </a:lnTo>
                    <a:lnTo>
                      <a:pt x="5" y="74"/>
                    </a:lnTo>
                    <a:lnTo>
                      <a:pt x="2" y="79"/>
                    </a:lnTo>
                    <a:lnTo>
                      <a:pt x="0" y="8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490" name="Freeform 89">
                <a:extLst>
                  <a:ext uri="{FF2B5EF4-FFF2-40B4-BE49-F238E27FC236}">
                    <a16:creationId xmlns:a16="http://schemas.microsoft.com/office/drawing/2014/main" id="{5FECD87B-354B-8014-AF25-F2F75E0D089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30588" y="3997325"/>
                <a:ext cx="219075" cy="88900"/>
              </a:xfrm>
              <a:custGeom>
                <a:avLst/>
                <a:gdLst>
                  <a:gd name="T0" fmla="*/ 0 w 138"/>
                  <a:gd name="T1" fmla="*/ 0 h 56"/>
                  <a:gd name="T2" fmla="*/ 1 w 138"/>
                  <a:gd name="T3" fmla="*/ 2 h 56"/>
                  <a:gd name="T4" fmla="*/ 2 w 138"/>
                  <a:gd name="T5" fmla="*/ 2 h 56"/>
                  <a:gd name="T6" fmla="*/ 3 w 138"/>
                  <a:gd name="T7" fmla="*/ 2 h 56"/>
                  <a:gd name="T8" fmla="*/ 5 w 138"/>
                  <a:gd name="T9" fmla="*/ 3 h 56"/>
                  <a:gd name="T10" fmla="*/ 21 w 138"/>
                  <a:gd name="T11" fmla="*/ 4 h 56"/>
                  <a:gd name="T12" fmla="*/ 23 w 138"/>
                  <a:gd name="T13" fmla="*/ 5 h 56"/>
                  <a:gd name="T14" fmla="*/ 25 w 138"/>
                  <a:gd name="T15" fmla="*/ 5 h 56"/>
                  <a:gd name="T16" fmla="*/ 27 w 138"/>
                  <a:gd name="T17" fmla="*/ 7 h 56"/>
                  <a:gd name="T18" fmla="*/ 28 w 138"/>
                  <a:gd name="T19" fmla="*/ 8 h 56"/>
                  <a:gd name="T20" fmla="*/ 29 w 138"/>
                  <a:gd name="T21" fmla="*/ 9 h 56"/>
                  <a:gd name="T22" fmla="*/ 31 w 138"/>
                  <a:gd name="T23" fmla="*/ 14 h 56"/>
                  <a:gd name="T24" fmla="*/ 31 w 138"/>
                  <a:gd name="T25" fmla="*/ 15 h 56"/>
                  <a:gd name="T26" fmla="*/ 32 w 138"/>
                  <a:gd name="T27" fmla="*/ 16 h 56"/>
                  <a:gd name="T28" fmla="*/ 33 w 138"/>
                  <a:gd name="T29" fmla="*/ 18 h 56"/>
                  <a:gd name="T30" fmla="*/ 33 w 138"/>
                  <a:gd name="T31" fmla="*/ 19 h 56"/>
                  <a:gd name="T32" fmla="*/ 38 w 138"/>
                  <a:gd name="T33" fmla="*/ 21 h 56"/>
                  <a:gd name="T34" fmla="*/ 40 w 138"/>
                  <a:gd name="T35" fmla="*/ 23 h 56"/>
                  <a:gd name="T36" fmla="*/ 41 w 138"/>
                  <a:gd name="T37" fmla="*/ 25 h 56"/>
                  <a:gd name="T38" fmla="*/ 42 w 138"/>
                  <a:gd name="T39" fmla="*/ 27 h 56"/>
                  <a:gd name="T40" fmla="*/ 43 w 138"/>
                  <a:gd name="T41" fmla="*/ 30 h 56"/>
                  <a:gd name="T42" fmla="*/ 44 w 138"/>
                  <a:gd name="T43" fmla="*/ 32 h 56"/>
                  <a:gd name="T44" fmla="*/ 45 w 138"/>
                  <a:gd name="T45" fmla="*/ 36 h 56"/>
                  <a:gd name="T46" fmla="*/ 45 w 138"/>
                  <a:gd name="T47" fmla="*/ 41 h 56"/>
                  <a:gd name="T48" fmla="*/ 45 w 138"/>
                  <a:gd name="T49" fmla="*/ 42 h 56"/>
                  <a:gd name="T50" fmla="*/ 46 w 138"/>
                  <a:gd name="T51" fmla="*/ 43 h 56"/>
                  <a:gd name="T52" fmla="*/ 47 w 138"/>
                  <a:gd name="T53" fmla="*/ 44 h 56"/>
                  <a:gd name="T54" fmla="*/ 48 w 138"/>
                  <a:gd name="T55" fmla="*/ 45 h 56"/>
                  <a:gd name="T56" fmla="*/ 49 w 138"/>
                  <a:gd name="T57" fmla="*/ 45 h 56"/>
                  <a:gd name="T58" fmla="*/ 50 w 138"/>
                  <a:gd name="T59" fmla="*/ 44 h 56"/>
                  <a:gd name="T60" fmla="*/ 55 w 138"/>
                  <a:gd name="T61" fmla="*/ 42 h 56"/>
                  <a:gd name="T62" fmla="*/ 56 w 138"/>
                  <a:gd name="T63" fmla="*/ 41 h 56"/>
                  <a:gd name="T64" fmla="*/ 58 w 138"/>
                  <a:gd name="T65" fmla="*/ 41 h 56"/>
                  <a:gd name="T66" fmla="*/ 59 w 138"/>
                  <a:gd name="T67" fmla="*/ 41 h 56"/>
                  <a:gd name="T68" fmla="*/ 61 w 138"/>
                  <a:gd name="T69" fmla="*/ 42 h 56"/>
                  <a:gd name="T70" fmla="*/ 64 w 138"/>
                  <a:gd name="T71" fmla="*/ 44 h 56"/>
                  <a:gd name="T72" fmla="*/ 73 w 138"/>
                  <a:gd name="T73" fmla="*/ 51 h 56"/>
                  <a:gd name="T74" fmla="*/ 76 w 138"/>
                  <a:gd name="T75" fmla="*/ 53 h 56"/>
                  <a:gd name="T76" fmla="*/ 79 w 138"/>
                  <a:gd name="T77" fmla="*/ 54 h 56"/>
                  <a:gd name="T78" fmla="*/ 81 w 138"/>
                  <a:gd name="T79" fmla="*/ 55 h 56"/>
                  <a:gd name="T80" fmla="*/ 87 w 138"/>
                  <a:gd name="T81" fmla="*/ 56 h 56"/>
                  <a:gd name="T82" fmla="*/ 93 w 138"/>
                  <a:gd name="T83" fmla="*/ 55 h 56"/>
                  <a:gd name="T84" fmla="*/ 98 w 138"/>
                  <a:gd name="T85" fmla="*/ 54 h 56"/>
                  <a:gd name="T86" fmla="*/ 104 w 138"/>
                  <a:gd name="T87" fmla="*/ 51 h 56"/>
                  <a:gd name="T88" fmla="*/ 107 w 138"/>
                  <a:gd name="T89" fmla="*/ 51 h 56"/>
                  <a:gd name="T90" fmla="*/ 118 w 138"/>
                  <a:gd name="T91" fmla="*/ 52 h 56"/>
                  <a:gd name="T92" fmla="*/ 120 w 138"/>
                  <a:gd name="T93" fmla="*/ 51 h 56"/>
                  <a:gd name="T94" fmla="*/ 121 w 138"/>
                  <a:gd name="T95" fmla="*/ 51 h 56"/>
                  <a:gd name="T96" fmla="*/ 122 w 138"/>
                  <a:gd name="T97" fmla="*/ 50 h 56"/>
                  <a:gd name="T98" fmla="*/ 127 w 138"/>
                  <a:gd name="T99" fmla="*/ 46 h 56"/>
                  <a:gd name="T100" fmla="*/ 129 w 138"/>
                  <a:gd name="T101" fmla="*/ 45 h 56"/>
                  <a:gd name="T102" fmla="*/ 132 w 138"/>
                  <a:gd name="T103" fmla="*/ 45 h 56"/>
                  <a:gd name="T104" fmla="*/ 134 w 138"/>
                  <a:gd name="T105" fmla="*/ 45 h 56"/>
                  <a:gd name="T106" fmla="*/ 138 w 138"/>
                  <a:gd name="T107" fmla="*/ 46 h 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</a:cxnLst>
                <a:rect l="0" t="0" r="r" b="b"/>
                <a:pathLst>
                  <a:path w="138" h="56">
                    <a:moveTo>
                      <a:pt x="0" y="0"/>
                    </a:moveTo>
                    <a:lnTo>
                      <a:pt x="1" y="2"/>
                    </a:lnTo>
                    <a:lnTo>
                      <a:pt x="2" y="2"/>
                    </a:lnTo>
                    <a:lnTo>
                      <a:pt x="3" y="2"/>
                    </a:lnTo>
                    <a:lnTo>
                      <a:pt x="5" y="3"/>
                    </a:lnTo>
                    <a:lnTo>
                      <a:pt x="21" y="4"/>
                    </a:lnTo>
                    <a:lnTo>
                      <a:pt x="23" y="5"/>
                    </a:lnTo>
                    <a:lnTo>
                      <a:pt x="25" y="5"/>
                    </a:lnTo>
                    <a:lnTo>
                      <a:pt x="27" y="7"/>
                    </a:lnTo>
                    <a:lnTo>
                      <a:pt x="28" y="8"/>
                    </a:lnTo>
                    <a:lnTo>
                      <a:pt x="29" y="9"/>
                    </a:lnTo>
                    <a:lnTo>
                      <a:pt x="31" y="14"/>
                    </a:lnTo>
                    <a:lnTo>
                      <a:pt x="31" y="15"/>
                    </a:lnTo>
                    <a:lnTo>
                      <a:pt x="32" y="16"/>
                    </a:lnTo>
                    <a:lnTo>
                      <a:pt x="33" y="18"/>
                    </a:lnTo>
                    <a:lnTo>
                      <a:pt x="33" y="19"/>
                    </a:lnTo>
                    <a:lnTo>
                      <a:pt x="38" y="21"/>
                    </a:lnTo>
                    <a:lnTo>
                      <a:pt x="40" y="23"/>
                    </a:lnTo>
                    <a:lnTo>
                      <a:pt x="41" y="25"/>
                    </a:lnTo>
                    <a:lnTo>
                      <a:pt x="42" y="27"/>
                    </a:lnTo>
                    <a:lnTo>
                      <a:pt x="43" y="30"/>
                    </a:lnTo>
                    <a:lnTo>
                      <a:pt x="44" y="32"/>
                    </a:lnTo>
                    <a:lnTo>
                      <a:pt x="45" y="36"/>
                    </a:lnTo>
                    <a:lnTo>
                      <a:pt x="45" y="41"/>
                    </a:lnTo>
                    <a:lnTo>
                      <a:pt x="45" y="42"/>
                    </a:lnTo>
                    <a:lnTo>
                      <a:pt x="46" y="43"/>
                    </a:lnTo>
                    <a:lnTo>
                      <a:pt x="47" y="44"/>
                    </a:lnTo>
                    <a:lnTo>
                      <a:pt x="48" y="45"/>
                    </a:lnTo>
                    <a:lnTo>
                      <a:pt x="49" y="45"/>
                    </a:lnTo>
                    <a:lnTo>
                      <a:pt x="50" y="44"/>
                    </a:lnTo>
                    <a:lnTo>
                      <a:pt x="55" y="42"/>
                    </a:lnTo>
                    <a:lnTo>
                      <a:pt x="56" y="41"/>
                    </a:lnTo>
                    <a:lnTo>
                      <a:pt x="58" y="41"/>
                    </a:lnTo>
                    <a:lnTo>
                      <a:pt x="59" y="41"/>
                    </a:lnTo>
                    <a:lnTo>
                      <a:pt x="61" y="42"/>
                    </a:lnTo>
                    <a:lnTo>
                      <a:pt x="64" y="44"/>
                    </a:lnTo>
                    <a:lnTo>
                      <a:pt x="73" y="51"/>
                    </a:lnTo>
                    <a:lnTo>
                      <a:pt x="76" y="53"/>
                    </a:lnTo>
                    <a:lnTo>
                      <a:pt x="79" y="54"/>
                    </a:lnTo>
                    <a:lnTo>
                      <a:pt x="81" y="55"/>
                    </a:lnTo>
                    <a:lnTo>
                      <a:pt x="87" y="56"/>
                    </a:lnTo>
                    <a:lnTo>
                      <a:pt x="93" y="55"/>
                    </a:lnTo>
                    <a:lnTo>
                      <a:pt x="98" y="54"/>
                    </a:lnTo>
                    <a:lnTo>
                      <a:pt x="104" y="51"/>
                    </a:lnTo>
                    <a:lnTo>
                      <a:pt x="107" y="51"/>
                    </a:lnTo>
                    <a:lnTo>
                      <a:pt x="118" y="52"/>
                    </a:lnTo>
                    <a:lnTo>
                      <a:pt x="120" y="51"/>
                    </a:lnTo>
                    <a:lnTo>
                      <a:pt x="121" y="51"/>
                    </a:lnTo>
                    <a:lnTo>
                      <a:pt x="122" y="50"/>
                    </a:lnTo>
                    <a:lnTo>
                      <a:pt x="127" y="46"/>
                    </a:lnTo>
                    <a:lnTo>
                      <a:pt x="129" y="45"/>
                    </a:lnTo>
                    <a:lnTo>
                      <a:pt x="132" y="45"/>
                    </a:lnTo>
                    <a:lnTo>
                      <a:pt x="134" y="45"/>
                    </a:lnTo>
                    <a:lnTo>
                      <a:pt x="138" y="4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491" name="Freeform 90">
                <a:extLst>
                  <a:ext uri="{FF2B5EF4-FFF2-40B4-BE49-F238E27FC236}">
                    <a16:creationId xmlns:a16="http://schemas.microsoft.com/office/drawing/2014/main" id="{4A9BD65A-2EA6-F4EE-9630-4AB52015808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649663" y="4070350"/>
                <a:ext cx="47625" cy="39687"/>
              </a:xfrm>
              <a:custGeom>
                <a:avLst/>
                <a:gdLst>
                  <a:gd name="T0" fmla="*/ 0 w 30"/>
                  <a:gd name="T1" fmla="*/ 0 h 25"/>
                  <a:gd name="T2" fmla="*/ 8 w 30"/>
                  <a:gd name="T3" fmla="*/ 1 h 25"/>
                  <a:gd name="T4" fmla="*/ 11 w 30"/>
                  <a:gd name="T5" fmla="*/ 1 h 25"/>
                  <a:gd name="T6" fmla="*/ 13 w 30"/>
                  <a:gd name="T7" fmla="*/ 1 h 25"/>
                  <a:gd name="T8" fmla="*/ 14 w 30"/>
                  <a:gd name="T9" fmla="*/ 1 h 25"/>
                  <a:gd name="T10" fmla="*/ 15 w 30"/>
                  <a:gd name="T11" fmla="*/ 2 h 25"/>
                  <a:gd name="T12" fmla="*/ 18 w 30"/>
                  <a:gd name="T13" fmla="*/ 6 h 25"/>
                  <a:gd name="T14" fmla="*/ 20 w 30"/>
                  <a:gd name="T15" fmla="*/ 7 h 25"/>
                  <a:gd name="T16" fmla="*/ 20 w 30"/>
                  <a:gd name="T17" fmla="*/ 8 h 25"/>
                  <a:gd name="T18" fmla="*/ 30 w 30"/>
                  <a:gd name="T19" fmla="*/ 20 h 25"/>
                  <a:gd name="T20" fmla="*/ 30 w 30"/>
                  <a:gd name="T21" fmla="*/ 20 h 25"/>
                  <a:gd name="T22" fmla="*/ 30 w 30"/>
                  <a:gd name="T23" fmla="*/ 25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30" h="25">
                    <a:moveTo>
                      <a:pt x="0" y="0"/>
                    </a:moveTo>
                    <a:lnTo>
                      <a:pt x="8" y="1"/>
                    </a:lnTo>
                    <a:lnTo>
                      <a:pt x="11" y="1"/>
                    </a:lnTo>
                    <a:lnTo>
                      <a:pt x="13" y="1"/>
                    </a:lnTo>
                    <a:lnTo>
                      <a:pt x="14" y="1"/>
                    </a:lnTo>
                    <a:lnTo>
                      <a:pt x="15" y="2"/>
                    </a:lnTo>
                    <a:lnTo>
                      <a:pt x="18" y="6"/>
                    </a:lnTo>
                    <a:lnTo>
                      <a:pt x="20" y="7"/>
                    </a:lnTo>
                    <a:lnTo>
                      <a:pt x="20" y="8"/>
                    </a:lnTo>
                    <a:moveTo>
                      <a:pt x="30" y="20"/>
                    </a:moveTo>
                    <a:lnTo>
                      <a:pt x="30" y="20"/>
                    </a:lnTo>
                    <a:lnTo>
                      <a:pt x="30" y="2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492" name="Freeform 91">
                <a:extLst>
                  <a:ext uri="{FF2B5EF4-FFF2-40B4-BE49-F238E27FC236}">
                    <a16:creationId xmlns:a16="http://schemas.microsoft.com/office/drawing/2014/main" id="{32BC0C8D-D463-A8AD-BAE6-0480F6B4030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16338" y="4098925"/>
                <a:ext cx="244475" cy="65087"/>
              </a:xfrm>
              <a:custGeom>
                <a:avLst/>
                <a:gdLst>
                  <a:gd name="T0" fmla="*/ 0 w 154"/>
                  <a:gd name="T1" fmla="*/ 0 h 41"/>
                  <a:gd name="T2" fmla="*/ 2 w 154"/>
                  <a:gd name="T3" fmla="*/ 3 h 41"/>
                  <a:gd name="T4" fmla="*/ 4 w 154"/>
                  <a:gd name="T5" fmla="*/ 6 h 41"/>
                  <a:gd name="T6" fmla="*/ 7 w 154"/>
                  <a:gd name="T7" fmla="*/ 9 h 41"/>
                  <a:gd name="T8" fmla="*/ 9 w 154"/>
                  <a:gd name="T9" fmla="*/ 11 h 41"/>
                  <a:gd name="T10" fmla="*/ 14 w 154"/>
                  <a:gd name="T11" fmla="*/ 12 h 41"/>
                  <a:gd name="T12" fmla="*/ 16 w 154"/>
                  <a:gd name="T13" fmla="*/ 12 h 41"/>
                  <a:gd name="T14" fmla="*/ 36 w 154"/>
                  <a:gd name="T15" fmla="*/ 11 h 41"/>
                  <a:gd name="T16" fmla="*/ 59 w 154"/>
                  <a:gd name="T17" fmla="*/ 14 h 41"/>
                  <a:gd name="T18" fmla="*/ 63 w 154"/>
                  <a:gd name="T19" fmla="*/ 14 h 41"/>
                  <a:gd name="T20" fmla="*/ 65 w 154"/>
                  <a:gd name="T21" fmla="*/ 14 h 41"/>
                  <a:gd name="T22" fmla="*/ 77 w 154"/>
                  <a:gd name="T23" fmla="*/ 11 h 41"/>
                  <a:gd name="T24" fmla="*/ 80 w 154"/>
                  <a:gd name="T25" fmla="*/ 10 h 41"/>
                  <a:gd name="T26" fmla="*/ 83 w 154"/>
                  <a:gd name="T27" fmla="*/ 11 h 41"/>
                  <a:gd name="T28" fmla="*/ 84 w 154"/>
                  <a:gd name="T29" fmla="*/ 11 h 41"/>
                  <a:gd name="T30" fmla="*/ 89 w 154"/>
                  <a:gd name="T31" fmla="*/ 14 h 41"/>
                  <a:gd name="T32" fmla="*/ 105 w 154"/>
                  <a:gd name="T33" fmla="*/ 20 h 41"/>
                  <a:gd name="T34" fmla="*/ 109 w 154"/>
                  <a:gd name="T35" fmla="*/ 21 h 41"/>
                  <a:gd name="T36" fmla="*/ 132 w 154"/>
                  <a:gd name="T37" fmla="*/ 37 h 41"/>
                  <a:gd name="T38" fmla="*/ 137 w 154"/>
                  <a:gd name="T39" fmla="*/ 40 h 41"/>
                  <a:gd name="T40" fmla="*/ 144 w 154"/>
                  <a:gd name="T41" fmla="*/ 40 h 41"/>
                  <a:gd name="T42" fmla="*/ 146 w 154"/>
                  <a:gd name="T43" fmla="*/ 41 h 41"/>
                  <a:gd name="T44" fmla="*/ 147 w 154"/>
                  <a:gd name="T45" fmla="*/ 40 h 41"/>
                  <a:gd name="T46" fmla="*/ 149 w 154"/>
                  <a:gd name="T47" fmla="*/ 40 h 41"/>
                  <a:gd name="T48" fmla="*/ 150 w 154"/>
                  <a:gd name="T49" fmla="*/ 40 h 41"/>
                  <a:gd name="T50" fmla="*/ 152 w 154"/>
                  <a:gd name="T51" fmla="*/ 40 h 41"/>
                  <a:gd name="T52" fmla="*/ 154 w 154"/>
                  <a:gd name="T53" fmla="*/ 40 h 4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</a:cxnLst>
                <a:rect l="0" t="0" r="r" b="b"/>
                <a:pathLst>
                  <a:path w="154" h="41">
                    <a:moveTo>
                      <a:pt x="0" y="0"/>
                    </a:moveTo>
                    <a:lnTo>
                      <a:pt x="2" y="3"/>
                    </a:lnTo>
                    <a:lnTo>
                      <a:pt x="4" y="6"/>
                    </a:lnTo>
                    <a:lnTo>
                      <a:pt x="7" y="9"/>
                    </a:lnTo>
                    <a:lnTo>
                      <a:pt x="9" y="11"/>
                    </a:lnTo>
                    <a:lnTo>
                      <a:pt x="14" y="12"/>
                    </a:lnTo>
                    <a:lnTo>
                      <a:pt x="16" y="12"/>
                    </a:lnTo>
                    <a:lnTo>
                      <a:pt x="36" y="11"/>
                    </a:lnTo>
                    <a:lnTo>
                      <a:pt x="59" y="14"/>
                    </a:lnTo>
                    <a:lnTo>
                      <a:pt x="63" y="14"/>
                    </a:lnTo>
                    <a:lnTo>
                      <a:pt x="65" y="14"/>
                    </a:lnTo>
                    <a:lnTo>
                      <a:pt x="77" y="11"/>
                    </a:lnTo>
                    <a:lnTo>
                      <a:pt x="80" y="10"/>
                    </a:lnTo>
                    <a:lnTo>
                      <a:pt x="83" y="11"/>
                    </a:lnTo>
                    <a:lnTo>
                      <a:pt x="84" y="11"/>
                    </a:lnTo>
                    <a:lnTo>
                      <a:pt x="89" y="14"/>
                    </a:lnTo>
                    <a:lnTo>
                      <a:pt x="105" y="20"/>
                    </a:lnTo>
                    <a:lnTo>
                      <a:pt x="109" y="21"/>
                    </a:lnTo>
                    <a:lnTo>
                      <a:pt x="132" y="37"/>
                    </a:lnTo>
                    <a:lnTo>
                      <a:pt x="137" y="40"/>
                    </a:lnTo>
                    <a:lnTo>
                      <a:pt x="144" y="40"/>
                    </a:lnTo>
                    <a:lnTo>
                      <a:pt x="146" y="41"/>
                    </a:lnTo>
                    <a:lnTo>
                      <a:pt x="147" y="40"/>
                    </a:lnTo>
                    <a:lnTo>
                      <a:pt x="149" y="40"/>
                    </a:lnTo>
                    <a:lnTo>
                      <a:pt x="150" y="40"/>
                    </a:lnTo>
                    <a:lnTo>
                      <a:pt x="152" y="40"/>
                    </a:lnTo>
                    <a:lnTo>
                      <a:pt x="154" y="4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493" name="Freeform 92">
                <a:extLst>
                  <a:ext uri="{FF2B5EF4-FFF2-40B4-BE49-F238E27FC236}">
                    <a16:creationId xmlns:a16="http://schemas.microsoft.com/office/drawing/2014/main" id="{B4915FA1-4A2E-22D0-B5D6-6FA05E60E14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60813" y="4162425"/>
                <a:ext cx="150813" cy="28575"/>
              </a:xfrm>
              <a:custGeom>
                <a:avLst/>
                <a:gdLst>
                  <a:gd name="T0" fmla="*/ 0 w 95"/>
                  <a:gd name="T1" fmla="*/ 0 h 18"/>
                  <a:gd name="T2" fmla="*/ 17 w 95"/>
                  <a:gd name="T3" fmla="*/ 6 h 18"/>
                  <a:gd name="T4" fmla="*/ 19 w 95"/>
                  <a:gd name="T5" fmla="*/ 8 h 18"/>
                  <a:gd name="T6" fmla="*/ 26 w 95"/>
                  <a:gd name="T7" fmla="*/ 13 h 18"/>
                  <a:gd name="T8" fmla="*/ 28 w 95"/>
                  <a:gd name="T9" fmla="*/ 15 h 18"/>
                  <a:gd name="T10" fmla="*/ 31 w 95"/>
                  <a:gd name="T11" fmla="*/ 17 h 18"/>
                  <a:gd name="T12" fmla="*/ 33 w 95"/>
                  <a:gd name="T13" fmla="*/ 17 h 18"/>
                  <a:gd name="T14" fmla="*/ 36 w 95"/>
                  <a:gd name="T15" fmla="*/ 18 h 18"/>
                  <a:gd name="T16" fmla="*/ 38 w 95"/>
                  <a:gd name="T17" fmla="*/ 18 h 18"/>
                  <a:gd name="T18" fmla="*/ 40 w 95"/>
                  <a:gd name="T19" fmla="*/ 18 h 18"/>
                  <a:gd name="T20" fmla="*/ 46 w 95"/>
                  <a:gd name="T21" fmla="*/ 16 h 18"/>
                  <a:gd name="T22" fmla="*/ 62 w 95"/>
                  <a:gd name="T23" fmla="*/ 7 h 18"/>
                  <a:gd name="T24" fmla="*/ 64 w 95"/>
                  <a:gd name="T25" fmla="*/ 6 h 18"/>
                  <a:gd name="T26" fmla="*/ 67 w 95"/>
                  <a:gd name="T27" fmla="*/ 6 h 18"/>
                  <a:gd name="T28" fmla="*/ 80 w 95"/>
                  <a:gd name="T29" fmla="*/ 7 h 18"/>
                  <a:gd name="T30" fmla="*/ 95 w 95"/>
                  <a:gd name="T31" fmla="*/ 9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95" h="18">
                    <a:moveTo>
                      <a:pt x="0" y="0"/>
                    </a:moveTo>
                    <a:lnTo>
                      <a:pt x="17" y="6"/>
                    </a:lnTo>
                    <a:lnTo>
                      <a:pt x="19" y="8"/>
                    </a:lnTo>
                    <a:lnTo>
                      <a:pt x="26" y="13"/>
                    </a:lnTo>
                    <a:lnTo>
                      <a:pt x="28" y="15"/>
                    </a:lnTo>
                    <a:lnTo>
                      <a:pt x="31" y="17"/>
                    </a:lnTo>
                    <a:lnTo>
                      <a:pt x="33" y="17"/>
                    </a:lnTo>
                    <a:lnTo>
                      <a:pt x="36" y="18"/>
                    </a:lnTo>
                    <a:lnTo>
                      <a:pt x="38" y="18"/>
                    </a:lnTo>
                    <a:lnTo>
                      <a:pt x="40" y="18"/>
                    </a:lnTo>
                    <a:lnTo>
                      <a:pt x="46" y="16"/>
                    </a:lnTo>
                    <a:lnTo>
                      <a:pt x="62" y="7"/>
                    </a:lnTo>
                    <a:lnTo>
                      <a:pt x="64" y="6"/>
                    </a:lnTo>
                    <a:lnTo>
                      <a:pt x="67" y="6"/>
                    </a:lnTo>
                    <a:lnTo>
                      <a:pt x="80" y="7"/>
                    </a:lnTo>
                    <a:lnTo>
                      <a:pt x="95" y="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494" name="Freeform 93">
                <a:extLst>
                  <a:ext uri="{FF2B5EF4-FFF2-40B4-BE49-F238E27FC236}">
                    <a16:creationId xmlns:a16="http://schemas.microsoft.com/office/drawing/2014/main" id="{4B6C0F1E-BE5C-5C32-E60C-D8E8E9498BB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17926" y="4006850"/>
                <a:ext cx="98425" cy="92075"/>
              </a:xfrm>
              <a:custGeom>
                <a:avLst/>
                <a:gdLst>
                  <a:gd name="T0" fmla="*/ 0 w 62"/>
                  <a:gd name="T1" fmla="*/ 58 h 58"/>
                  <a:gd name="T2" fmla="*/ 9 w 62"/>
                  <a:gd name="T3" fmla="*/ 52 h 58"/>
                  <a:gd name="T4" fmla="*/ 15 w 62"/>
                  <a:gd name="T5" fmla="*/ 48 h 58"/>
                  <a:gd name="T6" fmla="*/ 16 w 62"/>
                  <a:gd name="T7" fmla="*/ 47 h 58"/>
                  <a:gd name="T8" fmla="*/ 16 w 62"/>
                  <a:gd name="T9" fmla="*/ 47 h 58"/>
                  <a:gd name="T10" fmla="*/ 23 w 62"/>
                  <a:gd name="T11" fmla="*/ 36 h 58"/>
                  <a:gd name="T12" fmla="*/ 25 w 62"/>
                  <a:gd name="T13" fmla="*/ 33 h 58"/>
                  <a:gd name="T14" fmla="*/ 26 w 62"/>
                  <a:gd name="T15" fmla="*/ 33 h 58"/>
                  <a:gd name="T16" fmla="*/ 26 w 62"/>
                  <a:gd name="T17" fmla="*/ 32 h 58"/>
                  <a:gd name="T18" fmla="*/ 28 w 62"/>
                  <a:gd name="T19" fmla="*/ 31 h 58"/>
                  <a:gd name="T20" fmla="*/ 31 w 62"/>
                  <a:gd name="T21" fmla="*/ 29 h 58"/>
                  <a:gd name="T22" fmla="*/ 33 w 62"/>
                  <a:gd name="T23" fmla="*/ 26 h 58"/>
                  <a:gd name="T24" fmla="*/ 41 w 62"/>
                  <a:gd name="T25" fmla="*/ 15 h 58"/>
                  <a:gd name="T26" fmla="*/ 44 w 62"/>
                  <a:gd name="T27" fmla="*/ 14 h 58"/>
                  <a:gd name="T28" fmla="*/ 45 w 62"/>
                  <a:gd name="T29" fmla="*/ 12 h 58"/>
                  <a:gd name="T30" fmla="*/ 53 w 62"/>
                  <a:gd name="T31" fmla="*/ 8 h 58"/>
                  <a:gd name="T32" fmla="*/ 55 w 62"/>
                  <a:gd name="T33" fmla="*/ 6 h 58"/>
                  <a:gd name="T34" fmla="*/ 57 w 62"/>
                  <a:gd name="T35" fmla="*/ 6 h 58"/>
                  <a:gd name="T36" fmla="*/ 59 w 62"/>
                  <a:gd name="T37" fmla="*/ 4 h 58"/>
                  <a:gd name="T38" fmla="*/ 60 w 62"/>
                  <a:gd name="T39" fmla="*/ 2 h 58"/>
                  <a:gd name="T40" fmla="*/ 62 w 62"/>
                  <a:gd name="T41" fmla="*/ 0 h 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62" h="58">
                    <a:moveTo>
                      <a:pt x="0" y="58"/>
                    </a:moveTo>
                    <a:lnTo>
                      <a:pt x="9" y="52"/>
                    </a:lnTo>
                    <a:lnTo>
                      <a:pt x="15" y="48"/>
                    </a:lnTo>
                    <a:lnTo>
                      <a:pt x="16" y="47"/>
                    </a:lnTo>
                    <a:lnTo>
                      <a:pt x="16" y="47"/>
                    </a:lnTo>
                    <a:lnTo>
                      <a:pt x="23" y="36"/>
                    </a:lnTo>
                    <a:lnTo>
                      <a:pt x="25" y="33"/>
                    </a:lnTo>
                    <a:lnTo>
                      <a:pt x="26" y="33"/>
                    </a:lnTo>
                    <a:lnTo>
                      <a:pt x="26" y="32"/>
                    </a:lnTo>
                    <a:lnTo>
                      <a:pt x="28" y="31"/>
                    </a:lnTo>
                    <a:lnTo>
                      <a:pt x="31" y="29"/>
                    </a:lnTo>
                    <a:lnTo>
                      <a:pt x="33" y="26"/>
                    </a:lnTo>
                    <a:lnTo>
                      <a:pt x="41" y="15"/>
                    </a:lnTo>
                    <a:lnTo>
                      <a:pt x="44" y="14"/>
                    </a:lnTo>
                    <a:lnTo>
                      <a:pt x="45" y="12"/>
                    </a:lnTo>
                    <a:lnTo>
                      <a:pt x="53" y="8"/>
                    </a:lnTo>
                    <a:lnTo>
                      <a:pt x="55" y="6"/>
                    </a:lnTo>
                    <a:lnTo>
                      <a:pt x="57" y="6"/>
                    </a:lnTo>
                    <a:lnTo>
                      <a:pt x="59" y="4"/>
                    </a:lnTo>
                    <a:lnTo>
                      <a:pt x="60" y="2"/>
                    </a:lnTo>
                    <a:lnTo>
                      <a:pt x="62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495" name="Freeform 94">
                <a:extLst>
                  <a:ext uri="{FF2B5EF4-FFF2-40B4-BE49-F238E27FC236}">
                    <a16:creationId xmlns:a16="http://schemas.microsoft.com/office/drawing/2014/main" id="{3BBF383C-455E-F74E-9C90-9B5C3435775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16351" y="3960813"/>
                <a:ext cx="14288" cy="46037"/>
              </a:xfrm>
              <a:custGeom>
                <a:avLst/>
                <a:gdLst>
                  <a:gd name="T0" fmla="*/ 0 w 9"/>
                  <a:gd name="T1" fmla="*/ 29 h 29"/>
                  <a:gd name="T2" fmla="*/ 2 w 9"/>
                  <a:gd name="T3" fmla="*/ 23 h 29"/>
                  <a:gd name="T4" fmla="*/ 6 w 9"/>
                  <a:gd name="T5" fmla="*/ 16 h 29"/>
                  <a:gd name="T6" fmla="*/ 8 w 9"/>
                  <a:gd name="T7" fmla="*/ 8 h 29"/>
                  <a:gd name="T8" fmla="*/ 9 w 9"/>
                  <a:gd name="T9" fmla="*/ 0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9" h="29">
                    <a:moveTo>
                      <a:pt x="0" y="29"/>
                    </a:moveTo>
                    <a:lnTo>
                      <a:pt x="2" y="23"/>
                    </a:lnTo>
                    <a:lnTo>
                      <a:pt x="6" y="16"/>
                    </a:lnTo>
                    <a:lnTo>
                      <a:pt x="8" y="8"/>
                    </a:lnTo>
                    <a:lnTo>
                      <a:pt x="9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496" name="Freeform 95">
                <a:extLst>
                  <a:ext uri="{FF2B5EF4-FFF2-40B4-BE49-F238E27FC236}">
                    <a16:creationId xmlns:a16="http://schemas.microsoft.com/office/drawing/2014/main" id="{8E8949ED-0EDF-62AC-1B09-4D1A48D2F23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22701" y="3851275"/>
                <a:ext cx="42863" cy="109537"/>
              </a:xfrm>
              <a:custGeom>
                <a:avLst/>
                <a:gdLst>
                  <a:gd name="T0" fmla="*/ 5 w 27"/>
                  <a:gd name="T1" fmla="*/ 69 h 69"/>
                  <a:gd name="T2" fmla="*/ 5 w 27"/>
                  <a:gd name="T3" fmla="*/ 67 h 69"/>
                  <a:gd name="T4" fmla="*/ 4 w 27"/>
                  <a:gd name="T5" fmla="*/ 64 h 69"/>
                  <a:gd name="T6" fmla="*/ 4 w 27"/>
                  <a:gd name="T7" fmla="*/ 61 h 69"/>
                  <a:gd name="T8" fmla="*/ 1 w 27"/>
                  <a:gd name="T9" fmla="*/ 55 h 69"/>
                  <a:gd name="T10" fmla="*/ 0 w 27"/>
                  <a:gd name="T11" fmla="*/ 53 h 69"/>
                  <a:gd name="T12" fmla="*/ 0 w 27"/>
                  <a:gd name="T13" fmla="*/ 50 h 69"/>
                  <a:gd name="T14" fmla="*/ 0 w 27"/>
                  <a:gd name="T15" fmla="*/ 48 h 69"/>
                  <a:gd name="T16" fmla="*/ 1 w 27"/>
                  <a:gd name="T17" fmla="*/ 45 h 69"/>
                  <a:gd name="T18" fmla="*/ 3 w 27"/>
                  <a:gd name="T19" fmla="*/ 42 h 69"/>
                  <a:gd name="T20" fmla="*/ 9 w 27"/>
                  <a:gd name="T21" fmla="*/ 34 h 69"/>
                  <a:gd name="T22" fmla="*/ 11 w 27"/>
                  <a:gd name="T23" fmla="*/ 31 h 69"/>
                  <a:gd name="T24" fmla="*/ 13 w 27"/>
                  <a:gd name="T25" fmla="*/ 27 h 69"/>
                  <a:gd name="T26" fmla="*/ 15 w 27"/>
                  <a:gd name="T27" fmla="*/ 17 h 69"/>
                  <a:gd name="T28" fmla="*/ 17 w 27"/>
                  <a:gd name="T29" fmla="*/ 14 h 69"/>
                  <a:gd name="T30" fmla="*/ 24 w 27"/>
                  <a:gd name="T31" fmla="*/ 4 h 69"/>
                  <a:gd name="T32" fmla="*/ 27 w 27"/>
                  <a:gd name="T33" fmla="*/ 0 h 6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27" h="69">
                    <a:moveTo>
                      <a:pt x="5" y="69"/>
                    </a:moveTo>
                    <a:lnTo>
                      <a:pt x="5" y="67"/>
                    </a:lnTo>
                    <a:lnTo>
                      <a:pt x="4" y="64"/>
                    </a:lnTo>
                    <a:lnTo>
                      <a:pt x="4" y="61"/>
                    </a:lnTo>
                    <a:lnTo>
                      <a:pt x="1" y="55"/>
                    </a:lnTo>
                    <a:lnTo>
                      <a:pt x="0" y="53"/>
                    </a:lnTo>
                    <a:lnTo>
                      <a:pt x="0" y="50"/>
                    </a:lnTo>
                    <a:lnTo>
                      <a:pt x="0" y="48"/>
                    </a:lnTo>
                    <a:lnTo>
                      <a:pt x="1" y="45"/>
                    </a:lnTo>
                    <a:lnTo>
                      <a:pt x="3" y="42"/>
                    </a:lnTo>
                    <a:lnTo>
                      <a:pt x="9" y="34"/>
                    </a:lnTo>
                    <a:lnTo>
                      <a:pt x="11" y="31"/>
                    </a:lnTo>
                    <a:lnTo>
                      <a:pt x="13" y="27"/>
                    </a:lnTo>
                    <a:lnTo>
                      <a:pt x="15" y="17"/>
                    </a:lnTo>
                    <a:lnTo>
                      <a:pt x="17" y="14"/>
                    </a:lnTo>
                    <a:lnTo>
                      <a:pt x="24" y="4"/>
                    </a:lnTo>
                    <a:lnTo>
                      <a:pt x="27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497" name="Freeform 96">
                <a:extLst>
                  <a:ext uri="{FF2B5EF4-FFF2-40B4-BE49-F238E27FC236}">
                    <a16:creationId xmlns:a16="http://schemas.microsoft.com/office/drawing/2014/main" id="{5F21CA35-5B4B-9ED4-4507-B644E79EA2F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29038" y="2628900"/>
                <a:ext cx="3175" cy="52387"/>
              </a:xfrm>
              <a:custGeom>
                <a:avLst/>
                <a:gdLst>
                  <a:gd name="T0" fmla="*/ 0 w 2"/>
                  <a:gd name="T1" fmla="*/ 33 h 33"/>
                  <a:gd name="T2" fmla="*/ 2 w 2"/>
                  <a:gd name="T3" fmla="*/ 25 h 33"/>
                  <a:gd name="T4" fmla="*/ 1 w 2"/>
                  <a:gd name="T5" fmla="*/ 17 h 33"/>
                  <a:gd name="T6" fmla="*/ 0 w 2"/>
                  <a:gd name="T7" fmla="*/ 8 h 33"/>
                  <a:gd name="T8" fmla="*/ 0 w 2"/>
                  <a:gd name="T9" fmla="*/ 0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" h="33">
                    <a:moveTo>
                      <a:pt x="0" y="33"/>
                    </a:moveTo>
                    <a:lnTo>
                      <a:pt x="2" y="25"/>
                    </a:lnTo>
                    <a:lnTo>
                      <a:pt x="1" y="17"/>
                    </a:lnTo>
                    <a:lnTo>
                      <a:pt x="0" y="8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498" name="Freeform 97">
                <a:extLst>
                  <a:ext uri="{FF2B5EF4-FFF2-40B4-BE49-F238E27FC236}">
                    <a16:creationId xmlns:a16="http://schemas.microsoft.com/office/drawing/2014/main" id="{CEC5DB21-8286-56FC-9490-C861876F0E4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92563" y="3436938"/>
                <a:ext cx="195263" cy="44450"/>
              </a:xfrm>
              <a:custGeom>
                <a:avLst/>
                <a:gdLst>
                  <a:gd name="T0" fmla="*/ 123 w 123"/>
                  <a:gd name="T1" fmla="*/ 17 h 28"/>
                  <a:gd name="T2" fmla="*/ 117 w 123"/>
                  <a:gd name="T3" fmla="*/ 17 h 28"/>
                  <a:gd name="T4" fmla="*/ 112 w 123"/>
                  <a:gd name="T5" fmla="*/ 18 h 28"/>
                  <a:gd name="T6" fmla="*/ 90 w 123"/>
                  <a:gd name="T7" fmla="*/ 27 h 28"/>
                  <a:gd name="T8" fmla="*/ 86 w 123"/>
                  <a:gd name="T9" fmla="*/ 28 h 28"/>
                  <a:gd name="T10" fmla="*/ 82 w 123"/>
                  <a:gd name="T11" fmla="*/ 28 h 28"/>
                  <a:gd name="T12" fmla="*/ 76 w 123"/>
                  <a:gd name="T13" fmla="*/ 27 h 28"/>
                  <a:gd name="T14" fmla="*/ 64 w 123"/>
                  <a:gd name="T15" fmla="*/ 23 h 28"/>
                  <a:gd name="T16" fmla="*/ 51 w 123"/>
                  <a:gd name="T17" fmla="*/ 20 h 28"/>
                  <a:gd name="T18" fmla="*/ 38 w 123"/>
                  <a:gd name="T19" fmla="*/ 16 h 28"/>
                  <a:gd name="T20" fmla="*/ 23 w 123"/>
                  <a:gd name="T21" fmla="*/ 6 h 28"/>
                  <a:gd name="T22" fmla="*/ 11 w 123"/>
                  <a:gd name="T23" fmla="*/ 1 h 28"/>
                  <a:gd name="T24" fmla="*/ 8 w 123"/>
                  <a:gd name="T25" fmla="*/ 0 h 28"/>
                  <a:gd name="T26" fmla="*/ 4 w 123"/>
                  <a:gd name="T27" fmla="*/ 0 h 28"/>
                  <a:gd name="T28" fmla="*/ 3 w 123"/>
                  <a:gd name="T29" fmla="*/ 0 h 28"/>
                  <a:gd name="T30" fmla="*/ 1 w 123"/>
                  <a:gd name="T31" fmla="*/ 1 h 28"/>
                  <a:gd name="T32" fmla="*/ 0 w 123"/>
                  <a:gd name="T33" fmla="*/ 1 h 28"/>
                  <a:gd name="T34" fmla="*/ 0 w 123"/>
                  <a:gd name="T35" fmla="*/ 2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123" h="28">
                    <a:moveTo>
                      <a:pt x="123" y="17"/>
                    </a:moveTo>
                    <a:lnTo>
                      <a:pt x="117" y="17"/>
                    </a:lnTo>
                    <a:lnTo>
                      <a:pt x="112" y="18"/>
                    </a:lnTo>
                    <a:lnTo>
                      <a:pt x="90" y="27"/>
                    </a:lnTo>
                    <a:lnTo>
                      <a:pt x="86" y="28"/>
                    </a:lnTo>
                    <a:lnTo>
                      <a:pt x="82" y="28"/>
                    </a:lnTo>
                    <a:lnTo>
                      <a:pt x="76" y="27"/>
                    </a:lnTo>
                    <a:lnTo>
                      <a:pt x="64" y="23"/>
                    </a:lnTo>
                    <a:lnTo>
                      <a:pt x="51" y="20"/>
                    </a:lnTo>
                    <a:lnTo>
                      <a:pt x="38" y="16"/>
                    </a:lnTo>
                    <a:lnTo>
                      <a:pt x="23" y="6"/>
                    </a:lnTo>
                    <a:lnTo>
                      <a:pt x="11" y="1"/>
                    </a:lnTo>
                    <a:lnTo>
                      <a:pt x="8" y="0"/>
                    </a:lnTo>
                    <a:lnTo>
                      <a:pt x="4" y="0"/>
                    </a:lnTo>
                    <a:lnTo>
                      <a:pt x="3" y="0"/>
                    </a:lnTo>
                    <a:lnTo>
                      <a:pt x="1" y="1"/>
                    </a:lnTo>
                    <a:lnTo>
                      <a:pt x="0" y="1"/>
                    </a:lnTo>
                    <a:lnTo>
                      <a:pt x="0" y="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499" name="Freeform 98">
                <a:extLst>
                  <a:ext uri="{FF2B5EF4-FFF2-40B4-BE49-F238E27FC236}">
                    <a16:creationId xmlns:a16="http://schemas.microsoft.com/office/drawing/2014/main" id="{72B4B47F-4BA5-DC5D-55B0-3FFCD8C4E8B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41763" y="3440113"/>
                <a:ext cx="52388" cy="28575"/>
              </a:xfrm>
              <a:custGeom>
                <a:avLst/>
                <a:gdLst>
                  <a:gd name="T0" fmla="*/ 33 w 33"/>
                  <a:gd name="T1" fmla="*/ 0 h 18"/>
                  <a:gd name="T2" fmla="*/ 31 w 33"/>
                  <a:gd name="T3" fmla="*/ 2 h 18"/>
                  <a:gd name="T4" fmla="*/ 29 w 33"/>
                  <a:gd name="T5" fmla="*/ 4 h 18"/>
                  <a:gd name="T6" fmla="*/ 27 w 33"/>
                  <a:gd name="T7" fmla="*/ 4 h 18"/>
                  <a:gd name="T8" fmla="*/ 22 w 33"/>
                  <a:gd name="T9" fmla="*/ 5 h 18"/>
                  <a:gd name="T10" fmla="*/ 21 w 33"/>
                  <a:gd name="T11" fmla="*/ 5 h 18"/>
                  <a:gd name="T12" fmla="*/ 7 w 33"/>
                  <a:gd name="T13" fmla="*/ 16 h 18"/>
                  <a:gd name="T14" fmla="*/ 7 w 33"/>
                  <a:gd name="T15" fmla="*/ 16 h 18"/>
                  <a:gd name="T16" fmla="*/ 0 w 33"/>
                  <a:gd name="T17" fmla="*/ 18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33" h="18">
                    <a:moveTo>
                      <a:pt x="33" y="0"/>
                    </a:moveTo>
                    <a:lnTo>
                      <a:pt x="31" y="2"/>
                    </a:lnTo>
                    <a:lnTo>
                      <a:pt x="29" y="4"/>
                    </a:lnTo>
                    <a:lnTo>
                      <a:pt x="27" y="4"/>
                    </a:lnTo>
                    <a:lnTo>
                      <a:pt x="22" y="5"/>
                    </a:lnTo>
                    <a:lnTo>
                      <a:pt x="21" y="5"/>
                    </a:lnTo>
                    <a:lnTo>
                      <a:pt x="7" y="16"/>
                    </a:lnTo>
                    <a:lnTo>
                      <a:pt x="7" y="16"/>
                    </a:lnTo>
                    <a:lnTo>
                      <a:pt x="0" y="18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00" name="Freeform 99">
                <a:extLst>
                  <a:ext uri="{FF2B5EF4-FFF2-40B4-BE49-F238E27FC236}">
                    <a16:creationId xmlns:a16="http://schemas.microsoft.com/office/drawing/2014/main" id="{EDA91D34-A166-D8E1-0B74-52A6254D04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81438" y="3468688"/>
                <a:ext cx="60325" cy="15875"/>
              </a:xfrm>
              <a:custGeom>
                <a:avLst/>
                <a:gdLst>
                  <a:gd name="T0" fmla="*/ 38 w 38"/>
                  <a:gd name="T1" fmla="*/ 0 h 10"/>
                  <a:gd name="T2" fmla="*/ 29 w 38"/>
                  <a:gd name="T3" fmla="*/ 1 h 10"/>
                  <a:gd name="T4" fmla="*/ 0 w 38"/>
                  <a:gd name="T5" fmla="*/ 1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8" h="10">
                    <a:moveTo>
                      <a:pt x="38" y="0"/>
                    </a:moveTo>
                    <a:lnTo>
                      <a:pt x="29" y="1"/>
                    </a:lnTo>
                    <a:lnTo>
                      <a:pt x="0" y="1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01" name="Freeform 100">
                <a:extLst>
                  <a:ext uri="{FF2B5EF4-FFF2-40B4-BE49-F238E27FC236}">
                    <a16:creationId xmlns:a16="http://schemas.microsoft.com/office/drawing/2014/main" id="{71C8C0FC-85BD-A97B-19CE-B36E1858417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665538" y="2706688"/>
                <a:ext cx="152400" cy="19050"/>
              </a:xfrm>
              <a:custGeom>
                <a:avLst/>
                <a:gdLst>
                  <a:gd name="T0" fmla="*/ 0 w 96"/>
                  <a:gd name="T1" fmla="*/ 0 h 12"/>
                  <a:gd name="T2" fmla="*/ 17 w 96"/>
                  <a:gd name="T3" fmla="*/ 6 h 12"/>
                  <a:gd name="T4" fmla="*/ 18 w 96"/>
                  <a:gd name="T5" fmla="*/ 6 h 12"/>
                  <a:gd name="T6" fmla="*/ 20 w 96"/>
                  <a:gd name="T7" fmla="*/ 8 h 12"/>
                  <a:gd name="T8" fmla="*/ 21 w 96"/>
                  <a:gd name="T9" fmla="*/ 9 h 12"/>
                  <a:gd name="T10" fmla="*/ 22 w 96"/>
                  <a:gd name="T11" fmla="*/ 10 h 12"/>
                  <a:gd name="T12" fmla="*/ 25 w 96"/>
                  <a:gd name="T13" fmla="*/ 11 h 12"/>
                  <a:gd name="T14" fmla="*/ 28 w 96"/>
                  <a:gd name="T15" fmla="*/ 12 h 12"/>
                  <a:gd name="T16" fmla="*/ 31 w 96"/>
                  <a:gd name="T17" fmla="*/ 12 h 12"/>
                  <a:gd name="T18" fmla="*/ 38 w 96"/>
                  <a:gd name="T19" fmla="*/ 9 h 12"/>
                  <a:gd name="T20" fmla="*/ 67 w 96"/>
                  <a:gd name="T21" fmla="*/ 9 h 12"/>
                  <a:gd name="T22" fmla="*/ 88 w 96"/>
                  <a:gd name="T23" fmla="*/ 2 h 12"/>
                  <a:gd name="T24" fmla="*/ 96 w 96"/>
                  <a:gd name="T25" fmla="*/ 1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96" h="12">
                    <a:moveTo>
                      <a:pt x="0" y="0"/>
                    </a:moveTo>
                    <a:lnTo>
                      <a:pt x="17" y="6"/>
                    </a:lnTo>
                    <a:lnTo>
                      <a:pt x="18" y="6"/>
                    </a:lnTo>
                    <a:lnTo>
                      <a:pt x="20" y="8"/>
                    </a:lnTo>
                    <a:lnTo>
                      <a:pt x="21" y="9"/>
                    </a:lnTo>
                    <a:lnTo>
                      <a:pt x="22" y="10"/>
                    </a:lnTo>
                    <a:lnTo>
                      <a:pt x="25" y="11"/>
                    </a:lnTo>
                    <a:lnTo>
                      <a:pt x="28" y="12"/>
                    </a:lnTo>
                    <a:lnTo>
                      <a:pt x="31" y="12"/>
                    </a:lnTo>
                    <a:lnTo>
                      <a:pt x="38" y="9"/>
                    </a:lnTo>
                    <a:lnTo>
                      <a:pt x="67" y="9"/>
                    </a:lnTo>
                    <a:lnTo>
                      <a:pt x="88" y="2"/>
                    </a:lnTo>
                    <a:lnTo>
                      <a:pt x="96" y="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02" name="Freeform 101">
                <a:extLst>
                  <a:ext uri="{FF2B5EF4-FFF2-40B4-BE49-F238E27FC236}">
                    <a16:creationId xmlns:a16="http://schemas.microsoft.com/office/drawing/2014/main" id="{B1E946D9-5F6C-9859-FF72-CC2850DA48E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30638" y="3540125"/>
                <a:ext cx="44450" cy="244475"/>
              </a:xfrm>
              <a:custGeom>
                <a:avLst/>
                <a:gdLst>
                  <a:gd name="T0" fmla="*/ 28 w 28"/>
                  <a:gd name="T1" fmla="*/ 154 h 154"/>
                  <a:gd name="T2" fmla="*/ 27 w 28"/>
                  <a:gd name="T3" fmla="*/ 151 h 154"/>
                  <a:gd name="T4" fmla="*/ 27 w 28"/>
                  <a:gd name="T5" fmla="*/ 147 h 154"/>
                  <a:gd name="T6" fmla="*/ 26 w 28"/>
                  <a:gd name="T7" fmla="*/ 143 h 154"/>
                  <a:gd name="T8" fmla="*/ 26 w 28"/>
                  <a:gd name="T9" fmla="*/ 138 h 154"/>
                  <a:gd name="T10" fmla="*/ 26 w 28"/>
                  <a:gd name="T11" fmla="*/ 134 h 154"/>
                  <a:gd name="T12" fmla="*/ 27 w 28"/>
                  <a:gd name="T13" fmla="*/ 126 h 154"/>
                  <a:gd name="T14" fmla="*/ 27 w 28"/>
                  <a:gd name="T15" fmla="*/ 125 h 154"/>
                  <a:gd name="T16" fmla="*/ 26 w 28"/>
                  <a:gd name="T17" fmla="*/ 122 h 154"/>
                  <a:gd name="T18" fmla="*/ 24 w 28"/>
                  <a:gd name="T19" fmla="*/ 116 h 154"/>
                  <a:gd name="T20" fmla="*/ 23 w 28"/>
                  <a:gd name="T21" fmla="*/ 114 h 154"/>
                  <a:gd name="T22" fmla="*/ 23 w 28"/>
                  <a:gd name="T23" fmla="*/ 113 h 154"/>
                  <a:gd name="T24" fmla="*/ 23 w 28"/>
                  <a:gd name="T25" fmla="*/ 112 h 154"/>
                  <a:gd name="T26" fmla="*/ 23 w 28"/>
                  <a:gd name="T27" fmla="*/ 110 h 154"/>
                  <a:gd name="T28" fmla="*/ 23 w 28"/>
                  <a:gd name="T29" fmla="*/ 109 h 154"/>
                  <a:gd name="T30" fmla="*/ 24 w 28"/>
                  <a:gd name="T31" fmla="*/ 105 h 154"/>
                  <a:gd name="T32" fmla="*/ 24 w 28"/>
                  <a:gd name="T33" fmla="*/ 103 h 154"/>
                  <a:gd name="T34" fmla="*/ 23 w 28"/>
                  <a:gd name="T35" fmla="*/ 101 h 154"/>
                  <a:gd name="T36" fmla="*/ 22 w 28"/>
                  <a:gd name="T37" fmla="*/ 99 h 154"/>
                  <a:gd name="T38" fmla="*/ 22 w 28"/>
                  <a:gd name="T39" fmla="*/ 98 h 154"/>
                  <a:gd name="T40" fmla="*/ 21 w 28"/>
                  <a:gd name="T41" fmla="*/ 95 h 154"/>
                  <a:gd name="T42" fmla="*/ 20 w 28"/>
                  <a:gd name="T43" fmla="*/ 92 h 154"/>
                  <a:gd name="T44" fmla="*/ 20 w 28"/>
                  <a:gd name="T45" fmla="*/ 86 h 154"/>
                  <a:gd name="T46" fmla="*/ 19 w 28"/>
                  <a:gd name="T47" fmla="*/ 83 h 154"/>
                  <a:gd name="T48" fmla="*/ 18 w 28"/>
                  <a:gd name="T49" fmla="*/ 81 h 154"/>
                  <a:gd name="T50" fmla="*/ 18 w 28"/>
                  <a:gd name="T51" fmla="*/ 79 h 154"/>
                  <a:gd name="T52" fmla="*/ 11 w 28"/>
                  <a:gd name="T53" fmla="*/ 76 h 154"/>
                  <a:gd name="T54" fmla="*/ 9 w 28"/>
                  <a:gd name="T55" fmla="*/ 74 h 154"/>
                  <a:gd name="T56" fmla="*/ 9 w 28"/>
                  <a:gd name="T57" fmla="*/ 71 h 154"/>
                  <a:gd name="T58" fmla="*/ 8 w 28"/>
                  <a:gd name="T59" fmla="*/ 68 h 154"/>
                  <a:gd name="T60" fmla="*/ 8 w 28"/>
                  <a:gd name="T61" fmla="*/ 63 h 154"/>
                  <a:gd name="T62" fmla="*/ 11 w 28"/>
                  <a:gd name="T63" fmla="*/ 42 h 154"/>
                  <a:gd name="T64" fmla="*/ 11 w 28"/>
                  <a:gd name="T65" fmla="*/ 40 h 154"/>
                  <a:gd name="T66" fmla="*/ 11 w 28"/>
                  <a:gd name="T67" fmla="*/ 37 h 154"/>
                  <a:gd name="T68" fmla="*/ 11 w 28"/>
                  <a:gd name="T69" fmla="*/ 36 h 154"/>
                  <a:gd name="T70" fmla="*/ 10 w 28"/>
                  <a:gd name="T71" fmla="*/ 34 h 154"/>
                  <a:gd name="T72" fmla="*/ 9 w 28"/>
                  <a:gd name="T73" fmla="*/ 33 h 154"/>
                  <a:gd name="T74" fmla="*/ 8 w 28"/>
                  <a:gd name="T75" fmla="*/ 31 h 154"/>
                  <a:gd name="T76" fmla="*/ 8 w 28"/>
                  <a:gd name="T77" fmla="*/ 29 h 154"/>
                  <a:gd name="T78" fmla="*/ 8 w 28"/>
                  <a:gd name="T79" fmla="*/ 27 h 154"/>
                  <a:gd name="T80" fmla="*/ 8 w 28"/>
                  <a:gd name="T81" fmla="*/ 25 h 154"/>
                  <a:gd name="T82" fmla="*/ 8 w 28"/>
                  <a:gd name="T83" fmla="*/ 24 h 154"/>
                  <a:gd name="T84" fmla="*/ 9 w 28"/>
                  <a:gd name="T85" fmla="*/ 21 h 154"/>
                  <a:gd name="T86" fmla="*/ 9 w 28"/>
                  <a:gd name="T87" fmla="*/ 19 h 154"/>
                  <a:gd name="T88" fmla="*/ 9 w 28"/>
                  <a:gd name="T89" fmla="*/ 17 h 154"/>
                  <a:gd name="T90" fmla="*/ 9 w 28"/>
                  <a:gd name="T91" fmla="*/ 15 h 154"/>
                  <a:gd name="T92" fmla="*/ 9 w 28"/>
                  <a:gd name="T93" fmla="*/ 14 h 154"/>
                  <a:gd name="T94" fmla="*/ 9 w 28"/>
                  <a:gd name="T95" fmla="*/ 12 h 154"/>
                  <a:gd name="T96" fmla="*/ 8 w 28"/>
                  <a:gd name="T97" fmla="*/ 9 h 154"/>
                  <a:gd name="T98" fmla="*/ 6 w 28"/>
                  <a:gd name="T99" fmla="*/ 7 h 154"/>
                  <a:gd name="T100" fmla="*/ 0 w 28"/>
                  <a:gd name="T101" fmla="*/ 2 h 154"/>
                  <a:gd name="T102" fmla="*/ 0 w 28"/>
                  <a:gd name="T103" fmla="*/ 1 h 154"/>
                  <a:gd name="T104" fmla="*/ 0 w 28"/>
                  <a:gd name="T105" fmla="*/ 0 h 15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</a:cxnLst>
                <a:rect l="0" t="0" r="r" b="b"/>
                <a:pathLst>
                  <a:path w="28" h="154">
                    <a:moveTo>
                      <a:pt x="28" y="154"/>
                    </a:moveTo>
                    <a:lnTo>
                      <a:pt x="27" y="151"/>
                    </a:lnTo>
                    <a:lnTo>
                      <a:pt x="27" y="147"/>
                    </a:lnTo>
                    <a:lnTo>
                      <a:pt x="26" y="143"/>
                    </a:lnTo>
                    <a:lnTo>
                      <a:pt x="26" y="138"/>
                    </a:lnTo>
                    <a:lnTo>
                      <a:pt x="26" y="134"/>
                    </a:lnTo>
                    <a:lnTo>
                      <a:pt x="27" y="126"/>
                    </a:lnTo>
                    <a:lnTo>
                      <a:pt x="27" y="125"/>
                    </a:lnTo>
                    <a:lnTo>
                      <a:pt x="26" y="122"/>
                    </a:lnTo>
                    <a:lnTo>
                      <a:pt x="24" y="116"/>
                    </a:lnTo>
                    <a:lnTo>
                      <a:pt x="23" y="114"/>
                    </a:lnTo>
                    <a:lnTo>
                      <a:pt x="23" y="113"/>
                    </a:lnTo>
                    <a:lnTo>
                      <a:pt x="23" y="112"/>
                    </a:lnTo>
                    <a:lnTo>
                      <a:pt x="23" y="110"/>
                    </a:lnTo>
                    <a:lnTo>
                      <a:pt x="23" y="109"/>
                    </a:lnTo>
                    <a:lnTo>
                      <a:pt x="24" y="105"/>
                    </a:lnTo>
                    <a:lnTo>
                      <a:pt x="24" y="103"/>
                    </a:lnTo>
                    <a:lnTo>
                      <a:pt x="23" y="101"/>
                    </a:lnTo>
                    <a:lnTo>
                      <a:pt x="22" y="99"/>
                    </a:lnTo>
                    <a:lnTo>
                      <a:pt x="22" y="98"/>
                    </a:lnTo>
                    <a:lnTo>
                      <a:pt x="21" y="95"/>
                    </a:lnTo>
                    <a:lnTo>
                      <a:pt x="20" y="92"/>
                    </a:lnTo>
                    <a:lnTo>
                      <a:pt x="20" y="86"/>
                    </a:lnTo>
                    <a:lnTo>
                      <a:pt x="19" y="83"/>
                    </a:lnTo>
                    <a:lnTo>
                      <a:pt x="18" y="81"/>
                    </a:lnTo>
                    <a:lnTo>
                      <a:pt x="18" y="79"/>
                    </a:lnTo>
                    <a:lnTo>
                      <a:pt x="11" y="76"/>
                    </a:lnTo>
                    <a:lnTo>
                      <a:pt x="9" y="74"/>
                    </a:lnTo>
                    <a:lnTo>
                      <a:pt x="9" y="71"/>
                    </a:lnTo>
                    <a:lnTo>
                      <a:pt x="8" y="68"/>
                    </a:lnTo>
                    <a:lnTo>
                      <a:pt x="8" y="63"/>
                    </a:lnTo>
                    <a:lnTo>
                      <a:pt x="11" y="42"/>
                    </a:lnTo>
                    <a:lnTo>
                      <a:pt x="11" y="40"/>
                    </a:lnTo>
                    <a:lnTo>
                      <a:pt x="11" y="37"/>
                    </a:lnTo>
                    <a:lnTo>
                      <a:pt x="11" y="36"/>
                    </a:lnTo>
                    <a:lnTo>
                      <a:pt x="10" y="34"/>
                    </a:lnTo>
                    <a:lnTo>
                      <a:pt x="9" y="33"/>
                    </a:lnTo>
                    <a:lnTo>
                      <a:pt x="8" y="31"/>
                    </a:lnTo>
                    <a:lnTo>
                      <a:pt x="8" y="29"/>
                    </a:lnTo>
                    <a:lnTo>
                      <a:pt x="8" y="27"/>
                    </a:lnTo>
                    <a:lnTo>
                      <a:pt x="8" y="25"/>
                    </a:lnTo>
                    <a:lnTo>
                      <a:pt x="8" y="24"/>
                    </a:lnTo>
                    <a:lnTo>
                      <a:pt x="9" y="21"/>
                    </a:lnTo>
                    <a:lnTo>
                      <a:pt x="9" y="19"/>
                    </a:lnTo>
                    <a:lnTo>
                      <a:pt x="9" y="17"/>
                    </a:lnTo>
                    <a:lnTo>
                      <a:pt x="9" y="15"/>
                    </a:lnTo>
                    <a:lnTo>
                      <a:pt x="9" y="14"/>
                    </a:lnTo>
                    <a:lnTo>
                      <a:pt x="9" y="12"/>
                    </a:lnTo>
                    <a:lnTo>
                      <a:pt x="8" y="9"/>
                    </a:lnTo>
                    <a:lnTo>
                      <a:pt x="6" y="7"/>
                    </a:lnTo>
                    <a:lnTo>
                      <a:pt x="0" y="2"/>
                    </a:lnTo>
                    <a:lnTo>
                      <a:pt x="0" y="1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03" name="Freeform 102">
                <a:extLst>
                  <a:ext uri="{FF2B5EF4-FFF2-40B4-BE49-F238E27FC236}">
                    <a16:creationId xmlns:a16="http://schemas.microsoft.com/office/drawing/2014/main" id="{7A18D94E-39A7-BEEF-0730-36CC4ED2A4C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03651" y="3398838"/>
                <a:ext cx="26988" cy="139700"/>
              </a:xfrm>
              <a:custGeom>
                <a:avLst/>
                <a:gdLst>
                  <a:gd name="T0" fmla="*/ 17 w 17"/>
                  <a:gd name="T1" fmla="*/ 88 h 88"/>
                  <a:gd name="T2" fmla="*/ 17 w 17"/>
                  <a:gd name="T3" fmla="*/ 85 h 88"/>
                  <a:gd name="T4" fmla="*/ 17 w 17"/>
                  <a:gd name="T5" fmla="*/ 81 h 88"/>
                  <a:gd name="T6" fmla="*/ 16 w 17"/>
                  <a:gd name="T7" fmla="*/ 77 h 88"/>
                  <a:gd name="T8" fmla="*/ 14 w 17"/>
                  <a:gd name="T9" fmla="*/ 73 h 88"/>
                  <a:gd name="T10" fmla="*/ 13 w 17"/>
                  <a:gd name="T11" fmla="*/ 70 h 88"/>
                  <a:gd name="T12" fmla="*/ 13 w 17"/>
                  <a:gd name="T13" fmla="*/ 69 h 88"/>
                  <a:gd name="T14" fmla="*/ 12 w 17"/>
                  <a:gd name="T15" fmla="*/ 67 h 88"/>
                  <a:gd name="T16" fmla="*/ 12 w 17"/>
                  <a:gd name="T17" fmla="*/ 66 h 88"/>
                  <a:gd name="T18" fmla="*/ 11 w 17"/>
                  <a:gd name="T19" fmla="*/ 64 h 88"/>
                  <a:gd name="T20" fmla="*/ 8 w 17"/>
                  <a:gd name="T21" fmla="*/ 60 h 88"/>
                  <a:gd name="T22" fmla="*/ 3 w 17"/>
                  <a:gd name="T23" fmla="*/ 54 h 88"/>
                  <a:gd name="T24" fmla="*/ 2 w 17"/>
                  <a:gd name="T25" fmla="*/ 53 h 88"/>
                  <a:gd name="T26" fmla="*/ 1 w 17"/>
                  <a:gd name="T27" fmla="*/ 52 h 88"/>
                  <a:gd name="T28" fmla="*/ 1 w 17"/>
                  <a:gd name="T29" fmla="*/ 51 h 88"/>
                  <a:gd name="T30" fmla="*/ 0 w 17"/>
                  <a:gd name="T31" fmla="*/ 49 h 88"/>
                  <a:gd name="T32" fmla="*/ 0 w 17"/>
                  <a:gd name="T33" fmla="*/ 48 h 88"/>
                  <a:gd name="T34" fmla="*/ 0 w 17"/>
                  <a:gd name="T35" fmla="*/ 47 h 88"/>
                  <a:gd name="T36" fmla="*/ 0 w 17"/>
                  <a:gd name="T37" fmla="*/ 45 h 88"/>
                  <a:gd name="T38" fmla="*/ 1 w 17"/>
                  <a:gd name="T39" fmla="*/ 41 h 88"/>
                  <a:gd name="T40" fmla="*/ 3 w 17"/>
                  <a:gd name="T41" fmla="*/ 38 h 88"/>
                  <a:gd name="T42" fmla="*/ 8 w 17"/>
                  <a:gd name="T43" fmla="*/ 27 h 88"/>
                  <a:gd name="T44" fmla="*/ 8 w 17"/>
                  <a:gd name="T45" fmla="*/ 22 h 88"/>
                  <a:gd name="T46" fmla="*/ 9 w 17"/>
                  <a:gd name="T47" fmla="*/ 19 h 88"/>
                  <a:gd name="T48" fmla="*/ 10 w 17"/>
                  <a:gd name="T49" fmla="*/ 14 h 88"/>
                  <a:gd name="T50" fmla="*/ 10 w 17"/>
                  <a:gd name="T51" fmla="*/ 11 h 88"/>
                  <a:gd name="T52" fmla="*/ 10 w 17"/>
                  <a:gd name="T53" fmla="*/ 8 h 88"/>
                  <a:gd name="T54" fmla="*/ 10 w 17"/>
                  <a:gd name="T55" fmla="*/ 4 h 88"/>
                  <a:gd name="T56" fmla="*/ 9 w 17"/>
                  <a:gd name="T57" fmla="*/ 0 h 8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17" h="88">
                    <a:moveTo>
                      <a:pt x="17" y="88"/>
                    </a:moveTo>
                    <a:lnTo>
                      <a:pt x="17" y="85"/>
                    </a:lnTo>
                    <a:lnTo>
                      <a:pt x="17" y="81"/>
                    </a:lnTo>
                    <a:lnTo>
                      <a:pt x="16" y="77"/>
                    </a:lnTo>
                    <a:lnTo>
                      <a:pt x="14" y="73"/>
                    </a:lnTo>
                    <a:lnTo>
                      <a:pt x="13" y="70"/>
                    </a:lnTo>
                    <a:lnTo>
                      <a:pt x="13" y="69"/>
                    </a:lnTo>
                    <a:lnTo>
                      <a:pt x="12" y="67"/>
                    </a:lnTo>
                    <a:lnTo>
                      <a:pt x="12" y="66"/>
                    </a:lnTo>
                    <a:lnTo>
                      <a:pt x="11" y="64"/>
                    </a:lnTo>
                    <a:lnTo>
                      <a:pt x="8" y="60"/>
                    </a:lnTo>
                    <a:lnTo>
                      <a:pt x="3" y="54"/>
                    </a:lnTo>
                    <a:lnTo>
                      <a:pt x="2" y="53"/>
                    </a:lnTo>
                    <a:lnTo>
                      <a:pt x="1" y="52"/>
                    </a:lnTo>
                    <a:lnTo>
                      <a:pt x="1" y="51"/>
                    </a:lnTo>
                    <a:lnTo>
                      <a:pt x="0" y="49"/>
                    </a:lnTo>
                    <a:lnTo>
                      <a:pt x="0" y="48"/>
                    </a:lnTo>
                    <a:lnTo>
                      <a:pt x="0" y="47"/>
                    </a:lnTo>
                    <a:lnTo>
                      <a:pt x="0" y="45"/>
                    </a:lnTo>
                    <a:lnTo>
                      <a:pt x="1" y="41"/>
                    </a:lnTo>
                    <a:lnTo>
                      <a:pt x="3" y="38"/>
                    </a:lnTo>
                    <a:lnTo>
                      <a:pt x="8" y="27"/>
                    </a:lnTo>
                    <a:lnTo>
                      <a:pt x="8" y="22"/>
                    </a:lnTo>
                    <a:lnTo>
                      <a:pt x="9" y="19"/>
                    </a:lnTo>
                    <a:lnTo>
                      <a:pt x="10" y="14"/>
                    </a:lnTo>
                    <a:lnTo>
                      <a:pt x="10" y="11"/>
                    </a:lnTo>
                    <a:lnTo>
                      <a:pt x="10" y="8"/>
                    </a:lnTo>
                    <a:lnTo>
                      <a:pt x="10" y="4"/>
                    </a:lnTo>
                    <a:lnTo>
                      <a:pt x="9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04" name="Freeform 103">
                <a:extLst>
                  <a:ext uri="{FF2B5EF4-FFF2-40B4-BE49-F238E27FC236}">
                    <a16:creationId xmlns:a16="http://schemas.microsoft.com/office/drawing/2014/main" id="{ACBB1B6D-03A5-2F6A-F9BF-0A9A6A83B7D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14763" y="3127375"/>
                <a:ext cx="57150" cy="271462"/>
              </a:xfrm>
              <a:custGeom>
                <a:avLst/>
                <a:gdLst>
                  <a:gd name="T0" fmla="*/ 2 w 36"/>
                  <a:gd name="T1" fmla="*/ 171 h 171"/>
                  <a:gd name="T2" fmla="*/ 0 w 36"/>
                  <a:gd name="T3" fmla="*/ 158 h 171"/>
                  <a:gd name="T4" fmla="*/ 0 w 36"/>
                  <a:gd name="T5" fmla="*/ 155 h 171"/>
                  <a:gd name="T6" fmla="*/ 0 w 36"/>
                  <a:gd name="T7" fmla="*/ 153 h 171"/>
                  <a:gd name="T8" fmla="*/ 0 w 36"/>
                  <a:gd name="T9" fmla="*/ 151 h 171"/>
                  <a:gd name="T10" fmla="*/ 1 w 36"/>
                  <a:gd name="T11" fmla="*/ 144 h 171"/>
                  <a:gd name="T12" fmla="*/ 1 w 36"/>
                  <a:gd name="T13" fmla="*/ 142 h 171"/>
                  <a:gd name="T14" fmla="*/ 1 w 36"/>
                  <a:gd name="T15" fmla="*/ 140 h 171"/>
                  <a:gd name="T16" fmla="*/ 1 w 36"/>
                  <a:gd name="T17" fmla="*/ 137 h 171"/>
                  <a:gd name="T18" fmla="*/ 1 w 36"/>
                  <a:gd name="T19" fmla="*/ 132 h 171"/>
                  <a:gd name="T20" fmla="*/ 1 w 36"/>
                  <a:gd name="T21" fmla="*/ 127 h 171"/>
                  <a:gd name="T22" fmla="*/ 2 w 36"/>
                  <a:gd name="T23" fmla="*/ 123 h 171"/>
                  <a:gd name="T24" fmla="*/ 10 w 36"/>
                  <a:gd name="T25" fmla="*/ 96 h 171"/>
                  <a:gd name="T26" fmla="*/ 12 w 36"/>
                  <a:gd name="T27" fmla="*/ 92 h 171"/>
                  <a:gd name="T28" fmla="*/ 13 w 36"/>
                  <a:gd name="T29" fmla="*/ 90 h 171"/>
                  <a:gd name="T30" fmla="*/ 15 w 36"/>
                  <a:gd name="T31" fmla="*/ 86 h 171"/>
                  <a:gd name="T32" fmla="*/ 28 w 36"/>
                  <a:gd name="T33" fmla="*/ 69 h 171"/>
                  <a:gd name="T34" fmla="*/ 32 w 36"/>
                  <a:gd name="T35" fmla="*/ 61 h 171"/>
                  <a:gd name="T36" fmla="*/ 34 w 36"/>
                  <a:gd name="T37" fmla="*/ 57 h 171"/>
                  <a:gd name="T38" fmla="*/ 35 w 36"/>
                  <a:gd name="T39" fmla="*/ 54 h 171"/>
                  <a:gd name="T40" fmla="*/ 36 w 36"/>
                  <a:gd name="T41" fmla="*/ 50 h 171"/>
                  <a:gd name="T42" fmla="*/ 36 w 36"/>
                  <a:gd name="T43" fmla="*/ 45 h 171"/>
                  <a:gd name="T44" fmla="*/ 36 w 36"/>
                  <a:gd name="T45" fmla="*/ 44 h 171"/>
                  <a:gd name="T46" fmla="*/ 35 w 36"/>
                  <a:gd name="T47" fmla="*/ 41 h 171"/>
                  <a:gd name="T48" fmla="*/ 26 w 36"/>
                  <a:gd name="T49" fmla="*/ 0 h 17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36" h="171">
                    <a:moveTo>
                      <a:pt x="2" y="171"/>
                    </a:moveTo>
                    <a:lnTo>
                      <a:pt x="0" y="158"/>
                    </a:lnTo>
                    <a:lnTo>
                      <a:pt x="0" y="155"/>
                    </a:lnTo>
                    <a:lnTo>
                      <a:pt x="0" y="153"/>
                    </a:lnTo>
                    <a:lnTo>
                      <a:pt x="0" y="151"/>
                    </a:lnTo>
                    <a:lnTo>
                      <a:pt x="1" y="144"/>
                    </a:lnTo>
                    <a:lnTo>
                      <a:pt x="1" y="142"/>
                    </a:lnTo>
                    <a:lnTo>
                      <a:pt x="1" y="140"/>
                    </a:lnTo>
                    <a:lnTo>
                      <a:pt x="1" y="137"/>
                    </a:lnTo>
                    <a:lnTo>
                      <a:pt x="1" y="132"/>
                    </a:lnTo>
                    <a:lnTo>
                      <a:pt x="1" y="127"/>
                    </a:lnTo>
                    <a:lnTo>
                      <a:pt x="2" y="123"/>
                    </a:lnTo>
                    <a:lnTo>
                      <a:pt x="10" y="96"/>
                    </a:lnTo>
                    <a:lnTo>
                      <a:pt x="12" y="92"/>
                    </a:lnTo>
                    <a:lnTo>
                      <a:pt x="13" y="90"/>
                    </a:lnTo>
                    <a:lnTo>
                      <a:pt x="15" y="86"/>
                    </a:lnTo>
                    <a:lnTo>
                      <a:pt x="28" y="69"/>
                    </a:lnTo>
                    <a:lnTo>
                      <a:pt x="32" y="61"/>
                    </a:lnTo>
                    <a:lnTo>
                      <a:pt x="34" y="57"/>
                    </a:lnTo>
                    <a:lnTo>
                      <a:pt x="35" y="54"/>
                    </a:lnTo>
                    <a:lnTo>
                      <a:pt x="36" y="50"/>
                    </a:lnTo>
                    <a:lnTo>
                      <a:pt x="36" y="45"/>
                    </a:lnTo>
                    <a:lnTo>
                      <a:pt x="36" y="44"/>
                    </a:lnTo>
                    <a:lnTo>
                      <a:pt x="35" y="41"/>
                    </a:lnTo>
                    <a:lnTo>
                      <a:pt x="26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05" name="Freeform 104">
                <a:extLst>
                  <a:ext uri="{FF2B5EF4-FFF2-40B4-BE49-F238E27FC236}">
                    <a16:creationId xmlns:a16="http://schemas.microsoft.com/office/drawing/2014/main" id="{F825DAFC-2345-DFEF-D14C-CAFBE5DF11F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695701" y="2700338"/>
                <a:ext cx="160338" cy="427037"/>
              </a:xfrm>
              <a:custGeom>
                <a:avLst/>
                <a:gdLst>
                  <a:gd name="T0" fmla="*/ 101 w 101"/>
                  <a:gd name="T1" fmla="*/ 269 h 269"/>
                  <a:gd name="T2" fmla="*/ 97 w 101"/>
                  <a:gd name="T3" fmla="*/ 252 h 269"/>
                  <a:gd name="T4" fmla="*/ 94 w 101"/>
                  <a:gd name="T5" fmla="*/ 239 h 269"/>
                  <a:gd name="T6" fmla="*/ 94 w 101"/>
                  <a:gd name="T7" fmla="*/ 237 h 269"/>
                  <a:gd name="T8" fmla="*/ 94 w 101"/>
                  <a:gd name="T9" fmla="*/ 235 h 269"/>
                  <a:gd name="T10" fmla="*/ 94 w 101"/>
                  <a:gd name="T11" fmla="*/ 231 h 269"/>
                  <a:gd name="T12" fmla="*/ 94 w 101"/>
                  <a:gd name="T13" fmla="*/ 226 h 269"/>
                  <a:gd name="T14" fmla="*/ 94 w 101"/>
                  <a:gd name="T15" fmla="*/ 224 h 269"/>
                  <a:gd name="T16" fmla="*/ 94 w 101"/>
                  <a:gd name="T17" fmla="*/ 223 h 269"/>
                  <a:gd name="T18" fmla="*/ 94 w 101"/>
                  <a:gd name="T19" fmla="*/ 222 h 269"/>
                  <a:gd name="T20" fmla="*/ 93 w 101"/>
                  <a:gd name="T21" fmla="*/ 218 h 269"/>
                  <a:gd name="T22" fmla="*/ 89 w 101"/>
                  <a:gd name="T23" fmla="*/ 212 h 269"/>
                  <a:gd name="T24" fmla="*/ 83 w 101"/>
                  <a:gd name="T25" fmla="*/ 200 h 269"/>
                  <a:gd name="T26" fmla="*/ 81 w 101"/>
                  <a:gd name="T27" fmla="*/ 197 h 269"/>
                  <a:gd name="T28" fmla="*/ 67 w 101"/>
                  <a:gd name="T29" fmla="*/ 185 h 269"/>
                  <a:gd name="T30" fmla="*/ 58 w 101"/>
                  <a:gd name="T31" fmla="*/ 179 h 269"/>
                  <a:gd name="T32" fmla="*/ 56 w 101"/>
                  <a:gd name="T33" fmla="*/ 177 h 269"/>
                  <a:gd name="T34" fmla="*/ 54 w 101"/>
                  <a:gd name="T35" fmla="*/ 176 h 269"/>
                  <a:gd name="T36" fmla="*/ 52 w 101"/>
                  <a:gd name="T37" fmla="*/ 173 h 269"/>
                  <a:gd name="T38" fmla="*/ 50 w 101"/>
                  <a:gd name="T39" fmla="*/ 169 h 269"/>
                  <a:gd name="T40" fmla="*/ 49 w 101"/>
                  <a:gd name="T41" fmla="*/ 166 h 269"/>
                  <a:gd name="T42" fmla="*/ 49 w 101"/>
                  <a:gd name="T43" fmla="*/ 163 h 269"/>
                  <a:gd name="T44" fmla="*/ 49 w 101"/>
                  <a:gd name="T45" fmla="*/ 159 h 269"/>
                  <a:gd name="T46" fmla="*/ 49 w 101"/>
                  <a:gd name="T47" fmla="*/ 139 h 269"/>
                  <a:gd name="T48" fmla="*/ 49 w 101"/>
                  <a:gd name="T49" fmla="*/ 137 h 269"/>
                  <a:gd name="T50" fmla="*/ 49 w 101"/>
                  <a:gd name="T51" fmla="*/ 135 h 269"/>
                  <a:gd name="T52" fmla="*/ 48 w 101"/>
                  <a:gd name="T53" fmla="*/ 131 h 269"/>
                  <a:gd name="T54" fmla="*/ 42 w 101"/>
                  <a:gd name="T55" fmla="*/ 112 h 269"/>
                  <a:gd name="T56" fmla="*/ 41 w 101"/>
                  <a:gd name="T57" fmla="*/ 111 h 269"/>
                  <a:gd name="T58" fmla="*/ 40 w 101"/>
                  <a:gd name="T59" fmla="*/ 109 h 269"/>
                  <a:gd name="T60" fmla="*/ 40 w 101"/>
                  <a:gd name="T61" fmla="*/ 108 h 269"/>
                  <a:gd name="T62" fmla="*/ 39 w 101"/>
                  <a:gd name="T63" fmla="*/ 107 h 269"/>
                  <a:gd name="T64" fmla="*/ 38 w 101"/>
                  <a:gd name="T65" fmla="*/ 106 h 269"/>
                  <a:gd name="T66" fmla="*/ 35 w 101"/>
                  <a:gd name="T67" fmla="*/ 105 h 269"/>
                  <a:gd name="T68" fmla="*/ 34 w 101"/>
                  <a:gd name="T69" fmla="*/ 104 h 269"/>
                  <a:gd name="T70" fmla="*/ 34 w 101"/>
                  <a:gd name="T71" fmla="*/ 104 h 269"/>
                  <a:gd name="T72" fmla="*/ 33 w 101"/>
                  <a:gd name="T73" fmla="*/ 103 h 269"/>
                  <a:gd name="T74" fmla="*/ 33 w 101"/>
                  <a:gd name="T75" fmla="*/ 102 h 269"/>
                  <a:gd name="T76" fmla="*/ 32 w 101"/>
                  <a:gd name="T77" fmla="*/ 102 h 269"/>
                  <a:gd name="T78" fmla="*/ 32 w 101"/>
                  <a:gd name="T79" fmla="*/ 102 h 269"/>
                  <a:gd name="T80" fmla="*/ 32 w 101"/>
                  <a:gd name="T81" fmla="*/ 99 h 269"/>
                  <a:gd name="T82" fmla="*/ 32 w 101"/>
                  <a:gd name="T83" fmla="*/ 97 h 269"/>
                  <a:gd name="T84" fmla="*/ 31 w 101"/>
                  <a:gd name="T85" fmla="*/ 94 h 269"/>
                  <a:gd name="T86" fmla="*/ 30 w 101"/>
                  <a:gd name="T87" fmla="*/ 92 h 269"/>
                  <a:gd name="T88" fmla="*/ 26 w 101"/>
                  <a:gd name="T89" fmla="*/ 84 h 269"/>
                  <a:gd name="T90" fmla="*/ 19 w 101"/>
                  <a:gd name="T91" fmla="*/ 74 h 269"/>
                  <a:gd name="T92" fmla="*/ 17 w 101"/>
                  <a:gd name="T93" fmla="*/ 72 h 269"/>
                  <a:gd name="T94" fmla="*/ 15 w 101"/>
                  <a:gd name="T95" fmla="*/ 68 h 269"/>
                  <a:gd name="T96" fmla="*/ 9 w 101"/>
                  <a:gd name="T97" fmla="*/ 45 h 269"/>
                  <a:gd name="T98" fmla="*/ 7 w 101"/>
                  <a:gd name="T99" fmla="*/ 35 h 269"/>
                  <a:gd name="T100" fmla="*/ 6 w 101"/>
                  <a:gd name="T101" fmla="*/ 31 h 269"/>
                  <a:gd name="T102" fmla="*/ 2 w 101"/>
                  <a:gd name="T103" fmla="*/ 20 h 269"/>
                  <a:gd name="T104" fmla="*/ 1 w 101"/>
                  <a:gd name="T105" fmla="*/ 18 h 269"/>
                  <a:gd name="T106" fmla="*/ 0 w 101"/>
                  <a:gd name="T107" fmla="*/ 14 h 269"/>
                  <a:gd name="T108" fmla="*/ 0 w 101"/>
                  <a:gd name="T109" fmla="*/ 12 h 269"/>
                  <a:gd name="T110" fmla="*/ 0 w 101"/>
                  <a:gd name="T111" fmla="*/ 10 h 269"/>
                  <a:gd name="T112" fmla="*/ 0 w 101"/>
                  <a:gd name="T113" fmla="*/ 9 h 269"/>
                  <a:gd name="T114" fmla="*/ 1 w 101"/>
                  <a:gd name="T115" fmla="*/ 7 h 269"/>
                  <a:gd name="T116" fmla="*/ 1 w 101"/>
                  <a:gd name="T117" fmla="*/ 5 h 269"/>
                  <a:gd name="T118" fmla="*/ 2 w 101"/>
                  <a:gd name="T119" fmla="*/ 4 h 269"/>
                  <a:gd name="T120" fmla="*/ 2 w 101"/>
                  <a:gd name="T121" fmla="*/ 3 h 269"/>
                  <a:gd name="T122" fmla="*/ 3 w 101"/>
                  <a:gd name="T123" fmla="*/ 1 h 269"/>
                  <a:gd name="T124" fmla="*/ 4 w 101"/>
                  <a:gd name="T125" fmla="*/ 0 h 26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  <a:cxn ang="0">
                    <a:pos x="T124" y="T125"/>
                  </a:cxn>
                </a:cxnLst>
                <a:rect l="0" t="0" r="r" b="b"/>
                <a:pathLst>
                  <a:path w="101" h="269">
                    <a:moveTo>
                      <a:pt x="101" y="269"/>
                    </a:moveTo>
                    <a:lnTo>
                      <a:pt x="97" y="252"/>
                    </a:lnTo>
                    <a:lnTo>
                      <a:pt x="94" y="239"/>
                    </a:lnTo>
                    <a:lnTo>
                      <a:pt x="94" y="237"/>
                    </a:lnTo>
                    <a:lnTo>
                      <a:pt x="94" y="235"/>
                    </a:lnTo>
                    <a:lnTo>
                      <a:pt x="94" y="231"/>
                    </a:lnTo>
                    <a:lnTo>
                      <a:pt x="94" y="226"/>
                    </a:lnTo>
                    <a:lnTo>
                      <a:pt x="94" y="224"/>
                    </a:lnTo>
                    <a:lnTo>
                      <a:pt x="94" y="223"/>
                    </a:lnTo>
                    <a:lnTo>
                      <a:pt x="94" y="222"/>
                    </a:lnTo>
                    <a:lnTo>
                      <a:pt x="93" y="218"/>
                    </a:lnTo>
                    <a:lnTo>
                      <a:pt x="89" y="212"/>
                    </a:lnTo>
                    <a:lnTo>
                      <a:pt x="83" y="200"/>
                    </a:lnTo>
                    <a:lnTo>
                      <a:pt x="81" y="197"/>
                    </a:lnTo>
                    <a:lnTo>
                      <a:pt x="67" y="185"/>
                    </a:lnTo>
                    <a:lnTo>
                      <a:pt x="58" y="179"/>
                    </a:lnTo>
                    <a:lnTo>
                      <a:pt x="56" y="177"/>
                    </a:lnTo>
                    <a:lnTo>
                      <a:pt x="54" y="176"/>
                    </a:lnTo>
                    <a:lnTo>
                      <a:pt x="52" y="173"/>
                    </a:lnTo>
                    <a:lnTo>
                      <a:pt x="50" y="169"/>
                    </a:lnTo>
                    <a:lnTo>
                      <a:pt x="49" y="166"/>
                    </a:lnTo>
                    <a:lnTo>
                      <a:pt x="49" y="163"/>
                    </a:lnTo>
                    <a:lnTo>
                      <a:pt x="49" y="159"/>
                    </a:lnTo>
                    <a:lnTo>
                      <a:pt x="49" y="139"/>
                    </a:lnTo>
                    <a:lnTo>
                      <a:pt x="49" y="137"/>
                    </a:lnTo>
                    <a:lnTo>
                      <a:pt x="49" y="135"/>
                    </a:lnTo>
                    <a:lnTo>
                      <a:pt x="48" y="131"/>
                    </a:lnTo>
                    <a:lnTo>
                      <a:pt x="42" y="112"/>
                    </a:lnTo>
                    <a:lnTo>
                      <a:pt x="41" y="111"/>
                    </a:lnTo>
                    <a:lnTo>
                      <a:pt x="40" y="109"/>
                    </a:lnTo>
                    <a:lnTo>
                      <a:pt x="40" y="108"/>
                    </a:lnTo>
                    <a:lnTo>
                      <a:pt x="39" y="107"/>
                    </a:lnTo>
                    <a:lnTo>
                      <a:pt x="38" y="106"/>
                    </a:lnTo>
                    <a:lnTo>
                      <a:pt x="35" y="105"/>
                    </a:lnTo>
                    <a:lnTo>
                      <a:pt x="34" y="104"/>
                    </a:lnTo>
                    <a:lnTo>
                      <a:pt x="34" y="104"/>
                    </a:lnTo>
                    <a:lnTo>
                      <a:pt x="33" y="103"/>
                    </a:lnTo>
                    <a:lnTo>
                      <a:pt x="33" y="102"/>
                    </a:lnTo>
                    <a:lnTo>
                      <a:pt x="32" y="102"/>
                    </a:lnTo>
                    <a:lnTo>
                      <a:pt x="32" y="102"/>
                    </a:lnTo>
                    <a:lnTo>
                      <a:pt x="32" y="99"/>
                    </a:lnTo>
                    <a:lnTo>
                      <a:pt x="32" y="97"/>
                    </a:lnTo>
                    <a:lnTo>
                      <a:pt x="31" y="94"/>
                    </a:lnTo>
                    <a:lnTo>
                      <a:pt x="30" y="92"/>
                    </a:lnTo>
                    <a:lnTo>
                      <a:pt x="26" y="84"/>
                    </a:lnTo>
                    <a:lnTo>
                      <a:pt x="19" y="74"/>
                    </a:lnTo>
                    <a:lnTo>
                      <a:pt x="17" y="72"/>
                    </a:lnTo>
                    <a:lnTo>
                      <a:pt x="15" y="68"/>
                    </a:lnTo>
                    <a:lnTo>
                      <a:pt x="9" y="45"/>
                    </a:lnTo>
                    <a:lnTo>
                      <a:pt x="7" y="35"/>
                    </a:lnTo>
                    <a:lnTo>
                      <a:pt x="6" y="31"/>
                    </a:lnTo>
                    <a:lnTo>
                      <a:pt x="2" y="20"/>
                    </a:lnTo>
                    <a:lnTo>
                      <a:pt x="1" y="18"/>
                    </a:lnTo>
                    <a:lnTo>
                      <a:pt x="0" y="14"/>
                    </a:lnTo>
                    <a:lnTo>
                      <a:pt x="0" y="12"/>
                    </a:lnTo>
                    <a:lnTo>
                      <a:pt x="0" y="10"/>
                    </a:lnTo>
                    <a:lnTo>
                      <a:pt x="0" y="9"/>
                    </a:lnTo>
                    <a:lnTo>
                      <a:pt x="1" y="7"/>
                    </a:lnTo>
                    <a:lnTo>
                      <a:pt x="1" y="5"/>
                    </a:lnTo>
                    <a:lnTo>
                      <a:pt x="2" y="4"/>
                    </a:lnTo>
                    <a:lnTo>
                      <a:pt x="2" y="3"/>
                    </a:lnTo>
                    <a:lnTo>
                      <a:pt x="3" y="1"/>
                    </a:lnTo>
                    <a:lnTo>
                      <a:pt x="4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06" name="Line 105">
                <a:extLst>
                  <a:ext uri="{FF2B5EF4-FFF2-40B4-BE49-F238E27FC236}">
                    <a16:creationId xmlns:a16="http://schemas.microsoft.com/office/drawing/2014/main" id="{B8B2CD42-8DA4-180D-5768-560703E61947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3249613" y="3048000"/>
                <a:ext cx="17463" cy="14287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07" name="Freeform 106">
                <a:extLst>
                  <a:ext uri="{FF2B5EF4-FFF2-40B4-BE49-F238E27FC236}">
                    <a16:creationId xmlns:a16="http://schemas.microsoft.com/office/drawing/2014/main" id="{67461CDF-043D-6B29-7C2D-FF64C656E5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14613" y="3379788"/>
                <a:ext cx="34925" cy="96837"/>
              </a:xfrm>
              <a:custGeom>
                <a:avLst/>
                <a:gdLst>
                  <a:gd name="T0" fmla="*/ 22 w 22"/>
                  <a:gd name="T1" fmla="*/ 0 h 61"/>
                  <a:gd name="T2" fmla="*/ 19 w 22"/>
                  <a:gd name="T3" fmla="*/ 3 h 61"/>
                  <a:gd name="T4" fmla="*/ 18 w 22"/>
                  <a:gd name="T5" fmla="*/ 4 h 61"/>
                  <a:gd name="T6" fmla="*/ 17 w 22"/>
                  <a:gd name="T7" fmla="*/ 5 h 61"/>
                  <a:gd name="T8" fmla="*/ 14 w 22"/>
                  <a:gd name="T9" fmla="*/ 10 h 61"/>
                  <a:gd name="T10" fmla="*/ 6 w 22"/>
                  <a:gd name="T11" fmla="*/ 20 h 61"/>
                  <a:gd name="T12" fmla="*/ 3 w 22"/>
                  <a:gd name="T13" fmla="*/ 24 h 61"/>
                  <a:gd name="T14" fmla="*/ 2 w 22"/>
                  <a:gd name="T15" fmla="*/ 25 h 61"/>
                  <a:gd name="T16" fmla="*/ 1 w 22"/>
                  <a:gd name="T17" fmla="*/ 27 h 61"/>
                  <a:gd name="T18" fmla="*/ 1 w 22"/>
                  <a:gd name="T19" fmla="*/ 30 h 61"/>
                  <a:gd name="T20" fmla="*/ 0 w 22"/>
                  <a:gd name="T21" fmla="*/ 32 h 61"/>
                  <a:gd name="T22" fmla="*/ 0 w 22"/>
                  <a:gd name="T23" fmla="*/ 45 h 61"/>
                  <a:gd name="T24" fmla="*/ 0 w 22"/>
                  <a:gd name="T25" fmla="*/ 47 h 61"/>
                  <a:gd name="T26" fmla="*/ 0 w 22"/>
                  <a:gd name="T27" fmla="*/ 49 h 61"/>
                  <a:gd name="T28" fmla="*/ 0 w 22"/>
                  <a:gd name="T29" fmla="*/ 51 h 61"/>
                  <a:gd name="T30" fmla="*/ 0 w 22"/>
                  <a:gd name="T31" fmla="*/ 53 h 61"/>
                  <a:gd name="T32" fmla="*/ 0 w 22"/>
                  <a:gd name="T33" fmla="*/ 55 h 61"/>
                  <a:gd name="T34" fmla="*/ 0 w 22"/>
                  <a:gd name="T35" fmla="*/ 56 h 61"/>
                  <a:gd name="T36" fmla="*/ 0 w 22"/>
                  <a:gd name="T37" fmla="*/ 57 h 61"/>
                  <a:gd name="T38" fmla="*/ 1 w 22"/>
                  <a:gd name="T39" fmla="*/ 58 h 61"/>
                  <a:gd name="T40" fmla="*/ 3 w 22"/>
                  <a:gd name="T41" fmla="*/ 60 h 61"/>
                  <a:gd name="T42" fmla="*/ 3 w 22"/>
                  <a:gd name="T43" fmla="*/ 60 h 61"/>
                  <a:gd name="T44" fmla="*/ 4 w 22"/>
                  <a:gd name="T45" fmla="*/ 61 h 6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</a:cxnLst>
                <a:rect l="0" t="0" r="r" b="b"/>
                <a:pathLst>
                  <a:path w="22" h="61">
                    <a:moveTo>
                      <a:pt x="22" y="0"/>
                    </a:moveTo>
                    <a:lnTo>
                      <a:pt x="19" y="3"/>
                    </a:lnTo>
                    <a:lnTo>
                      <a:pt x="18" y="4"/>
                    </a:lnTo>
                    <a:lnTo>
                      <a:pt x="17" y="5"/>
                    </a:lnTo>
                    <a:lnTo>
                      <a:pt x="14" y="10"/>
                    </a:lnTo>
                    <a:lnTo>
                      <a:pt x="6" y="20"/>
                    </a:lnTo>
                    <a:lnTo>
                      <a:pt x="3" y="24"/>
                    </a:lnTo>
                    <a:lnTo>
                      <a:pt x="2" y="25"/>
                    </a:lnTo>
                    <a:lnTo>
                      <a:pt x="1" y="27"/>
                    </a:lnTo>
                    <a:lnTo>
                      <a:pt x="1" y="30"/>
                    </a:lnTo>
                    <a:lnTo>
                      <a:pt x="0" y="32"/>
                    </a:lnTo>
                    <a:lnTo>
                      <a:pt x="0" y="45"/>
                    </a:lnTo>
                    <a:lnTo>
                      <a:pt x="0" y="47"/>
                    </a:lnTo>
                    <a:lnTo>
                      <a:pt x="0" y="49"/>
                    </a:lnTo>
                    <a:lnTo>
                      <a:pt x="0" y="51"/>
                    </a:lnTo>
                    <a:lnTo>
                      <a:pt x="0" y="53"/>
                    </a:lnTo>
                    <a:lnTo>
                      <a:pt x="0" y="55"/>
                    </a:lnTo>
                    <a:lnTo>
                      <a:pt x="0" y="56"/>
                    </a:lnTo>
                    <a:lnTo>
                      <a:pt x="0" y="57"/>
                    </a:lnTo>
                    <a:lnTo>
                      <a:pt x="1" y="58"/>
                    </a:lnTo>
                    <a:lnTo>
                      <a:pt x="3" y="60"/>
                    </a:lnTo>
                    <a:lnTo>
                      <a:pt x="3" y="60"/>
                    </a:lnTo>
                    <a:lnTo>
                      <a:pt x="4" y="6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08" name="Freeform 107">
                <a:extLst>
                  <a:ext uri="{FF2B5EF4-FFF2-40B4-BE49-F238E27FC236}">
                    <a16:creationId xmlns:a16="http://schemas.microsoft.com/office/drawing/2014/main" id="{6A4CFF7E-2617-0D18-2C6D-502B4630B64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43251" y="3490913"/>
                <a:ext cx="9525" cy="39687"/>
              </a:xfrm>
              <a:custGeom>
                <a:avLst/>
                <a:gdLst>
                  <a:gd name="T0" fmla="*/ 0 w 6"/>
                  <a:gd name="T1" fmla="*/ 25 h 25"/>
                  <a:gd name="T2" fmla="*/ 1 w 6"/>
                  <a:gd name="T3" fmla="*/ 23 h 25"/>
                  <a:gd name="T4" fmla="*/ 2 w 6"/>
                  <a:gd name="T5" fmla="*/ 20 h 25"/>
                  <a:gd name="T6" fmla="*/ 4 w 6"/>
                  <a:gd name="T7" fmla="*/ 14 h 25"/>
                  <a:gd name="T8" fmla="*/ 5 w 6"/>
                  <a:gd name="T9" fmla="*/ 8 h 25"/>
                  <a:gd name="T10" fmla="*/ 5 w 6"/>
                  <a:gd name="T11" fmla="*/ 4 h 25"/>
                  <a:gd name="T12" fmla="*/ 6 w 6"/>
                  <a:gd name="T13" fmla="*/ 0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" h="25">
                    <a:moveTo>
                      <a:pt x="0" y="25"/>
                    </a:moveTo>
                    <a:lnTo>
                      <a:pt x="1" y="23"/>
                    </a:lnTo>
                    <a:lnTo>
                      <a:pt x="2" y="20"/>
                    </a:lnTo>
                    <a:lnTo>
                      <a:pt x="4" y="14"/>
                    </a:lnTo>
                    <a:lnTo>
                      <a:pt x="5" y="8"/>
                    </a:lnTo>
                    <a:lnTo>
                      <a:pt x="5" y="4"/>
                    </a:lnTo>
                    <a:lnTo>
                      <a:pt x="6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09" name="Freeform 108">
                <a:extLst>
                  <a:ext uri="{FF2B5EF4-FFF2-40B4-BE49-F238E27FC236}">
                    <a16:creationId xmlns:a16="http://schemas.microsoft.com/office/drawing/2014/main" id="{694D83E0-3E0A-05FB-044E-AA307171A3B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67051" y="3575050"/>
                <a:ext cx="53975" cy="46037"/>
              </a:xfrm>
              <a:custGeom>
                <a:avLst/>
                <a:gdLst>
                  <a:gd name="T0" fmla="*/ 0 w 34"/>
                  <a:gd name="T1" fmla="*/ 29 h 29"/>
                  <a:gd name="T2" fmla="*/ 13 w 34"/>
                  <a:gd name="T3" fmla="*/ 22 h 29"/>
                  <a:gd name="T4" fmla="*/ 14 w 34"/>
                  <a:gd name="T5" fmla="*/ 22 h 29"/>
                  <a:gd name="T6" fmla="*/ 15 w 34"/>
                  <a:gd name="T7" fmla="*/ 21 h 29"/>
                  <a:gd name="T8" fmla="*/ 16 w 34"/>
                  <a:gd name="T9" fmla="*/ 20 h 29"/>
                  <a:gd name="T10" fmla="*/ 16 w 34"/>
                  <a:gd name="T11" fmla="*/ 19 h 29"/>
                  <a:gd name="T12" fmla="*/ 17 w 34"/>
                  <a:gd name="T13" fmla="*/ 17 h 29"/>
                  <a:gd name="T14" fmla="*/ 18 w 34"/>
                  <a:gd name="T15" fmla="*/ 14 h 29"/>
                  <a:gd name="T16" fmla="*/ 19 w 34"/>
                  <a:gd name="T17" fmla="*/ 13 h 29"/>
                  <a:gd name="T18" fmla="*/ 20 w 34"/>
                  <a:gd name="T19" fmla="*/ 11 h 29"/>
                  <a:gd name="T20" fmla="*/ 21 w 34"/>
                  <a:gd name="T21" fmla="*/ 11 h 29"/>
                  <a:gd name="T22" fmla="*/ 22 w 34"/>
                  <a:gd name="T23" fmla="*/ 11 h 29"/>
                  <a:gd name="T24" fmla="*/ 25 w 34"/>
                  <a:gd name="T25" fmla="*/ 11 h 29"/>
                  <a:gd name="T26" fmla="*/ 25 w 34"/>
                  <a:gd name="T27" fmla="*/ 10 h 29"/>
                  <a:gd name="T28" fmla="*/ 26 w 34"/>
                  <a:gd name="T29" fmla="*/ 9 h 29"/>
                  <a:gd name="T30" fmla="*/ 30 w 34"/>
                  <a:gd name="T31" fmla="*/ 4 h 29"/>
                  <a:gd name="T32" fmla="*/ 32 w 34"/>
                  <a:gd name="T33" fmla="*/ 2 h 29"/>
                  <a:gd name="T34" fmla="*/ 34 w 34"/>
                  <a:gd name="T35" fmla="*/ 0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34" h="29">
                    <a:moveTo>
                      <a:pt x="0" y="29"/>
                    </a:moveTo>
                    <a:lnTo>
                      <a:pt x="13" y="22"/>
                    </a:lnTo>
                    <a:lnTo>
                      <a:pt x="14" y="22"/>
                    </a:lnTo>
                    <a:lnTo>
                      <a:pt x="15" y="21"/>
                    </a:lnTo>
                    <a:lnTo>
                      <a:pt x="16" y="20"/>
                    </a:lnTo>
                    <a:lnTo>
                      <a:pt x="16" y="19"/>
                    </a:lnTo>
                    <a:lnTo>
                      <a:pt x="17" y="17"/>
                    </a:lnTo>
                    <a:lnTo>
                      <a:pt x="18" y="14"/>
                    </a:lnTo>
                    <a:lnTo>
                      <a:pt x="19" y="13"/>
                    </a:lnTo>
                    <a:lnTo>
                      <a:pt x="20" y="11"/>
                    </a:lnTo>
                    <a:lnTo>
                      <a:pt x="21" y="11"/>
                    </a:lnTo>
                    <a:lnTo>
                      <a:pt x="22" y="11"/>
                    </a:lnTo>
                    <a:lnTo>
                      <a:pt x="25" y="11"/>
                    </a:lnTo>
                    <a:lnTo>
                      <a:pt x="25" y="10"/>
                    </a:lnTo>
                    <a:lnTo>
                      <a:pt x="26" y="9"/>
                    </a:lnTo>
                    <a:lnTo>
                      <a:pt x="30" y="4"/>
                    </a:lnTo>
                    <a:lnTo>
                      <a:pt x="32" y="2"/>
                    </a:lnTo>
                    <a:lnTo>
                      <a:pt x="34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10" name="Freeform 109">
                <a:extLst>
                  <a:ext uri="{FF2B5EF4-FFF2-40B4-BE49-F238E27FC236}">
                    <a16:creationId xmlns:a16="http://schemas.microsoft.com/office/drawing/2014/main" id="{8494A933-E21D-533E-5792-7B915F039EE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35313" y="3394075"/>
                <a:ext cx="17463" cy="66675"/>
              </a:xfrm>
              <a:custGeom>
                <a:avLst/>
                <a:gdLst>
                  <a:gd name="T0" fmla="*/ 10 w 11"/>
                  <a:gd name="T1" fmla="*/ 42 h 42"/>
                  <a:gd name="T2" fmla="*/ 11 w 11"/>
                  <a:gd name="T3" fmla="*/ 34 h 42"/>
                  <a:gd name="T4" fmla="*/ 10 w 11"/>
                  <a:gd name="T5" fmla="*/ 33 h 42"/>
                  <a:gd name="T6" fmla="*/ 10 w 11"/>
                  <a:gd name="T7" fmla="*/ 28 h 42"/>
                  <a:gd name="T8" fmla="*/ 9 w 11"/>
                  <a:gd name="T9" fmla="*/ 24 h 42"/>
                  <a:gd name="T10" fmla="*/ 9 w 11"/>
                  <a:gd name="T11" fmla="*/ 22 h 42"/>
                  <a:gd name="T12" fmla="*/ 8 w 11"/>
                  <a:gd name="T13" fmla="*/ 21 h 42"/>
                  <a:gd name="T14" fmla="*/ 3 w 11"/>
                  <a:gd name="T15" fmla="*/ 12 h 42"/>
                  <a:gd name="T16" fmla="*/ 1 w 11"/>
                  <a:gd name="T17" fmla="*/ 9 h 42"/>
                  <a:gd name="T18" fmla="*/ 0 w 11"/>
                  <a:gd name="T19" fmla="*/ 0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1" h="42">
                    <a:moveTo>
                      <a:pt x="10" y="42"/>
                    </a:moveTo>
                    <a:lnTo>
                      <a:pt x="11" y="34"/>
                    </a:lnTo>
                    <a:lnTo>
                      <a:pt x="10" y="33"/>
                    </a:lnTo>
                    <a:lnTo>
                      <a:pt x="10" y="28"/>
                    </a:lnTo>
                    <a:lnTo>
                      <a:pt x="9" y="24"/>
                    </a:lnTo>
                    <a:lnTo>
                      <a:pt x="9" y="22"/>
                    </a:lnTo>
                    <a:lnTo>
                      <a:pt x="8" y="21"/>
                    </a:lnTo>
                    <a:lnTo>
                      <a:pt x="3" y="12"/>
                    </a:lnTo>
                    <a:lnTo>
                      <a:pt x="1" y="9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11" name="Freeform 110">
                <a:extLst>
                  <a:ext uri="{FF2B5EF4-FFF2-40B4-BE49-F238E27FC236}">
                    <a16:creationId xmlns:a16="http://schemas.microsoft.com/office/drawing/2014/main" id="{5232AA4D-6BBE-D300-DACF-F907946964A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35313" y="3157538"/>
                <a:ext cx="44450" cy="238125"/>
              </a:xfrm>
              <a:custGeom>
                <a:avLst/>
                <a:gdLst>
                  <a:gd name="T0" fmla="*/ 0 w 28"/>
                  <a:gd name="T1" fmla="*/ 150 h 150"/>
                  <a:gd name="T2" fmla="*/ 2 w 28"/>
                  <a:gd name="T3" fmla="*/ 149 h 150"/>
                  <a:gd name="T4" fmla="*/ 3 w 28"/>
                  <a:gd name="T5" fmla="*/ 149 h 150"/>
                  <a:gd name="T6" fmla="*/ 5 w 28"/>
                  <a:gd name="T7" fmla="*/ 148 h 150"/>
                  <a:gd name="T8" fmla="*/ 6 w 28"/>
                  <a:gd name="T9" fmla="*/ 147 h 150"/>
                  <a:gd name="T10" fmla="*/ 8 w 28"/>
                  <a:gd name="T11" fmla="*/ 146 h 150"/>
                  <a:gd name="T12" fmla="*/ 9 w 28"/>
                  <a:gd name="T13" fmla="*/ 143 h 150"/>
                  <a:gd name="T14" fmla="*/ 11 w 28"/>
                  <a:gd name="T15" fmla="*/ 141 h 150"/>
                  <a:gd name="T16" fmla="*/ 12 w 28"/>
                  <a:gd name="T17" fmla="*/ 139 h 150"/>
                  <a:gd name="T18" fmla="*/ 13 w 28"/>
                  <a:gd name="T19" fmla="*/ 137 h 150"/>
                  <a:gd name="T20" fmla="*/ 14 w 28"/>
                  <a:gd name="T21" fmla="*/ 136 h 150"/>
                  <a:gd name="T22" fmla="*/ 15 w 28"/>
                  <a:gd name="T23" fmla="*/ 133 h 150"/>
                  <a:gd name="T24" fmla="*/ 16 w 28"/>
                  <a:gd name="T25" fmla="*/ 130 h 150"/>
                  <a:gd name="T26" fmla="*/ 19 w 28"/>
                  <a:gd name="T27" fmla="*/ 113 h 150"/>
                  <a:gd name="T28" fmla="*/ 19 w 28"/>
                  <a:gd name="T29" fmla="*/ 111 h 150"/>
                  <a:gd name="T30" fmla="*/ 19 w 28"/>
                  <a:gd name="T31" fmla="*/ 109 h 150"/>
                  <a:gd name="T32" fmla="*/ 19 w 28"/>
                  <a:gd name="T33" fmla="*/ 108 h 150"/>
                  <a:gd name="T34" fmla="*/ 18 w 28"/>
                  <a:gd name="T35" fmla="*/ 104 h 150"/>
                  <a:gd name="T36" fmla="*/ 18 w 28"/>
                  <a:gd name="T37" fmla="*/ 101 h 150"/>
                  <a:gd name="T38" fmla="*/ 16 w 28"/>
                  <a:gd name="T39" fmla="*/ 99 h 150"/>
                  <a:gd name="T40" fmla="*/ 14 w 28"/>
                  <a:gd name="T41" fmla="*/ 96 h 150"/>
                  <a:gd name="T42" fmla="*/ 9 w 28"/>
                  <a:gd name="T43" fmla="*/ 91 h 150"/>
                  <a:gd name="T44" fmla="*/ 9 w 28"/>
                  <a:gd name="T45" fmla="*/ 90 h 150"/>
                  <a:gd name="T46" fmla="*/ 8 w 28"/>
                  <a:gd name="T47" fmla="*/ 88 h 150"/>
                  <a:gd name="T48" fmla="*/ 7 w 28"/>
                  <a:gd name="T49" fmla="*/ 87 h 150"/>
                  <a:gd name="T50" fmla="*/ 6 w 28"/>
                  <a:gd name="T51" fmla="*/ 83 h 150"/>
                  <a:gd name="T52" fmla="*/ 5 w 28"/>
                  <a:gd name="T53" fmla="*/ 79 h 150"/>
                  <a:gd name="T54" fmla="*/ 6 w 28"/>
                  <a:gd name="T55" fmla="*/ 74 h 150"/>
                  <a:gd name="T56" fmla="*/ 7 w 28"/>
                  <a:gd name="T57" fmla="*/ 70 h 150"/>
                  <a:gd name="T58" fmla="*/ 8 w 28"/>
                  <a:gd name="T59" fmla="*/ 66 h 150"/>
                  <a:gd name="T60" fmla="*/ 9 w 28"/>
                  <a:gd name="T61" fmla="*/ 63 h 150"/>
                  <a:gd name="T62" fmla="*/ 9 w 28"/>
                  <a:gd name="T63" fmla="*/ 62 h 150"/>
                  <a:gd name="T64" fmla="*/ 9 w 28"/>
                  <a:gd name="T65" fmla="*/ 59 h 150"/>
                  <a:gd name="T66" fmla="*/ 9 w 28"/>
                  <a:gd name="T67" fmla="*/ 54 h 150"/>
                  <a:gd name="T68" fmla="*/ 9 w 28"/>
                  <a:gd name="T69" fmla="*/ 51 h 150"/>
                  <a:gd name="T70" fmla="*/ 9 w 28"/>
                  <a:gd name="T71" fmla="*/ 49 h 150"/>
                  <a:gd name="T72" fmla="*/ 9 w 28"/>
                  <a:gd name="T73" fmla="*/ 48 h 150"/>
                  <a:gd name="T74" fmla="*/ 9 w 28"/>
                  <a:gd name="T75" fmla="*/ 47 h 150"/>
                  <a:gd name="T76" fmla="*/ 11 w 28"/>
                  <a:gd name="T77" fmla="*/ 39 h 150"/>
                  <a:gd name="T78" fmla="*/ 12 w 28"/>
                  <a:gd name="T79" fmla="*/ 36 h 150"/>
                  <a:gd name="T80" fmla="*/ 12 w 28"/>
                  <a:gd name="T81" fmla="*/ 35 h 150"/>
                  <a:gd name="T82" fmla="*/ 13 w 28"/>
                  <a:gd name="T83" fmla="*/ 28 h 150"/>
                  <a:gd name="T84" fmla="*/ 13 w 28"/>
                  <a:gd name="T85" fmla="*/ 26 h 150"/>
                  <a:gd name="T86" fmla="*/ 14 w 28"/>
                  <a:gd name="T87" fmla="*/ 23 h 150"/>
                  <a:gd name="T88" fmla="*/ 15 w 28"/>
                  <a:gd name="T89" fmla="*/ 21 h 150"/>
                  <a:gd name="T90" fmla="*/ 16 w 28"/>
                  <a:gd name="T91" fmla="*/ 21 h 150"/>
                  <a:gd name="T92" fmla="*/ 19 w 28"/>
                  <a:gd name="T93" fmla="*/ 18 h 150"/>
                  <a:gd name="T94" fmla="*/ 20 w 28"/>
                  <a:gd name="T95" fmla="*/ 18 h 150"/>
                  <a:gd name="T96" fmla="*/ 21 w 28"/>
                  <a:gd name="T97" fmla="*/ 17 h 150"/>
                  <a:gd name="T98" fmla="*/ 24 w 28"/>
                  <a:gd name="T99" fmla="*/ 14 h 150"/>
                  <a:gd name="T100" fmla="*/ 26 w 28"/>
                  <a:gd name="T101" fmla="*/ 9 h 150"/>
                  <a:gd name="T102" fmla="*/ 27 w 28"/>
                  <a:gd name="T103" fmla="*/ 5 h 150"/>
                  <a:gd name="T104" fmla="*/ 28 w 28"/>
                  <a:gd name="T105" fmla="*/ 0 h 1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</a:cxnLst>
                <a:rect l="0" t="0" r="r" b="b"/>
                <a:pathLst>
                  <a:path w="28" h="150">
                    <a:moveTo>
                      <a:pt x="0" y="150"/>
                    </a:moveTo>
                    <a:lnTo>
                      <a:pt x="2" y="149"/>
                    </a:lnTo>
                    <a:lnTo>
                      <a:pt x="3" y="149"/>
                    </a:lnTo>
                    <a:lnTo>
                      <a:pt x="5" y="148"/>
                    </a:lnTo>
                    <a:lnTo>
                      <a:pt x="6" y="147"/>
                    </a:lnTo>
                    <a:lnTo>
                      <a:pt x="8" y="146"/>
                    </a:lnTo>
                    <a:lnTo>
                      <a:pt x="9" y="143"/>
                    </a:lnTo>
                    <a:lnTo>
                      <a:pt x="11" y="141"/>
                    </a:lnTo>
                    <a:lnTo>
                      <a:pt x="12" y="139"/>
                    </a:lnTo>
                    <a:lnTo>
                      <a:pt x="13" y="137"/>
                    </a:lnTo>
                    <a:lnTo>
                      <a:pt x="14" y="136"/>
                    </a:lnTo>
                    <a:lnTo>
                      <a:pt x="15" y="133"/>
                    </a:lnTo>
                    <a:lnTo>
                      <a:pt x="16" y="130"/>
                    </a:lnTo>
                    <a:lnTo>
                      <a:pt x="19" y="113"/>
                    </a:lnTo>
                    <a:lnTo>
                      <a:pt x="19" y="111"/>
                    </a:lnTo>
                    <a:lnTo>
                      <a:pt x="19" y="109"/>
                    </a:lnTo>
                    <a:lnTo>
                      <a:pt x="19" y="108"/>
                    </a:lnTo>
                    <a:lnTo>
                      <a:pt x="18" y="104"/>
                    </a:lnTo>
                    <a:lnTo>
                      <a:pt x="18" y="101"/>
                    </a:lnTo>
                    <a:lnTo>
                      <a:pt x="16" y="99"/>
                    </a:lnTo>
                    <a:lnTo>
                      <a:pt x="14" y="96"/>
                    </a:lnTo>
                    <a:lnTo>
                      <a:pt x="9" y="91"/>
                    </a:lnTo>
                    <a:lnTo>
                      <a:pt x="9" y="90"/>
                    </a:lnTo>
                    <a:lnTo>
                      <a:pt x="8" y="88"/>
                    </a:lnTo>
                    <a:lnTo>
                      <a:pt x="7" y="87"/>
                    </a:lnTo>
                    <a:lnTo>
                      <a:pt x="6" y="83"/>
                    </a:lnTo>
                    <a:lnTo>
                      <a:pt x="5" y="79"/>
                    </a:lnTo>
                    <a:lnTo>
                      <a:pt x="6" y="74"/>
                    </a:lnTo>
                    <a:lnTo>
                      <a:pt x="7" y="70"/>
                    </a:lnTo>
                    <a:lnTo>
                      <a:pt x="8" y="66"/>
                    </a:lnTo>
                    <a:lnTo>
                      <a:pt x="9" y="63"/>
                    </a:lnTo>
                    <a:lnTo>
                      <a:pt x="9" y="62"/>
                    </a:lnTo>
                    <a:lnTo>
                      <a:pt x="9" y="59"/>
                    </a:lnTo>
                    <a:lnTo>
                      <a:pt x="9" y="54"/>
                    </a:lnTo>
                    <a:lnTo>
                      <a:pt x="9" y="51"/>
                    </a:lnTo>
                    <a:lnTo>
                      <a:pt x="9" y="49"/>
                    </a:lnTo>
                    <a:lnTo>
                      <a:pt x="9" y="48"/>
                    </a:lnTo>
                    <a:lnTo>
                      <a:pt x="9" y="47"/>
                    </a:lnTo>
                    <a:lnTo>
                      <a:pt x="11" y="39"/>
                    </a:lnTo>
                    <a:lnTo>
                      <a:pt x="12" y="36"/>
                    </a:lnTo>
                    <a:lnTo>
                      <a:pt x="12" y="35"/>
                    </a:lnTo>
                    <a:lnTo>
                      <a:pt x="13" y="28"/>
                    </a:lnTo>
                    <a:lnTo>
                      <a:pt x="13" y="26"/>
                    </a:lnTo>
                    <a:lnTo>
                      <a:pt x="14" y="23"/>
                    </a:lnTo>
                    <a:lnTo>
                      <a:pt x="15" y="21"/>
                    </a:lnTo>
                    <a:lnTo>
                      <a:pt x="16" y="21"/>
                    </a:lnTo>
                    <a:lnTo>
                      <a:pt x="19" y="18"/>
                    </a:lnTo>
                    <a:lnTo>
                      <a:pt x="20" y="18"/>
                    </a:lnTo>
                    <a:lnTo>
                      <a:pt x="21" y="17"/>
                    </a:lnTo>
                    <a:lnTo>
                      <a:pt x="24" y="14"/>
                    </a:lnTo>
                    <a:lnTo>
                      <a:pt x="26" y="9"/>
                    </a:lnTo>
                    <a:lnTo>
                      <a:pt x="27" y="5"/>
                    </a:lnTo>
                    <a:lnTo>
                      <a:pt x="28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12" name="Freeform 111">
                <a:extLst>
                  <a:ext uri="{FF2B5EF4-FFF2-40B4-BE49-F238E27FC236}">
                    <a16:creationId xmlns:a16="http://schemas.microsoft.com/office/drawing/2014/main" id="{4049B498-68C1-A28D-C29D-4131CA9A9DA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27388" y="2973388"/>
                <a:ext cx="57150" cy="31750"/>
              </a:xfrm>
              <a:custGeom>
                <a:avLst/>
                <a:gdLst>
                  <a:gd name="T0" fmla="*/ 36 w 36"/>
                  <a:gd name="T1" fmla="*/ 20 h 20"/>
                  <a:gd name="T2" fmla="*/ 35 w 36"/>
                  <a:gd name="T3" fmla="*/ 14 h 20"/>
                  <a:gd name="T4" fmla="*/ 33 w 36"/>
                  <a:gd name="T5" fmla="*/ 11 h 20"/>
                  <a:gd name="T6" fmla="*/ 30 w 36"/>
                  <a:gd name="T7" fmla="*/ 9 h 20"/>
                  <a:gd name="T8" fmla="*/ 27 w 36"/>
                  <a:gd name="T9" fmla="*/ 7 h 20"/>
                  <a:gd name="T10" fmla="*/ 11 w 36"/>
                  <a:gd name="T11" fmla="*/ 4 h 20"/>
                  <a:gd name="T12" fmla="*/ 0 w 36"/>
                  <a:gd name="T13" fmla="*/ 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36" h="20">
                    <a:moveTo>
                      <a:pt x="36" y="20"/>
                    </a:moveTo>
                    <a:lnTo>
                      <a:pt x="35" y="14"/>
                    </a:lnTo>
                    <a:lnTo>
                      <a:pt x="33" y="11"/>
                    </a:lnTo>
                    <a:lnTo>
                      <a:pt x="30" y="9"/>
                    </a:lnTo>
                    <a:lnTo>
                      <a:pt x="27" y="7"/>
                    </a:lnTo>
                    <a:lnTo>
                      <a:pt x="11" y="4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13" name="Freeform 112">
                <a:extLst>
                  <a:ext uri="{FF2B5EF4-FFF2-40B4-BE49-F238E27FC236}">
                    <a16:creationId xmlns:a16="http://schemas.microsoft.com/office/drawing/2014/main" id="{3220826C-2D32-58A4-6E9D-D166D5EFCD4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68663" y="3003550"/>
                <a:ext cx="15875" cy="44450"/>
              </a:xfrm>
              <a:custGeom>
                <a:avLst/>
                <a:gdLst>
                  <a:gd name="T0" fmla="*/ 0 w 10"/>
                  <a:gd name="T1" fmla="*/ 28 h 28"/>
                  <a:gd name="T2" fmla="*/ 6 w 10"/>
                  <a:gd name="T3" fmla="*/ 21 h 28"/>
                  <a:gd name="T4" fmla="*/ 8 w 10"/>
                  <a:gd name="T5" fmla="*/ 16 h 28"/>
                  <a:gd name="T6" fmla="*/ 10 w 10"/>
                  <a:gd name="T7" fmla="*/ 11 h 28"/>
                  <a:gd name="T8" fmla="*/ 10 w 10"/>
                  <a:gd name="T9" fmla="*/ 5 h 28"/>
                  <a:gd name="T10" fmla="*/ 10 w 10"/>
                  <a:gd name="T11" fmla="*/ 0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0" h="28">
                    <a:moveTo>
                      <a:pt x="0" y="28"/>
                    </a:moveTo>
                    <a:lnTo>
                      <a:pt x="6" y="21"/>
                    </a:lnTo>
                    <a:lnTo>
                      <a:pt x="8" y="16"/>
                    </a:lnTo>
                    <a:lnTo>
                      <a:pt x="10" y="11"/>
                    </a:lnTo>
                    <a:lnTo>
                      <a:pt x="10" y="5"/>
                    </a:lnTo>
                    <a:lnTo>
                      <a:pt x="1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14" name="Freeform 113">
                <a:extLst>
                  <a:ext uri="{FF2B5EF4-FFF2-40B4-BE49-F238E27FC236}">
                    <a16:creationId xmlns:a16="http://schemas.microsoft.com/office/drawing/2014/main" id="{BD3C129A-37E3-5B47-FAF8-C6C68059C84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19426" y="3344863"/>
                <a:ext cx="98425" cy="47625"/>
              </a:xfrm>
              <a:custGeom>
                <a:avLst/>
                <a:gdLst>
                  <a:gd name="T0" fmla="*/ 0 w 62"/>
                  <a:gd name="T1" fmla="*/ 0 h 30"/>
                  <a:gd name="T2" fmla="*/ 2 w 62"/>
                  <a:gd name="T3" fmla="*/ 2 h 30"/>
                  <a:gd name="T4" fmla="*/ 25 w 62"/>
                  <a:gd name="T5" fmla="*/ 13 h 30"/>
                  <a:gd name="T6" fmla="*/ 45 w 62"/>
                  <a:gd name="T7" fmla="*/ 27 h 30"/>
                  <a:gd name="T8" fmla="*/ 48 w 62"/>
                  <a:gd name="T9" fmla="*/ 28 h 30"/>
                  <a:gd name="T10" fmla="*/ 53 w 62"/>
                  <a:gd name="T11" fmla="*/ 29 h 30"/>
                  <a:gd name="T12" fmla="*/ 57 w 62"/>
                  <a:gd name="T13" fmla="*/ 30 h 30"/>
                  <a:gd name="T14" fmla="*/ 62 w 62"/>
                  <a:gd name="T15" fmla="*/ 30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62" h="30">
                    <a:moveTo>
                      <a:pt x="0" y="0"/>
                    </a:moveTo>
                    <a:lnTo>
                      <a:pt x="2" y="2"/>
                    </a:lnTo>
                    <a:lnTo>
                      <a:pt x="25" y="13"/>
                    </a:lnTo>
                    <a:lnTo>
                      <a:pt x="45" y="27"/>
                    </a:lnTo>
                    <a:lnTo>
                      <a:pt x="48" y="28"/>
                    </a:lnTo>
                    <a:lnTo>
                      <a:pt x="53" y="29"/>
                    </a:lnTo>
                    <a:lnTo>
                      <a:pt x="57" y="30"/>
                    </a:lnTo>
                    <a:lnTo>
                      <a:pt x="62" y="3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15" name="Freeform 114">
                <a:extLst>
                  <a:ext uri="{FF2B5EF4-FFF2-40B4-BE49-F238E27FC236}">
                    <a16:creationId xmlns:a16="http://schemas.microsoft.com/office/drawing/2014/main" id="{09FDFA60-DFC6-5E84-30EB-1BB32D3BFD8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30488" y="3295650"/>
                <a:ext cx="207963" cy="31750"/>
              </a:xfrm>
              <a:custGeom>
                <a:avLst/>
                <a:gdLst>
                  <a:gd name="T0" fmla="*/ 0 w 131"/>
                  <a:gd name="T1" fmla="*/ 0 h 20"/>
                  <a:gd name="T2" fmla="*/ 4 w 131"/>
                  <a:gd name="T3" fmla="*/ 1 h 20"/>
                  <a:gd name="T4" fmla="*/ 18 w 131"/>
                  <a:gd name="T5" fmla="*/ 1 h 20"/>
                  <a:gd name="T6" fmla="*/ 21 w 131"/>
                  <a:gd name="T7" fmla="*/ 2 h 20"/>
                  <a:gd name="T8" fmla="*/ 27 w 131"/>
                  <a:gd name="T9" fmla="*/ 3 h 20"/>
                  <a:gd name="T10" fmla="*/ 30 w 131"/>
                  <a:gd name="T11" fmla="*/ 5 h 20"/>
                  <a:gd name="T12" fmla="*/ 37 w 131"/>
                  <a:gd name="T13" fmla="*/ 11 h 20"/>
                  <a:gd name="T14" fmla="*/ 41 w 131"/>
                  <a:gd name="T15" fmla="*/ 12 h 20"/>
                  <a:gd name="T16" fmla="*/ 42 w 131"/>
                  <a:gd name="T17" fmla="*/ 13 h 20"/>
                  <a:gd name="T18" fmla="*/ 44 w 131"/>
                  <a:gd name="T19" fmla="*/ 15 h 20"/>
                  <a:gd name="T20" fmla="*/ 45 w 131"/>
                  <a:gd name="T21" fmla="*/ 16 h 20"/>
                  <a:gd name="T22" fmla="*/ 47 w 131"/>
                  <a:gd name="T23" fmla="*/ 17 h 20"/>
                  <a:gd name="T24" fmla="*/ 52 w 131"/>
                  <a:gd name="T25" fmla="*/ 18 h 20"/>
                  <a:gd name="T26" fmla="*/ 68 w 131"/>
                  <a:gd name="T27" fmla="*/ 18 h 20"/>
                  <a:gd name="T28" fmla="*/ 74 w 131"/>
                  <a:gd name="T29" fmla="*/ 18 h 20"/>
                  <a:gd name="T30" fmla="*/ 81 w 131"/>
                  <a:gd name="T31" fmla="*/ 18 h 20"/>
                  <a:gd name="T32" fmla="*/ 98 w 131"/>
                  <a:gd name="T33" fmla="*/ 20 h 20"/>
                  <a:gd name="T34" fmla="*/ 108 w 131"/>
                  <a:gd name="T35" fmla="*/ 19 h 20"/>
                  <a:gd name="T36" fmla="*/ 109 w 131"/>
                  <a:gd name="T37" fmla="*/ 19 h 20"/>
                  <a:gd name="T38" fmla="*/ 110 w 131"/>
                  <a:gd name="T39" fmla="*/ 18 h 20"/>
                  <a:gd name="T40" fmla="*/ 112 w 131"/>
                  <a:gd name="T41" fmla="*/ 17 h 20"/>
                  <a:gd name="T42" fmla="*/ 114 w 131"/>
                  <a:gd name="T43" fmla="*/ 16 h 20"/>
                  <a:gd name="T44" fmla="*/ 121 w 131"/>
                  <a:gd name="T45" fmla="*/ 9 h 20"/>
                  <a:gd name="T46" fmla="*/ 122 w 131"/>
                  <a:gd name="T47" fmla="*/ 7 h 20"/>
                  <a:gd name="T48" fmla="*/ 124 w 131"/>
                  <a:gd name="T49" fmla="*/ 6 h 20"/>
                  <a:gd name="T50" fmla="*/ 125 w 131"/>
                  <a:gd name="T51" fmla="*/ 6 h 20"/>
                  <a:gd name="T52" fmla="*/ 127 w 131"/>
                  <a:gd name="T53" fmla="*/ 5 h 20"/>
                  <a:gd name="T54" fmla="*/ 128 w 131"/>
                  <a:gd name="T55" fmla="*/ 5 h 20"/>
                  <a:gd name="T56" fmla="*/ 130 w 131"/>
                  <a:gd name="T57" fmla="*/ 5 h 20"/>
                  <a:gd name="T58" fmla="*/ 131 w 131"/>
                  <a:gd name="T59" fmla="*/ 6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</a:cxnLst>
                <a:rect l="0" t="0" r="r" b="b"/>
                <a:pathLst>
                  <a:path w="131" h="20">
                    <a:moveTo>
                      <a:pt x="0" y="0"/>
                    </a:moveTo>
                    <a:lnTo>
                      <a:pt x="4" y="1"/>
                    </a:lnTo>
                    <a:lnTo>
                      <a:pt x="18" y="1"/>
                    </a:lnTo>
                    <a:lnTo>
                      <a:pt x="21" y="2"/>
                    </a:lnTo>
                    <a:lnTo>
                      <a:pt x="27" y="3"/>
                    </a:lnTo>
                    <a:lnTo>
                      <a:pt x="30" y="5"/>
                    </a:lnTo>
                    <a:lnTo>
                      <a:pt x="37" y="11"/>
                    </a:lnTo>
                    <a:lnTo>
                      <a:pt x="41" y="12"/>
                    </a:lnTo>
                    <a:lnTo>
                      <a:pt x="42" y="13"/>
                    </a:lnTo>
                    <a:lnTo>
                      <a:pt x="44" y="15"/>
                    </a:lnTo>
                    <a:lnTo>
                      <a:pt x="45" y="16"/>
                    </a:lnTo>
                    <a:lnTo>
                      <a:pt x="47" y="17"/>
                    </a:lnTo>
                    <a:lnTo>
                      <a:pt x="52" y="18"/>
                    </a:lnTo>
                    <a:lnTo>
                      <a:pt x="68" y="18"/>
                    </a:lnTo>
                    <a:lnTo>
                      <a:pt x="74" y="18"/>
                    </a:lnTo>
                    <a:lnTo>
                      <a:pt x="81" y="18"/>
                    </a:lnTo>
                    <a:lnTo>
                      <a:pt x="98" y="20"/>
                    </a:lnTo>
                    <a:lnTo>
                      <a:pt x="108" y="19"/>
                    </a:lnTo>
                    <a:lnTo>
                      <a:pt x="109" y="19"/>
                    </a:lnTo>
                    <a:lnTo>
                      <a:pt x="110" y="18"/>
                    </a:lnTo>
                    <a:lnTo>
                      <a:pt x="112" y="17"/>
                    </a:lnTo>
                    <a:lnTo>
                      <a:pt x="114" y="16"/>
                    </a:lnTo>
                    <a:lnTo>
                      <a:pt x="121" y="9"/>
                    </a:lnTo>
                    <a:lnTo>
                      <a:pt x="122" y="7"/>
                    </a:lnTo>
                    <a:lnTo>
                      <a:pt x="124" y="6"/>
                    </a:lnTo>
                    <a:lnTo>
                      <a:pt x="125" y="6"/>
                    </a:lnTo>
                    <a:lnTo>
                      <a:pt x="127" y="5"/>
                    </a:lnTo>
                    <a:lnTo>
                      <a:pt x="128" y="5"/>
                    </a:lnTo>
                    <a:lnTo>
                      <a:pt x="130" y="5"/>
                    </a:lnTo>
                    <a:lnTo>
                      <a:pt x="131" y="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16" name="Freeform 115">
                <a:extLst>
                  <a:ext uri="{FF2B5EF4-FFF2-40B4-BE49-F238E27FC236}">
                    <a16:creationId xmlns:a16="http://schemas.microsoft.com/office/drawing/2014/main" id="{C3B87B6C-68D5-A48E-9005-270FF2046CF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333751" y="1857375"/>
                <a:ext cx="139700" cy="173037"/>
              </a:xfrm>
              <a:custGeom>
                <a:avLst/>
                <a:gdLst>
                  <a:gd name="T0" fmla="*/ 5 w 88"/>
                  <a:gd name="T1" fmla="*/ 109 h 109"/>
                  <a:gd name="T2" fmla="*/ 5 w 88"/>
                  <a:gd name="T3" fmla="*/ 106 h 109"/>
                  <a:gd name="T4" fmla="*/ 3 w 88"/>
                  <a:gd name="T5" fmla="*/ 103 h 109"/>
                  <a:gd name="T6" fmla="*/ 1 w 88"/>
                  <a:gd name="T7" fmla="*/ 100 h 109"/>
                  <a:gd name="T8" fmla="*/ 0 w 88"/>
                  <a:gd name="T9" fmla="*/ 97 h 109"/>
                  <a:gd name="T10" fmla="*/ 1 w 88"/>
                  <a:gd name="T11" fmla="*/ 95 h 109"/>
                  <a:gd name="T12" fmla="*/ 3 w 88"/>
                  <a:gd name="T13" fmla="*/ 91 h 109"/>
                  <a:gd name="T14" fmla="*/ 4 w 88"/>
                  <a:gd name="T15" fmla="*/ 90 h 109"/>
                  <a:gd name="T16" fmla="*/ 7 w 88"/>
                  <a:gd name="T17" fmla="*/ 90 h 109"/>
                  <a:gd name="T18" fmla="*/ 9 w 88"/>
                  <a:gd name="T19" fmla="*/ 88 h 109"/>
                  <a:gd name="T20" fmla="*/ 12 w 88"/>
                  <a:gd name="T21" fmla="*/ 87 h 109"/>
                  <a:gd name="T22" fmla="*/ 17 w 88"/>
                  <a:gd name="T23" fmla="*/ 85 h 109"/>
                  <a:gd name="T24" fmla="*/ 20 w 88"/>
                  <a:gd name="T25" fmla="*/ 87 h 109"/>
                  <a:gd name="T26" fmla="*/ 21 w 88"/>
                  <a:gd name="T27" fmla="*/ 89 h 109"/>
                  <a:gd name="T28" fmla="*/ 23 w 88"/>
                  <a:gd name="T29" fmla="*/ 90 h 109"/>
                  <a:gd name="T30" fmla="*/ 25 w 88"/>
                  <a:gd name="T31" fmla="*/ 91 h 109"/>
                  <a:gd name="T32" fmla="*/ 27 w 88"/>
                  <a:gd name="T33" fmla="*/ 89 h 109"/>
                  <a:gd name="T34" fmla="*/ 28 w 88"/>
                  <a:gd name="T35" fmla="*/ 86 h 109"/>
                  <a:gd name="T36" fmla="*/ 30 w 88"/>
                  <a:gd name="T37" fmla="*/ 81 h 109"/>
                  <a:gd name="T38" fmla="*/ 29 w 88"/>
                  <a:gd name="T39" fmla="*/ 79 h 109"/>
                  <a:gd name="T40" fmla="*/ 29 w 88"/>
                  <a:gd name="T41" fmla="*/ 74 h 109"/>
                  <a:gd name="T42" fmla="*/ 30 w 88"/>
                  <a:gd name="T43" fmla="*/ 73 h 109"/>
                  <a:gd name="T44" fmla="*/ 33 w 88"/>
                  <a:gd name="T45" fmla="*/ 72 h 109"/>
                  <a:gd name="T46" fmla="*/ 35 w 88"/>
                  <a:gd name="T47" fmla="*/ 72 h 109"/>
                  <a:gd name="T48" fmla="*/ 37 w 88"/>
                  <a:gd name="T49" fmla="*/ 69 h 109"/>
                  <a:gd name="T50" fmla="*/ 37 w 88"/>
                  <a:gd name="T51" fmla="*/ 64 h 109"/>
                  <a:gd name="T52" fmla="*/ 40 w 88"/>
                  <a:gd name="T53" fmla="*/ 59 h 109"/>
                  <a:gd name="T54" fmla="*/ 43 w 88"/>
                  <a:gd name="T55" fmla="*/ 57 h 109"/>
                  <a:gd name="T56" fmla="*/ 48 w 88"/>
                  <a:gd name="T57" fmla="*/ 54 h 109"/>
                  <a:gd name="T58" fmla="*/ 55 w 88"/>
                  <a:gd name="T59" fmla="*/ 51 h 109"/>
                  <a:gd name="T60" fmla="*/ 58 w 88"/>
                  <a:gd name="T61" fmla="*/ 50 h 109"/>
                  <a:gd name="T62" fmla="*/ 68 w 88"/>
                  <a:gd name="T63" fmla="*/ 49 h 109"/>
                  <a:gd name="T64" fmla="*/ 68 w 88"/>
                  <a:gd name="T65" fmla="*/ 48 h 109"/>
                  <a:gd name="T66" fmla="*/ 71 w 88"/>
                  <a:gd name="T67" fmla="*/ 45 h 109"/>
                  <a:gd name="T68" fmla="*/ 72 w 88"/>
                  <a:gd name="T69" fmla="*/ 40 h 109"/>
                  <a:gd name="T70" fmla="*/ 72 w 88"/>
                  <a:gd name="T71" fmla="*/ 40 h 109"/>
                  <a:gd name="T72" fmla="*/ 76 w 88"/>
                  <a:gd name="T73" fmla="*/ 36 h 109"/>
                  <a:gd name="T74" fmla="*/ 81 w 88"/>
                  <a:gd name="T75" fmla="*/ 34 h 109"/>
                  <a:gd name="T76" fmla="*/ 85 w 88"/>
                  <a:gd name="T77" fmla="*/ 31 h 109"/>
                  <a:gd name="T78" fmla="*/ 87 w 88"/>
                  <a:gd name="T79" fmla="*/ 30 h 109"/>
                  <a:gd name="T80" fmla="*/ 88 w 88"/>
                  <a:gd name="T81" fmla="*/ 26 h 109"/>
                  <a:gd name="T82" fmla="*/ 86 w 88"/>
                  <a:gd name="T83" fmla="*/ 24 h 109"/>
                  <a:gd name="T84" fmla="*/ 85 w 88"/>
                  <a:gd name="T85" fmla="*/ 19 h 109"/>
                  <a:gd name="T86" fmla="*/ 85 w 88"/>
                  <a:gd name="T87" fmla="*/ 13 h 109"/>
                  <a:gd name="T88" fmla="*/ 85 w 88"/>
                  <a:gd name="T89" fmla="*/ 8 h 109"/>
                  <a:gd name="T90" fmla="*/ 82 w 88"/>
                  <a:gd name="T91" fmla="*/ 5 h 109"/>
                  <a:gd name="T92" fmla="*/ 77 w 88"/>
                  <a:gd name="T93" fmla="*/ 0 h 109"/>
                  <a:gd name="T94" fmla="*/ 72 w 88"/>
                  <a:gd name="T95" fmla="*/ 2 h 109"/>
                  <a:gd name="T96" fmla="*/ 66 w 88"/>
                  <a:gd name="T97" fmla="*/ 2 h 109"/>
                  <a:gd name="T98" fmla="*/ 59 w 88"/>
                  <a:gd name="T99" fmla="*/ 4 h 109"/>
                  <a:gd name="T100" fmla="*/ 56 w 88"/>
                  <a:gd name="T101" fmla="*/ 7 h 109"/>
                  <a:gd name="T102" fmla="*/ 53 w 88"/>
                  <a:gd name="T103" fmla="*/ 9 h 109"/>
                  <a:gd name="T104" fmla="*/ 50 w 88"/>
                  <a:gd name="T105" fmla="*/ 10 h 109"/>
                  <a:gd name="T106" fmla="*/ 49 w 88"/>
                  <a:gd name="T107" fmla="*/ 13 h 109"/>
                  <a:gd name="T108" fmla="*/ 50 w 88"/>
                  <a:gd name="T109" fmla="*/ 18 h 109"/>
                  <a:gd name="T110" fmla="*/ 51 w 88"/>
                  <a:gd name="T111" fmla="*/ 23 h 109"/>
                  <a:gd name="T112" fmla="*/ 53 w 88"/>
                  <a:gd name="T113" fmla="*/ 26 h 109"/>
                  <a:gd name="T114" fmla="*/ 55 w 88"/>
                  <a:gd name="T115" fmla="*/ 28 h 109"/>
                  <a:gd name="T116" fmla="*/ 58 w 88"/>
                  <a:gd name="T117" fmla="*/ 31 h 109"/>
                  <a:gd name="T118" fmla="*/ 62 w 88"/>
                  <a:gd name="T119" fmla="*/ 33 h 109"/>
                  <a:gd name="T120" fmla="*/ 66 w 88"/>
                  <a:gd name="T121" fmla="*/ 35 h 109"/>
                  <a:gd name="T122" fmla="*/ 69 w 88"/>
                  <a:gd name="T123" fmla="*/ 37 h 109"/>
                  <a:gd name="T124" fmla="*/ 72 w 88"/>
                  <a:gd name="T125" fmla="*/ 40 h 10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  <a:cxn ang="0">
                    <a:pos x="T124" y="T125"/>
                  </a:cxn>
                </a:cxnLst>
                <a:rect l="0" t="0" r="r" b="b"/>
                <a:pathLst>
                  <a:path w="88" h="109">
                    <a:moveTo>
                      <a:pt x="5" y="109"/>
                    </a:moveTo>
                    <a:lnTo>
                      <a:pt x="5" y="106"/>
                    </a:lnTo>
                    <a:lnTo>
                      <a:pt x="3" y="103"/>
                    </a:lnTo>
                    <a:lnTo>
                      <a:pt x="1" y="100"/>
                    </a:lnTo>
                    <a:lnTo>
                      <a:pt x="0" y="97"/>
                    </a:lnTo>
                    <a:lnTo>
                      <a:pt x="1" y="95"/>
                    </a:lnTo>
                    <a:lnTo>
                      <a:pt x="3" y="91"/>
                    </a:lnTo>
                    <a:lnTo>
                      <a:pt x="4" y="90"/>
                    </a:lnTo>
                    <a:lnTo>
                      <a:pt x="7" y="90"/>
                    </a:lnTo>
                    <a:lnTo>
                      <a:pt x="9" y="88"/>
                    </a:lnTo>
                    <a:lnTo>
                      <a:pt x="12" y="87"/>
                    </a:lnTo>
                    <a:lnTo>
                      <a:pt x="17" y="85"/>
                    </a:lnTo>
                    <a:lnTo>
                      <a:pt x="20" y="87"/>
                    </a:lnTo>
                    <a:lnTo>
                      <a:pt x="21" y="89"/>
                    </a:lnTo>
                    <a:lnTo>
                      <a:pt x="23" y="90"/>
                    </a:lnTo>
                    <a:lnTo>
                      <a:pt x="25" y="91"/>
                    </a:lnTo>
                    <a:lnTo>
                      <a:pt x="27" y="89"/>
                    </a:lnTo>
                    <a:lnTo>
                      <a:pt x="28" y="86"/>
                    </a:lnTo>
                    <a:lnTo>
                      <a:pt x="30" y="81"/>
                    </a:lnTo>
                    <a:lnTo>
                      <a:pt x="29" y="79"/>
                    </a:lnTo>
                    <a:lnTo>
                      <a:pt x="29" y="74"/>
                    </a:lnTo>
                    <a:lnTo>
                      <a:pt x="30" y="73"/>
                    </a:lnTo>
                    <a:lnTo>
                      <a:pt x="33" y="72"/>
                    </a:lnTo>
                    <a:lnTo>
                      <a:pt x="35" y="72"/>
                    </a:lnTo>
                    <a:lnTo>
                      <a:pt x="37" y="69"/>
                    </a:lnTo>
                    <a:lnTo>
                      <a:pt x="37" y="64"/>
                    </a:lnTo>
                    <a:lnTo>
                      <a:pt x="40" y="59"/>
                    </a:lnTo>
                    <a:lnTo>
                      <a:pt x="43" y="57"/>
                    </a:lnTo>
                    <a:lnTo>
                      <a:pt x="48" y="54"/>
                    </a:lnTo>
                    <a:lnTo>
                      <a:pt x="55" y="51"/>
                    </a:lnTo>
                    <a:lnTo>
                      <a:pt x="58" y="50"/>
                    </a:lnTo>
                    <a:lnTo>
                      <a:pt x="68" y="49"/>
                    </a:lnTo>
                    <a:moveTo>
                      <a:pt x="68" y="48"/>
                    </a:moveTo>
                    <a:lnTo>
                      <a:pt x="71" y="45"/>
                    </a:lnTo>
                    <a:lnTo>
                      <a:pt x="72" y="40"/>
                    </a:lnTo>
                    <a:moveTo>
                      <a:pt x="72" y="40"/>
                    </a:moveTo>
                    <a:lnTo>
                      <a:pt x="76" y="36"/>
                    </a:lnTo>
                    <a:lnTo>
                      <a:pt x="81" y="34"/>
                    </a:lnTo>
                    <a:lnTo>
                      <a:pt x="85" y="31"/>
                    </a:lnTo>
                    <a:lnTo>
                      <a:pt x="87" y="30"/>
                    </a:lnTo>
                    <a:lnTo>
                      <a:pt x="88" y="26"/>
                    </a:lnTo>
                    <a:lnTo>
                      <a:pt x="86" y="24"/>
                    </a:lnTo>
                    <a:lnTo>
                      <a:pt x="85" y="19"/>
                    </a:lnTo>
                    <a:lnTo>
                      <a:pt x="85" y="13"/>
                    </a:lnTo>
                    <a:lnTo>
                      <a:pt x="85" y="8"/>
                    </a:lnTo>
                    <a:lnTo>
                      <a:pt x="82" y="5"/>
                    </a:lnTo>
                    <a:lnTo>
                      <a:pt x="77" y="0"/>
                    </a:lnTo>
                    <a:lnTo>
                      <a:pt x="72" y="2"/>
                    </a:lnTo>
                    <a:lnTo>
                      <a:pt x="66" y="2"/>
                    </a:lnTo>
                    <a:lnTo>
                      <a:pt x="59" y="4"/>
                    </a:lnTo>
                    <a:lnTo>
                      <a:pt x="56" y="7"/>
                    </a:lnTo>
                    <a:lnTo>
                      <a:pt x="53" y="9"/>
                    </a:lnTo>
                    <a:lnTo>
                      <a:pt x="50" y="10"/>
                    </a:lnTo>
                    <a:lnTo>
                      <a:pt x="49" y="13"/>
                    </a:lnTo>
                    <a:lnTo>
                      <a:pt x="50" y="18"/>
                    </a:lnTo>
                    <a:moveTo>
                      <a:pt x="51" y="23"/>
                    </a:moveTo>
                    <a:lnTo>
                      <a:pt x="53" y="26"/>
                    </a:lnTo>
                    <a:lnTo>
                      <a:pt x="55" y="28"/>
                    </a:lnTo>
                    <a:lnTo>
                      <a:pt x="58" y="31"/>
                    </a:lnTo>
                    <a:lnTo>
                      <a:pt x="62" y="33"/>
                    </a:lnTo>
                    <a:lnTo>
                      <a:pt x="66" y="35"/>
                    </a:lnTo>
                    <a:lnTo>
                      <a:pt x="69" y="37"/>
                    </a:lnTo>
                    <a:lnTo>
                      <a:pt x="72" y="4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17" name="Freeform 116">
                <a:extLst>
                  <a:ext uri="{FF2B5EF4-FFF2-40B4-BE49-F238E27FC236}">
                    <a16:creationId xmlns:a16="http://schemas.microsoft.com/office/drawing/2014/main" id="{A2E3E2E0-8AF8-2BFA-998E-5B7A43E3B4A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92463" y="2233613"/>
                <a:ext cx="15875" cy="15875"/>
              </a:xfrm>
              <a:custGeom>
                <a:avLst/>
                <a:gdLst>
                  <a:gd name="T0" fmla="*/ 9 w 10"/>
                  <a:gd name="T1" fmla="*/ 1 h 10"/>
                  <a:gd name="T2" fmla="*/ 10 w 10"/>
                  <a:gd name="T3" fmla="*/ 1 h 10"/>
                  <a:gd name="T4" fmla="*/ 10 w 10"/>
                  <a:gd name="T5" fmla="*/ 4 h 10"/>
                  <a:gd name="T6" fmla="*/ 10 w 10"/>
                  <a:gd name="T7" fmla="*/ 7 h 10"/>
                  <a:gd name="T8" fmla="*/ 6 w 10"/>
                  <a:gd name="T9" fmla="*/ 9 h 10"/>
                  <a:gd name="T10" fmla="*/ 3 w 10"/>
                  <a:gd name="T11" fmla="*/ 10 h 10"/>
                  <a:gd name="T12" fmla="*/ 1 w 10"/>
                  <a:gd name="T13" fmla="*/ 9 h 10"/>
                  <a:gd name="T14" fmla="*/ 0 w 10"/>
                  <a:gd name="T15" fmla="*/ 8 h 10"/>
                  <a:gd name="T16" fmla="*/ 1 w 10"/>
                  <a:gd name="T17" fmla="*/ 3 h 10"/>
                  <a:gd name="T18" fmla="*/ 3 w 10"/>
                  <a:gd name="T19" fmla="*/ 0 h 10"/>
                  <a:gd name="T20" fmla="*/ 6 w 10"/>
                  <a:gd name="T21" fmla="*/ 0 h 10"/>
                  <a:gd name="T22" fmla="*/ 9 w 10"/>
                  <a:gd name="T23" fmla="*/ 1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10" h="10">
                    <a:moveTo>
                      <a:pt x="9" y="1"/>
                    </a:moveTo>
                    <a:lnTo>
                      <a:pt x="10" y="1"/>
                    </a:lnTo>
                    <a:lnTo>
                      <a:pt x="10" y="4"/>
                    </a:lnTo>
                    <a:lnTo>
                      <a:pt x="10" y="7"/>
                    </a:lnTo>
                    <a:lnTo>
                      <a:pt x="6" y="9"/>
                    </a:lnTo>
                    <a:lnTo>
                      <a:pt x="3" y="10"/>
                    </a:lnTo>
                    <a:lnTo>
                      <a:pt x="1" y="9"/>
                    </a:lnTo>
                    <a:lnTo>
                      <a:pt x="0" y="8"/>
                    </a:lnTo>
                    <a:lnTo>
                      <a:pt x="1" y="3"/>
                    </a:lnTo>
                    <a:lnTo>
                      <a:pt x="3" y="0"/>
                    </a:lnTo>
                    <a:lnTo>
                      <a:pt x="6" y="0"/>
                    </a:lnTo>
                    <a:lnTo>
                      <a:pt x="9" y="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18" name="Freeform 117">
                <a:extLst>
                  <a:ext uri="{FF2B5EF4-FFF2-40B4-BE49-F238E27FC236}">
                    <a16:creationId xmlns:a16="http://schemas.microsoft.com/office/drawing/2014/main" id="{19FE6A1B-B1B2-C2E9-93D5-93DB86CBF83A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232151" y="2043113"/>
                <a:ext cx="65088" cy="149225"/>
              </a:xfrm>
              <a:custGeom>
                <a:avLst/>
                <a:gdLst>
                  <a:gd name="T0" fmla="*/ 2 w 41"/>
                  <a:gd name="T1" fmla="*/ 94 h 94"/>
                  <a:gd name="T2" fmla="*/ 2 w 41"/>
                  <a:gd name="T3" fmla="*/ 94 h 94"/>
                  <a:gd name="T4" fmla="*/ 1 w 41"/>
                  <a:gd name="T5" fmla="*/ 93 h 94"/>
                  <a:gd name="T6" fmla="*/ 0 w 41"/>
                  <a:gd name="T7" fmla="*/ 91 h 94"/>
                  <a:gd name="T8" fmla="*/ 0 w 41"/>
                  <a:gd name="T9" fmla="*/ 87 h 94"/>
                  <a:gd name="T10" fmla="*/ 0 w 41"/>
                  <a:gd name="T11" fmla="*/ 82 h 94"/>
                  <a:gd name="T12" fmla="*/ 1 w 41"/>
                  <a:gd name="T13" fmla="*/ 78 h 94"/>
                  <a:gd name="T14" fmla="*/ 3 w 41"/>
                  <a:gd name="T15" fmla="*/ 75 h 94"/>
                  <a:gd name="T16" fmla="*/ 5 w 41"/>
                  <a:gd name="T17" fmla="*/ 73 h 94"/>
                  <a:gd name="T18" fmla="*/ 7 w 41"/>
                  <a:gd name="T19" fmla="*/ 69 h 94"/>
                  <a:gd name="T20" fmla="*/ 7 w 41"/>
                  <a:gd name="T21" fmla="*/ 65 h 94"/>
                  <a:gd name="T22" fmla="*/ 7 w 41"/>
                  <a:gd name="T23" fmla="*/ 62 h 94"/>
                  <a:gd name="T24" fmla="*/ 9 w 41"/>
                  <a:gd name="T25" fmla="*/ 59 h 94"/>
                  <a:gd name="T26" fmla="*/ 11 w 41"/>
                  <a:gd name="T27" fmla="*/ 56 h 94"/>
                  <a:gd name="T28" fmla="*/ 12 w 41"/>
                  <a:gd name="T29" fmla="*/ 51 h 94"/>
                  <a:gd name="T30" fmla="*/ 12 w 41"/>
                  <a:gd name="T31" fmla="*/ 51 h 94"/>
                  <a:gd name="T32" fmla="*/ 15 w 41"/>
                  <a:gd name="T33" fmla="*/ 48 h 94"/>
                  <a:gd name="T34" fmla="*/ 15 w 41"/>
                  <a:gd name="T35" fmla="*/ 47 h 94"/>
                  <a:gd name="T36" fmla="*/ 16 w 41"/>
                  <a:gd name="T37" fmla="*/ 45 h 94"/>
                  <a:gd name="T38" fmla="*/ 17 w 41"/>
                  <a:gd name="T39" fmla="*/ 39 h 94"/>
                  <a:gd name="T40" fmla="*/ 20 w 41"/>
                  <a:gd name="T41" fmla="*/ 34 h 94"/>
                  <a:gd name="T42" fmla="*/ 21 w 41"/>
                  <a:gd name="T43" fmla="*/ 32 h 94"/>
                  <a:gd name="T44" fmla="*/ 23 w 41"/>
                  <a:gd name="T45" fmla="*/ 31 h 94"/>
                  <a:gd name="T46" fmla="*/ 23 w 41"/>
                  <a:gd name="T47" fmla="*/ 31 h 94"/>
                  <a:gd name="T48" fmla="*/ 28 w 41"/>
                  <a:gd name="T49" fmla="*/ 28 h 94"/>
                  <a:gd name="T50" fmla="*/ 28 w 41"/>
                  <a:gd name="T51" fmla="*/ 28 h 94"/>
                  <a:gd name="T52" fmla="*/ 27 w 41"/>
                  <a:gd name="T53" fmla="*/ 27 h 94"/>
                  <a:gd name="T54" fmla="*/ 24 w 41"/>
                  <a:gd name="T55" fmla="*/ 25 h 94"/>
                  <a:gd name="T56" fmla="*/ 22 w 41"/>
                  <a:gd name="T57" fmla="*/ 22 h 94"/>
                  <a:gd name="T58" fmla="*/ 23 w 41"/>
                  <a:gd name="T59" fmla="*/ 19 h 94"/>
                  <a:gd name="T60" fmla="*/ 23 w 41"/>
                  <a:gd name="T61" fmla="*/ 19 h 94"/>
                  <a:gd name="T62" fmla="*/ 25 w 41"/>
                  <a:gd name="T63" fmla="*/ 16 h 94"/>
                  <a:gd name="T64" fmla="*/ 28 w 41"/>
                  <a:gd name="T65" fmla="*/ 16 h 94"/>
                  <a:gd name="T66" fmla="*/ 31 w 41"/>
                  <a:gd name="T67" fmla="*/ 15 h 94"/>
                  <a:gd name="T68" fmla="*/ 36 w 41"/>
                  <a:gd name="T69" fmla="*/ 15 h 94"/>
                  <a:gd name="T70" fmla="*/ 39 w 41"/>
                  <a:gd name="T71" fmla="*/ 13 h 94"/>
                  <a:gd name="T72" fmla="*/ 41 w 41"/>
                  <a:gd name="T73" fmla="*/ 11 h 94"/>
                  <a:gd name="T74" fmla="*/ 40 w 41"/>
                  <a:gd name="T75" fmla="*/ 10 h 94"/>
                  <a:gd name="T76" fmla="*/ 34 w 41"/>
                  <a:gd name="T77" fmla="*/ 1 h 94"/>
                  <a:gd name="T78" fmla="*/ 31 w 41"/>
                  <a:gd name="T79" fmla="*/ 1 h 94"/>
                  <a:gd name="T80" fmla="*/ 29 w 41"/>
                  <a:gd name="T81" fmla="*/ 1 h 94"/>
                  <a:gd name="T82" fmla="*/ 26 w 41"/>
                  <a:gd name="T83" fmla="*/ 0 h 94"/>
                  <a:gd name="T84" fmla="*/ 22 w 41"/>
                  <a:gd name="T85" fmla="*/ 4 h 94"/>
                  <a:gd name="T86" fmla="*/ 20 w 41"/>
                  <a:gd name="T87" fmla="*/ 4 h 94"/>
                  <a:gd name="T88" fmla="*/ 17 w 41"/>
                  <a:gd name="T89" fmla="*/ 3 h 94"/>
                  <a:gd name="T90" fmla="*/ 16 w 41"/>
                  <a:gd name="T91" fmla="*/ 1 h 94"/>
                  <a:gd name="T92" fmla="*/ 14 w 41"/>
                  <a:gd name="T93" fmla="*/ 0 h 94"/>
                  <a:gd name="T94" fmla="*/ 12 w 41"/>
                  <a:gd name="T95" fmla="*/ 1 h 94"/>
                  <a:gd name="T96" fmla="*/ 9 w 41"/>
                  <a:gd name="T97" fmla="*/ 4 h 94"/>
                  <a:gd name="T98" fmla="*/ 10 w 41"/>
                  <a:gd name="T99" fmla="*/ 7 h 94"/>
                  <a:gd name="T100" fmla="*/ 12 w 41"/>
                  <a:gd name="T101" fmla="*/ 8 h 94"/>
                  <a:gd name="T102" fmla="*/ 14 w 41"/>
                  <a:gd name="T103" fmla="*/ 9 h 94"/>
                  <a:gd name="T104" fmla="*/ 18 w 41"/>
                  <a:gd name="T105" fmla="*/ 13 h 94"/>
                  <a:gd name="T106" fmla="*/ 21 w 41"/>
                  <a:gd name="T107" fmla="*/ 16 h 94"/>
                  <a:gd name="T108" fmla="*/ 22 w 41"/>
                  <a:gd name="T109" fmla="*/ 18 h 94"/>
                  <a:gd name="T110" fmla="*/ 23 w 41"/>
                  <a:gd name="T111" fmla="*/ 18 h 94"/>
                  <a:gd name="T112" fmla="*/ 40 w 41"/>
                  <a:gd name="T113" fmla="*/ 8 h 94"/>
                  <a:gd name="T114" fmla="*/ 40 w 41"/>
                  <a:gd name="T115" fmla="*/ 6 h 94"/>
                  <a:gd name="T116" fmla="*/ 40 w 41"/>
                  <a:gd name="T117" fmla="*/ 4 h 94"/>
                  <a:gd name="T118" fmla="*/ 39 w 41"/>
                  <a:gd name="T119" fmla="*/ 3 h 94"/>
                  <a:gd name="T120" fmla="*/ 36 w 41"/>
                  <a:gd name="T121" fmla="*/ 2 h 94"/>
                  <a:gd name="T122" fmla="*/ 35 w 41"/>
                  <a:gd name="T123" fmla="*/ 1 h 9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  <a:cxn ang="0">
                    <a:pos x="T122" y="T123"/>
                  </a:cxn>
                </a:cxnLst>
                <a:rect l="0" t="0" r="r" b="b"/>
                <a:pathLst>
                  <a:path w="41" h="94">
                    <a:moveTo>
                      <a:pt x="2" y="94"/>
                    </a:moveTo>
                    <a:lnTo>
                      <a:pt x="2" y="94"/>
                    </a:lnTo>
                    <a:lnTo>
                      <a:pt x="1" y="93"/>
                    </a:lnTo>
                    <a:lnTo>
                      <a:pt x="0" y="91"/>
                    </a:lnTo>
                    <a:lnTo>
                      <a:pt x="0" y="87"/>
                    </a:lnTo>
                    <a:lnTo>
                      <a:pt x="0" y="82"/>
                    </a:lnTo>
                    <a:lnTo>
                      <a:pt x="1" y="78"/>
                    </a:lnTo>
                    <a:lnTo>
                      <a:pt x="3" y="75"/>
                    </a:lnTo>
                    <a:lnTo>
                      <a:pt x="5" y="73"/>
                    </a:lnTo>
                    <a:lnTo>
                      <a:pt x="7" y="69"/>
                    </a:lnTo>
                    <a:lnTo>
                      <a:pt x="7" y="65"/>
                    </a:lnTo>
                    <a:lnTo>
                      <a:pt x="7" y="62"/>
                    </a:lnTo>
                    <a:lnTo>
                      <a:pt x="9" y="59"/>
                    </a:lnTo>
                    <a:lnTo>
                      <a:pt x="11" y="56"/>
                    </a:lnTo>
                    <a:moveTo>
                      <a:pt x="12" y="51"/>
                    </a:moveTo>
                    <a:lnTo>
                      <a:pt x="12" y="51"/>
                    </a:lnTo>
                    <a:lnTo>
                      <a:pt x="15" y="48"/>
                    </a:lnTo>
                    <a:lnTo>
                      <a:pt x="15" y="47"/>
                    </a:lnTo>
                    <a:moveTo>
                      <a:pt x="16" y="45"/>
                    </a:moveTo>
                    <a:lnTo>
                      <a:pt x="17" y="39"/>
                    </a:lnTo>
                    <a:lnTo>
                      <a:pt x="20" y="34"/>
                    </a:lnTo>
                    <a:lnTo>
                      <a:pt x="21" y="32"/>
                    </a:lnTo>
                    <a:moveTo>
                      <a:pt x="23" y="31"/>
                    </a:moveTo>
                    <a:lnTo>
                      <a:pt x="23" y="31"/>
                    </a:lnTo>
                    <a:moveTo>
                      <a:pt x="28" y="28"/>
                    </a:moveTo>
                    <a:lnTo>
                      <a:pt x="28" y="28"/>
                    </a:lnTo>
                    <a:lnTo>
                      <a:pt x="27" y="27"/>
                    </a:lnTo>
                    <a:lnTo>
                      <a:pt x="24" y="25"/>
                    </a:lnTo>
                    <a:lnTo>
                      <a:pt x="22" y="22"/>
                    </a:lnTo>
                    <a:lnTo>
                      <a:pt x="23" y="19"/>
                    </a:lnTo>
                    <a:moveTo>
                      <a:pt x="23" y="19"/>
                    </a:moveTo>
                    <a:lnTo>
                      <a:pt x="25" y="16"/>
                    </a:lnTo>
                    <a:lnTo>
                      <a:pt x="28" y="16"/>
                    </a:lnTo>
                    <a:lnTo>
                      <a:pt x="31" y="15"/>
                    </a:lnTo>
                    <a:lnTo>
                      <a:pt x="36" y="15"/>
                    </a:lnTo>
                    <a:lnTo>
                      <a:pt x="39" y="13"/>
                    </a:lnTo>
                    <a:lnTo>
                      <a:pt x="41" y="11"/>
                    </a:lnTo>
                    <a:lnTo>
                      <a:pt x="40" y="10"/>
                    </a:lnTo>
                    <a:moveTo>
                      <a:pt x="34" y="1"/>
                    </a:moveTo>
                    <a:lnTo>
                      <a:pt x="31" y="1"/>
                    </a:lnTo>
                    <a:lnTo>
                      <a:pt x="29" y="1"/>
                    </a:lnTo>
                    <a:lnTo>
                      <a:pt x="26" y="0"/>
                    </a:lnTo>
                    <a:lnTo>
                      <a:pt x="22" y="4"/>
                    </a:lnTo>
                    <a:lnTo>
                      <a:pt x="20" y="4"/>
                    </a:lnTo>
                    <a:lnTo>
                      <a:pt x="17" y="3"/>
                    </a:lnTo>
                    <a:lnTo>
                      <a:pt x="16" y="1"/>
                    </a:lnTo>
                    <a:lnTo>
                      <a:pt x="14" y="0"/>
                    </a:lnTo>
                    <a:lnTo>
                      <a:pt x="12" y="1"/>
                    </a:lnTo>
                    <a:lnTo>
                      <a:pt x="9" y="4"/>
                    </a:lnTo>
                    <a:lnTo>
                      <a:pt x="10" y="7"/>
                    </a:lnTo>
                    <a:lnTo>
                      <a:pt x="12" y="8"/>
                    </a:lnTo>
                    <a:lnTo>
                      <a:pt x="14" y="9"/>
                    </a:lnTo>
                    <a:lnTo>
                      <a:pt x="18" y="13"/>
                    </a:lnTo>
                    <a:lnTo>
                      <a:pt x="21" y="16"/>
                    </a:lnTo>
                    <a:lnTo>
                      <a:pt x="22" y="18"/>
                    </a:lnTo>
                    <a:lnTo>
                      <a:pt x="23" y="18"/>
                    </a:lnTo>
                    <a:moveTo>
                      <a:pt x="40" y="8"/>
                    </a:moveTo>
                    <a:lnTo>
                      <a:pt x="40" y="6"/>
                    </a:lnTo>
                    <a:moveTo>
                      <a:pt x="40" y="4"/>
                    </a:moveTo>
                    <a:lnTo>
                      <a:pt x="39" y="3"/>
                    </a:lnTo>
                    <a:lnTo>
                      <a:pt x="36" y="2"/>
                    </a:lnTo>
                    <a:lnTo>
                      <a:pt x="35" y="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19" name="Freeform 118">
                <a:extLst>
                  <a:ext uri="{FF2B5EF4-FFF2-40B4-BE49-F238E27FC236}">
                    <a16:creationId xmlns:a16="http://schemas.microsoft.com/office/drawing/2014/main" id="{01C94C72-FD40-205C-E44E-F7EB997E298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03576" y="2963863"/>
                <a:ext cx="23813" cy="9525"/>
              </a:xfrm>
              <a:custGeom>
                <a:avLst/>
                <a:gdLst>
                  <a:gd name="T0" fmla="*/ 15 w 15"/>
                  <a:gd name="T1" fmla="*/ 6 h 6"/>
                  <a:gd name="T2" fmla="*/ 7 w 15"/>
                  <a:gd name="T3" fmla="*/ 4 h 6"/>
                  <a:gd name="T4" fmla="*/ 3 w 15"/>
                  <a:gd name="T5" fmla="*/ 2 h 6"/>
                  <a:gd name="T6" fmla="*/ 0 w 15"/>
                  <a:gd name="T7" fmla="*/ 0 h 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5" h="6">
                    <a:moveTo>
                      <a:pt x="15" y="6"/>
                    </a:moveTo>
                    <a:lnTo>
                      <a:pt x="7" y="4"/>
                    </a:lnTo>
                    <a:lnTo>
                      <a:pt x="3" y="2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20" name="Freeform 119">
                <a:extLst>
                  <a:ext uri="{FF2B5EF4-FFF2-40B4-BE49-F238E27FC236}">
                    <a16:creationId xmlns:a16="http://schemas.microsoft.com/office/drawing/2014/main" id="{C70FD6F2-0C05-4015-A79F-39E50DA02E1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51326" y="4213225"/>
                <a:ext cx="42863" cy="17462"/>
              </a:xfrm>
              <a:custGeom>
                <a:avLst/>
                <a:gdLst>
                  <a:gd name="T0" fmla="*/ 27 w 27"/>
                  <a:gd name="T1" fmla="*/ 11 h 11"/>
                  <a:gd name="T2" fmla="*/ 8 w 27"/>
                  <a:gd name="T3" fmla="*/ 3 h 11"/>
                  <a:gd name="T4" fmla="*/ 2 w 27"/>
                  <a:gd name="T5" fmla="*/ 2 h 11"/>
                  <a:gd name="T6" fmla="*/ 1 w 27"/>
                  <a:gd name="T7" fmla="*/ 1 h 11"/>
                  <a:gd name="T8" fmla="*/ 0 w 27"/>
                  <a:gd name="T9" fmla="*/ 0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7" h="11">
                    <a:moveTo>
                      <a:pt x="27" y="11"/>
                    </a:moveTo>
                    <a:lnTo>
                      <a:pt x="8" y="3"/>
                    </a:lnTo>
                    <a:lnTo>
                      <a:pt x="2" y="2"/>
                    </a:lnTo>
                    <a:lnTo>
                      <a:pt x="1" y="1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21" name="Freeform 120">
                <a:extLst>
                  <a:ext uri="{FF2B5EF4-FFF2-40B4-BE49-F238E27FC236}">
                    <a16:creationId xmlns:a16="http://schemas.microsoft.com/office/drawing/2014/main" id="{61DA942A-1A92-D9B3-18AB-53530801D72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30626" y="2570163"/>
                <a:ext cx="103188" cy="58737"/>
              </a:xfrm>
              <a:custGeom>
                <a:avLst/>
                <a:gdLst>
                  <a:gd name="T0" fmla="*/ 0 w 65"/>
                  <a:gd name="T1" fmla="*/ 37 h 37"/>
                  <a:gd name="T2" fmla="*/ 0 w 65"/>
                  <a:gd name="T3" fmla="*/ 35 h 37"/>
                  <a:gd name="T4" fmla="*/ 0 w 65"/>
                  <a:gd name="T5" fmla="*/ 32 h 37"/>
                  <a:gd name="T6" fmla="*/ 2 w 65"/>
                  <a:gd name="T7" fmla="*/ 29 h 37"/>
                  <a:gd name="T8" fmla="*/ 3 w 65"/>
                  <a:gd name="T9" fmla="*/ 27 h 37"/>
                  <a:gd name="T10" fmla="*/ 5 w 65"/>
                  <a:gd name="T11" fmla="*/ 26 h 37"/>
                  <a:gd name="T12" fmla="*/ 7 w 65"/>
                  <a:gd name="T13" fmla="*/ 25 h 37"/>
                  <a:gd name="T14" fmla="*/ 35 w 65"/>
                  <a:gd name="T15" fmla="*/ 15 h 37"/>
                  <a:gd name="T16" fmla="*/ 65 w 65"/>
                  <a:gd name="T17" fmla="*/ 0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65" h="37">
                    <a:moveTo>
                      <a:pt x="0" y="37"/>
                    </a:moveTo>
                    <a:lnTo>
                      <a:pt x="0" y="35"/>
                    </a:lnTo>
                    <a:lnTo>
                      <a:pt x="0" y="32"/>
                    </a:lnTo>
                    <a:lnTo>
                      <a:pt x="2" y="29"/>
                    </a:lnTo>
                    <a:lnTo>
                      <a:pt x="3" y="27"/>
                    </a:lnTo>
                    <a:lnTo>
                      <a:pt x="5" y="26"/>
                    </a:lnTo>
                    <a:lnTo>
                      <a:pt x="7" y="25"/>
                    </a:lnTo>
                    <a:lnTo>
                      <a:pt x="35" y="15"/>
                    </a:lnTo>
                    <a:lnTo>
                      <a:pt x="65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22" name="Freeform 121">
                <a:extLst>
                  <a:ext uri="{FF2B5EF4-FFF2-40B4-BE49-F238E27FC236}">
                    <a16:creationId xmlns:a16="http://schemas.microsoft.com/office/drawing/2014/main" id="{8BC6C8CF-B6AE-E32E-AFFC-31F85EA3490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79776" y="3927475"/>
                <a:ext cx="146050" cy="20637"/>
              </a:xfrm>
              <a:custGeom>
                <a:avLst/>
                <a:gdLst>
                  <a:gd name="T0" fmla="*/ 0 w 92"/>
                  <a:gd name="T1" fmla="*/ 0 h 13"/>
                  <a:gd name="T2" fmla="*/ 19 w 92"/>
                  <a:gd name="T3" fmla="*/ 4 h 13"/>
                  <a:gd name="T4" fmla="*/ 30 w 92"/>
                  <a:gd name="T5" fmla="*/ 5 h 13"/>
                  <a:gd name="T6" fmla="*/ 50 w 92"/>
                  <a:gd name="T7" fmla="*/ 10 h 13"/>
                  <a:gd name="T8" fmla="*/ 56 w 92"/>
                  <a:gd name="T9" fmla="*/ 10 h 13"/>
                  <a:gd name="T10" fmla="*/ 73 w 92"/>
                  <a:gd name="T11" fmla="*/ 8 h 13"/>
                  <a:gd name="T12" fmla="*/ 79 w 92"/>
                  <a:gd name="T13" fmla="*/ 8 h 13"/>
                  <a:gd name="T14" fmla="*/ 83 w 92"/>
                  <a:gd name="T15" fmla="*/ 9 h 13"/>
                  <a:gd name="T16" fmla="*/ 87 w 92"/>
                  <a:gd name="T17" fmla="*/ 10 h 13"/>
                  <a:gd name="T18" fmla="*/ 92 w 92"/>
                  <a:gd name="T19" fmla="*/ 13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92" h="13">
                    <a:moveTo>
                      <a:pt x="0" y="0"/>
                    </a:moveTo>
                    <a:lnTo>
                      <a:pt x="19" y="4"/>
                    </a:lnTo>
                    <a:lnTo>
                      <a:pt x="30" y="5"/>
                    </a:lnTo>
                    <a:lnTo>
                      <a:pt x="50" y="10"/>
                    </a:lnTo>
                    <a:lnTo>
                      <a:pt x="56" y="10"/>
                    </a:lnTo>
                    <a:lnTo>
                      <a:pt x="73" y="8"/>
                    </a:lnTo>
                    <a:lnTo>
                      <a:pt x="79" y="8"/>
                    </a:lnTo>
                    <a:lnTo>
                      <a:pt x="83" y="9"/>
                    </a:lnTo>
                    <a:lnTo>
                      <a:pt x="87" y="10"/>
                    </a:lnTo>
                    <a:lnTo>
                      <a:pt x="92" y="13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23" name="Freeform 122">
                <a:extLst>
                  <a:ext uri="{FF2B5EF4-FFF2-40B4-BE49-F238E27FC236}">
                    <a16:creationId xmlns:a16="http://schemas.microsoft.com/office/drawing/2014/main" id="{A8EB2B21-1D54-3414-6785-788761BF310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92513" y="3517900"/>
                <a:ext cx="146050" cy="68262"/>
              </a:xfrm>
              <a:custGeom>
                <a:avLst/>
                <a:gdLst>
                  <a:gd name="T0" fmla="*/ 92 w 92"/>
                  <a:gd name="T1" fmla="*/ 43 h 43"/>
                  <a:gd name="T2" fmla="*/ 86 w 92"/>
                  <a:gd name="T3" fmla="*/ 42 h 43"/>
                  <a:gd name="T4" fmla="*/ 80 w 92"/>
                  <a:gd name="T5" fmla="*/ 39 h 43"/>
                  <a:gd name="T6" fmla="*/ 76 w 92"/>
                  <a:gd name="T7" fmla="*/ 35 h 43"/>
                  <a:gd name="T8" fmla="*/ 62 w 92"/>
                  <a:gd name="T9" fmla="*/ 19 h 43"/>
                  <a:gd name="T10" fmla="*/ 57 w 92"/>
                  <a:gd name="T11" fmla="*/ 15 h 43"/>
                  <a:gd name="T12" fmla="*/ 52 w 92"/>
                  <a:gd name="T13" fmla="*/ 12 h 43"/>
                  <a:gd name="T14" fmla="*/ 37 w 92"/>
                  <a:gd name="T15" fmla="*/ 6 h 43"/>
                  <a:gd name="T16" fmla="*/ 35 w 92"/>
                  <a:gd name="T17" fmla="*/ 6 h 43"/>
                  <a:gd name="T18" fmla="*/ 22 w 92"/>
                  <a:gd name="T19" fmla="*/ 7 h 43"/>
                  <a:gd name="T20" fmla="*/ 6 w 92"/>
                  <a:gd name="T21" fmla="*/ 6 h 43"/>
                  <a:gd name="T22" fmla="*/ 5 w 92"/>
                  <a:gd name="T23" fmla="*/ 6 h 43"/>
                  <a:gd name="T24" fmla="*/ 4 w 92"/>
                  <a:gd name="T25" fmla="*/ 4 h 43"/>
                  <a:gd name="T26" fmla="*/ 3 w 92"/>
                  <a:gd name="T27" fmla="*/ 3 h 43"/>
                  <a:gd name="T28" fmla="*/ 2 w 92"/>
                  <a:gd name="T29" fmla="*/ 1 h 43"/>
                  <a:gd name="T30" fmla="*/ 2 w 92"/>
                  <a:gd name="T31" fmla="*/ 1 h 43"/>
                  <a:gd name="T32" fmla="*/ 0 w 92"/>
                  <a:gd name="T33" fmla="*/ 0 h 4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92" h="43">
                    <a:moveTo>
                      <a:pt x="92" y="43"/>
                    </a:moveTo>
                    <a:lnTo>
                      <a:pt x="86" y="42"/>
                    </a:lnTo>
                    <a:lnTo>
                      <a:pt x="80" y="39"/>
                    </a:lnTo>
                    <a:lnTo>
                      <a:pt x="76" y="35"/>
                    </a:lnTo>
                    <a:lnTo>
                      <a:pt x="62" y="19"/>
                    </a:lnTo>
                    <a:lnTo>
                      <a:pt x="57" y="15"/>
                    </a:lnTo>
                    <a:lnTo>
                      <a:pt x="52" y="12"/>
                    </a:lnTo>
                    <a:lnTo>
                      <a:pt x="37" y="6"/>
                    </a:lnTo>
                    <a:lnTo>
                      <a:pt x="35" y="6"/>
                    </a:lnTo>
                    <a:lnTo>
                      <a:pt x="22" y="7"/>
                    </a:lnTo>
                    <a:lnTo>
                      <a:pt x="6" y="6"/>
                    </a:lnTo>
                    <a:lnTo>
                      <a:pt x="5" y="6"/>
                    </a:lnTo>
                    <a:lnTo>
                      <a:pt x="4" y="4"/>
                    </a:lnTo>
                    <a:lnTo>
                      <a:pt x="3" y="3"/>
                    </a:lnTo>
                    <a:lnTo>
                      <a:pt x="2" y="1"/>
                    </a:lnTo>
                    <a:lnTo>
                      <a:pt x="2" y="1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24" name="Freeform 123">
                <a:extLst>
                  <a:ext uri="{FF2B5EF4-FFF2-40B4-BE49-F238E27FC236}">
                    <a16:creationId xmlns:a16="http://schemas.microsoft.com/office/drawing/2014/main" id="{9B7D51A4-F1C6-6564-1E72-1FC85C7F8D6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383088" y="4273550"/>
                <a:ext cx="74613" cy="58737"/>
              </a:xfrm>
              <a:custGeom>
                <a:avLst/>
                <a:gdLst>
                  <a:gd name="T0" fmla="*/ 0 w 47"/>
                  <a:gd name="T1" fmla="*/ 0 h 37"/>
                  <a:gd name="T2" fmla="*/ 6 w 47"/>
                  <a:gd name="T3" fmla="*/ 0 h 37"/>
                  <a:gd name="T4" fmla="*/ 8 w 47"/>
                  <a:gd name="T5" fmla="*/ 1 h 37"/>
                  <a:gd name="T6" fmla="*/ 13 w 47"/>
                  <a:gd name="T7" fmla="*/ 3 h 37"/>
                  <a:gd name="T8" fmla="*/ 13 w 47"/>
                  <a:gd name="T9" fmla="*/ 3 h 37"/>
                  <a:gd name="T10" fmla="*/ 17 w 47"/>
                  <a:gd name="T11" fmla="*/ 7 h 37"/>
                  <a:gd name="T12" fmla="*/ 17 w 47"/>
                  <a:gd name="T13" fmla="*/ 8 h 37"/>
                  <a:gd name="T14" fmla="*/ 18 w 47"/>
                  <a:gd name="T15" fmla="*/ 9 h 37"/>
                  <a:gd name="T16" fmla="*/ 22 w 47"/>
                  <a:gd name="T17" fmla="*/ 10 h 37"/>
                  <a:gd name="T18" fmla="*/ 23 w 47"/>
                  <a:gd name="T19" fmla="*/ 11 h 37"/>
                  <a:gd name="T20" fmla="*/ 24 w 47"/>
                  <a:gd name="T21" fmla="*/ 12 h 37"/>
                  <a:gd name="T22" fmla="*/ 25 w 47"/>
                  <a:gd name="T23" fmla="*/ 12 h 37"/>
                  <a:gd name="T24" fmla="*/ 26 w 47"/>
                  <a:gd name="T25" fmla="*/ 18 h 37"/>
                  <a:gd name="T26" fmla="*/ 27 w 47"/>
                  <a:gd name="T27" fmla="*/ 21 h 37"/>
                  <a:gd name="T28" fmla="*/ 28 w 47"/>
                  <a:gd name="T29" fmla="*/ 22 h 37"/>
                  <a:gd name="T30" fmla="*/ 29 w 47"/>
                  <a:gd name="T31" fmla="*/ 23 h 37"/>
                  <a:gd name="T32" fmla="*/ 31 w 47"/>
                  <a:gd name="T33" fmla="*/ 25 h 37"/>
                  <a:gd name="T34" fmla="*/ 40 w 47"/>
                  <a:gd name="T35" fmla="*/ 31 h 37"/>
                  <a:gd name="T36" fmla="*/ 45 w 47"/>
                  <a:gd name="T37" fmla="*/ 33 h 37"/>
                  <a:gd name="T38" fmla="*/ 46 w 47"/>
                  <a:gd name="T39" fmla="*/ 35 h 37"/>
                  <a:gd name="T40" fmla="*/ 47 w 47"/>
                  <a:gd name="T41" fmla="*/ 37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47" h="37">
                    <a:moveTo>
                      <a:pt x="0" y="0"/>
                    </a:moveTo>
                    <a:lnTo>
                      <a:pt x="6" y="0"/>
                    </a:lnTo>
                    <a:lnTo>
                      <a:pt x="8" y="1"/>
                    </a:lnTo>
                    <a:lnTo>
                      <a:pt x="13" y="3"/>
                    </a:lnTo>
                    <a:lnTo>
                      <a:pt x="13" y="3"/>
                    </a:lnTo>
                    <a:lnTo>
                      <a:pt x="17" y="7"/>
                    </a:lnTo>
                    <a:lnTo>
                      <a:pt x="17" y="8"/>
                    </a:lnTo>
                    <a:lnTo>
                      <a:pt x="18" y="9"/>
                    </a:lnTo>
                    <a:lnTo>
                      <a:pt x="22" y="10"/>
                    </a:lnTo>
                    <a:lnTo>
                      <a:pt x="23" y="11"/>
                    </a:lnTo>
                    <a:lnTo>
                      <a:pt x="24" y="12"/>
                    </a:lnTo>
                    <a:lnTo>
                      <a:pt x="25" y="12"/>
                    </a:lnTo>
                    <a:lnTo>
                      <a:pt x="26" y="18"/>
                    </a:lnTo>
                    <a:lnTo>
                      <a:pt x="27" y="21"/>
                    </a:lnTo>
                    <a:lnTo>
                      <a:pt x="28" y="22"/>
                    </a:lnTo>
                    <a:lnTo>
                      <a:pt x="29" y="23"/>
                    </a:lnTo>
                    <a:lnTo>
                      <a:pt x="31" y="25"/>
                    </a:lnTo>
                    <a:lnTo>
                      <a:pt x="40" y="31"/>
                    </a:lnTo>
                    <a:lnTo>
                      <a:pt x="45" y="33"/>
                    </a:lnTo>
                    <a:lnTo>
                      <a:pt x="46" y="35"/>
                    </a:lnTo>
                    <a:lnTo>
                      <a:pt x="47" y="3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25" name="Freeform 124">
                <a:extLst>
                  <a:ext uri="{FF2B5EF4-FFF2-40B4-BE49-F238E27FC236}">
                    <a16:creationId xmlns:a16="http://schemas.microsoft.com/office/drawing/2014/main" id="{BF34125D-E7CA-3BE2-C29C-F54310381B4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86238" y="3463925"/>
                <a:ext cx="36513" cy="22225"/>
              </a:xfrm>
              <a:custGeom>
                <a:avLst/>
                <a:gdLst>
                  <a:gd name="T0" fmla="*/ 23 w 23"/>
                  <a:gd name="T1" fmla="*/ 14 h 14"/>
                  <a:gd name="T2" fmla="*/ 17 w 23"/>
                  <a:gd name="T3" fmla="*/ 12 h 14"/>
                  <a:gd name="T4" fmla="*/ 0 w 23"/>
                  <a:gd name="T5" fmla="*/ 0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3" h="14">
                    <a:moveTo>
                      <a:pt x="23" y="14"/>
                    </a:moveTo>
                    <a:lnTo>
                      <a:pt x="17" y="12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26" name="Freeform 125">
                <a:extLst>
                  <a:ext uri="{FF2B5EF4-FFF2-40B4-BE49-F238E27FC236}">
                    <a16:creationId xmlns:a16="http://schemas.microsoft.com/office/drawing/2014/main" id="{F978050E-5ADC-FB14-6AA8-46AF1C41F7B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67176" y="3417888"/>
                <a:ext cx="15875" cy="119062"/>
              </a:xfrm>
              <a:custGeom>
                <a:avLst/>
                <a:gdLst>
                  <a:gd name="T0" fmla="*/ 1 w 10"/>
                  <a:gd name="T1" fmla="*/ 0 h 75"/>
                  <a:gd name="T2" fmla="*/ 0 w 10"/>
                  <a:gd name="T3" fmla="*/ 3 h 75"/>
                  <a:gd name="T4" fmla="*/ 1 w 10"/>
                  <a:gd name="T5" fmla="*/ 7 h 75"/>
                  <a:gd name="T6" fmla="*/ 5 w 10"/>
                  <a:gd name="T7" fmla="*/ 26 h 75"/>
                  <a:gd name="T8" fmla="*/ 5 w 10"/>
                  <a:gd name="T9" fmla="*/ 27 h 75"/>
                  <a:gd name="T10" fmla="*/ 6 w 10"/>
                  <a:gd name="T11" fmla="*/ 58 h 75"/>
                  <a:gd name="T12" fmla="*/ 6 w 10"/>
                  <a:gd name="T13" fmla="*/ 63 h 75"/>
                  <a:gd name="T14" fmla="*/ 7 w 10"/>
                  <a:gd name="T15" fmla="*/ 66 h 75"/>
                  <a:gd name="T16" fmla="*/ 8 w 10"/>
                  <a:gd name="T17" fmla="*/ 69 h 75"/>
                  <a:gd name="T18" fmla="*/ 10 w 10"/>
                  <a:gd name="T19" fmla="*/ 75 h 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0" h="75">
                    <a:moveTo>
                      <a:pt x="1" y="0"/>
                    </a:moveTo>
                    <a:lnTo>
                      <a:pt x="0" y="3"/>
                    </a:lnTo>
                    <a:lnTo>
                      <a:pt x="1" y="7"/>
                    </a:lnTo>
                    <a:lnTo>
                      <a:pt x="5" y="26"/>
                    </a:lnTo>
                    <a:lnTo>
                      <a:pt x="5" y="27"/>
                    </a:lnTo>
                    <a:lnTo>
                      <a:pt x="6" y="58"/>
                    </a:lnTo>
                    <a:lnTo>
                      <a:pt x="6" y="63"/>
                    </a:lnTo>
                    <a:lnTo>
                      <a:pt x="7" y="66"/>
                    </a:lnTo>
                    <a:lnTo>
                      <a:pt x="8" y="69"/>
                    </a:lnTo>
                    <a:lnTo>
                      <a:pt x="10" y="7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27" name="Freeform 126">
                <a:extLst>
                  <a:ext uri="{FF2B5EF4-FFF2-40B4-BE49-F238E27FC236}">
                    <a16:creationId xmlns:a16="http://schemas.microsoft.com/office/drawing/2014/main" id="{05FB364E-2978-D053-2557-0A0423E746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83051" y="3536950"/>
                <a:ext cx="109538" cy="317500"/>
              </a:xfrm>
              <a:custGeom>
                <a:avLst/>
                <a:gdLst>
                  <a:gd name="T0" fmla="*/ 0 w 69"/>
                  <a:gd name="T1" fmla="*/ 0 h 200"/>
                  <a:gd name="T2" fmla="*/ 6 w 69"/>
                  <a:gd name="T3" fmla="*/ 17 h 200"/>
                  <a:gd name="T4" fmla="*/ 9 w 69"/>
                  <a:gd name="T5" fmla="*/ 24 h 200"/>
                  <a:gd name="T6" fmla="*/ 11 w 69"/>
                  <a:gd name="T7" fmla="*/ 28 h 200"/>
                  <a:gd name="T8" fmla="*/ 11 w 69"/>
                  <a:gd name="T9" fmla="*/ 32 h 200"/>
                  <a:gd name="T10" fmla="*/ 11 w 69"/>
                  <a:gd name="T11" fmla="*/ 35 h 200"/>
                  <a:gd name="T12" fmla="*/ 12 w 69"/>
                  <a:gd name="T13" fmla="*/ 39 h 200"/>
                  <a:gd name="T14" fmla="*/ 13 w 69"/>
                  <a:gd name="T15" fmla="*/ 42 h 200"/>
                  <a:gd name="T16" fmla="*/ 14 w 69"/>
                  <a:gd name="T17" fmla="*/ 44 h 200"/>
                  <a:gd name="T18" fmla="*/ 28 w 69"/>
                  <a:gd name="T19" fmla="*/ 59 h 200"/>
                  <a:gd name="T20" fmla="*/ 28 w 69"/>
                  <a:gd name="T21" fmla="*/ 60 h 200"/>
                  <a:gd name="T22" fmla="*/ 29 w 69"/>
                  <a:gd name="T23" fmla="*/ 62 h 200"/>
                  <a:gd name="T24" fmla="*/ 30 w 69"/>
                  <a:gd name="T25" fmla="*/ 62 h 200"/>
                  <a:gd name="T26" fmla="*/ 30 w 69"/>
                  <a:gd name="T27" fmla="*/ 64 h 200"/>
                  <a:gd name="T28" fmla="*/ 31 w 69"/>
                  <a:gd name="T29" fmla="*/ 67 h 200"/>
                  <a:gd name="T30" fmla="*/ 31 w 69"/>
                  <a:gd name="T31" fmla="*/ 69 h 200"/>
                  <a:gd name="T32" fmla="*/ 30 w 69"/>
                  <a:gd name="T33" fmla="*/ 71 h 200"/>
                  <a:gd name="T34" fmla="*/ 29 w 69"/>
                  <a:gd name="T35" fmla="*/ 76 h 200"/>
                  <a:gd name="T36" fmla="*/ 29 w 69"/>
                  <a:gd name="T37" fmla="*/ 77 h 200"/>
                  <a:gd name="T38" fmla="*/ 29 w 69"/>
                  <a:gd name="T39" fmla="*/ 78 h 200"/>
                  <a:gd name="T40" fmla="*/ 29 w 69"/>
                  <a:gd name="T41" fmla="*/ 80 h 200"/>
                  <a:gd name="T42" fmla="*/ 30 w 69"/>
                  <a:gd name="T43" fmla="*/ 81 h 200"/>
                  <a:gd name="T44" fmla="*/ 30 w 69"/>
                  <a:gd name="T45" fmla="*/ 81 h 200"/>
                  <a:gd name="T46" fmla="*/ 30 w 69"/>
                  <a:gd name="T47" fmla="*/ 81 h 200"/>
                  <a:gd name="T48" fmla="*/ 32 w 69"/>
                  <a:gd name="T49" fmla="*/ 81 h 200"/>
                  <a:gd name="T50" fmla="*/ 32 w 69"/>
                  <a:gd name="T51" fmla="*/ 81 h 200"/>
                  <a:gd name="T52" fmla="*/ 33 w 69"/>
                  <a:gd name="T53" fmla="*/ 82 h 200"/>
                  <a:gd name="T54" fmla="*/ 33 w 69"/>
                  <a:gd name="T55" fmla="*/ 83 h 200"/>
                  <a:gd name="T56" fmla="*/ 33 w 69"/>
                  <a:gd name="T57" fmla="*/ 85 h 200"/>
                  <a:gd name="T58" fmla="*/ 33 w 69"/>
                  <a:gd name="T59" fmla="*/ 86 h 200"/>
                  <a:gd name="T60" fmla="*/ 32 w 69"/>
                  <a:gd name="T61" fmla="*/ 88 h 200"/>
                  <a:gd name="T62" fmla="*/ 33 w 69"/>
                  <a:gd name="T63" fmla="*/ 100 h 200"/>
                  <a:gd name="T64" fmla="*/ 33 w 69"/>
                  <a:gd name="T65" fmla="*/ 103 h 200"/>
                  <a:gd name="T66" fmla="*/ 34 w 69"/>
                  <a:gd name="T67" fmla="*/ 106 h 200"/>
                  <a:gd name="T68" fmla="*/ 38 w 69"/>
                  <a:gd name="T69" fmla="*/ 110 h 200"/>
                  <a:gd name="T70" fmla="*/ 39 w 69"/>
                  <a:gd name="T71" fmla="*/ 112 h 200"/>
                  <a:gd name="T72" fmla="*/ 39 w 69"/>
                  <a:gd name="T73" fmla="*/ 113 h 200"/>
                  <a:gd name="T74" fmla="*/ 44 w 69"/>
                  <a:gd name="T75" fmla="*/ 134 h 200"/>
                  <a:gd name="T76" fmla="*/ 45 w 69"/>
                  <a:gd name="T77" fmla="*/ 136 h 200"/>
                  <a:gd name="T78" fmla="*/ 45 w 69"/>
                  <a:gd name="T79" fmla="*/ 137 h 200"/>
                  <a:gd name="T80" fmla="*/ 45 w 69"/>
                  <a:gd name="T81" fmla="*/ 153 h 200"/>
                  <a:gd name="T82" fmla="*/ 45 w 69"/>
                  <a:gd name="T83" fmla="*/ 154 h 200"/>
                  <a:gd name="T84" fmla="*/ 46 w 69"/>
                  <a:gd name="T85" fmla="*/ 157 h 200"/>
                  <a:gd name="T86" fmla="*/ 47 w 69"/>
                  <a:gd name="T87" fmla="*/ 162 h 200"/>
                  <a:gd name="T88" fmla="*/ 48 w 69"/>
                  <a:gd name="T89" fmla="*/ 165 h 200"/>
                  <a:gd name="T90" fmla="*/ 51 w 69"/>
                  <a:gd name="T91" fmla="*/ 171 h 200"/>
                  <a:gd name="T92" fmla="*/ 69 w 69"/>
                  <a:gd name="T93" fmla="*/ 200 h 20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69" h="200">
                    <a:moveTo>
                      <a:pt x="0" y="0"/>
                    </a:moveTo>
                    <a:lnTo>
                      <a:pt x="6" y="17"/>
                    </a:lnTo>
                    <a:lnTo>
                      <a:pt x="9" y="24"/>
                    </a:lnTo>
                    <a:lnTo>
                      <a:pt x="11" y="28"/>
                    </a:lnTo>
                    <a:lnTo>
                      <a:pt x="11" y="32"/>
                    </a:lnTo>
                    <a:lnTo>
                      <a:pt x="11" y="35"/>
                    </a:lnTo>
                    <a:lnTo>
                      <a:pt x="12" y="39"/>
                    </a:lnTo>
                    <a:lnTo>
                      <a:pt x="13" y="42"/>
                    </a:lnTo>
                    <a:lnTo>
                      <a:pt x="14" y="44"/>
                    </a:lnTo>
                    <a:lnTo>
                      <a:pt x="28" y="59"/>
                    </a:lnTo>
                    <a:lnTo>
                      <a:pt x="28" y="60"/>
                    </a:lnTo>
                    <a:lnTo>
                      <a:pt x="29" y="62"/>
                    </a:lnTo>
                    <a:lnTo>
                      <a:pt x="30" y="62"/>
                    </a:lnTo>
                    <a:lnTo>
                      <a:pt x="30" y="64"/>
                    </a:lnTo>
                    <a:lnTo>
                      <a:pt x="31" y="67"/>
                    </a:lnTo>
                    <a:lnTo>
                      <a:pt x="31" y="69"/>
                    </a:lnTo>
                    <a:lnTo>
                      <a:pt x="30" y="71"/>
                    </a:lnTo>
                    <a:lnTo>
                      <a:pt x="29" y="76"/>
                    </a:lnTo>
                    <a:lnTo>
                      <a:pt x="29" y="77"/>
                    </a:lnTo>
                    <a:lnTo>
                      <a:pt x="29" y="78"/>
                    </a:lnTo>
                    <a:lnTo>
                      <a:pt x="29" y="80"/>
                    </a:lnTo>
                    <a:lnTo>
                      <a:pt x="30" y="81"/>
                    </a:lnTo>
                    <a:lnTo>
                      <a:pt x="30" y="81"/>
                    </a:lnTo>
                    <a:lnTo>
                      <a:pt x="30" y="81"/>
                    </a:lnTo>
                    <a:lnTo>
                      <a:pt x="32" y="81"/>
                    </a:lnTo>
                    <a:lnTo>
                      <a:pt x="32" y="81"/>
                    </a:lnTo>
                    <a:lnTo>
                      <a:pt x="33" y="82"/>
                    </a:lnTo>
                    <a:lnTo>
                      <a:pt x="33" y="83"/>
                    </a:lnTo>
                    <a:lnTo>
                      <a:pt x="33" y="85"/>
                    </a:lnTo>
                    <a:lnTo>
                      <a:pt x="33" y="86"/>
                    </a:lnTo>
                    <a:lnTo>
                      <a:pt x="32" y="88"/>
                    </a:lnTo>
                    <a:lnTo>
                      <a:pt x="33" y="100"/>
                    </a:lnTo>
                    <a:lnTo>
                      <a:pt x="33" y="103"/>
                    </a:lnTo>
                    <a:lnTo>
                      <a:pt x="34" y="106"/>
                    </a:lnTo>
                    <a:lnTo>
                      <a:pt x="38" y="110"/>
                    </a:lnTo>
                    <a:lnTo>
                      <a:pt x="39" y="112"/>
                    </a:lnTo>
                    <a:lnTo>
                      <a:pt x="39" y="113"/>
                    </a:lnTo>
                    <a:lnTo>
                      <a:pt x="44" y="134"/>
                    </a:lnTo>
                    <a:lnTo>
                      <a:pt x="45" y="136"/>
                    </a:lnTo>
                    <a:lnTo>
                      <a:pt x="45" y="137"/>
                    </a:lnTo>
                    <a:lnTo>
                      <a:pt x="45" y="153"/>
                    </a:lnTo>
                    <a:lnTo>
                      <a:pt x="45" y="154"/>
                    </a:lnTo>
                    <a:lnTo>
                      <a:pt x="46" y="157"/>
                    </a:lnTo>
                    <a:lnTo>
                      <a:pt x="47" y="162"/>
                    </a:lnTo>
                    <a:lnTo>
                      <a:pt x="48" y="165"/>
                    </a:lnTo>
                    <a:lnTo>
                      <a:pt x="51" y="171"/>
                    </a:lnTo>
                    <a:lnTo>
                      <a:pt x="69" y="20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28" name="Freeform 127">
                <a:extLst>
                  <a:ext uri="{FF2B5EF4-FFF2-40B4-BE49-F238E27FC236}">
                    <a16:creationId xmlns:a16="http://schemas.microsoft.com/office/drawing/2014/main" id="{10151695-EAD0-1FFE-424E-3ADDE17CF9D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17938" y="2706688"/>
                <a:ext cx="269875" cy="373062"/>
              </a:xfrm>
              <a:custGeom>
                <a:avLst/>
                <a:gdLst>
                  <a:gd name="T0" fmla="*/ 2 w 170"/>
                  <a:gd name="T1" fmla="*/ 2 h 235"/>
                  <a:gd name="T2" fmla="*/ 7 w 170"/>
                  <a:gd name="T3" fmla="*/ 5 h 235"/>
                  <a:gd name="T4" fmla="*/ 26 w 170"/>
                  <a:gd name="T5" fmla="*/ 7 h 235"/>
                  <a:gd name="T6" fmla="*/ 35 w 170"/>
                  <a:gd name="T7" fmla="*/ 13 h 235"/>
                  <a:gd name="T8" fmla="*/ 36 w 170"/>
                  <a:gd name="T9" fmla="*/ 13 h 235"/>
                  <a:gd name="T10" fmla="*/ 82 w 170"/>
                  <a:gd name="T11" fmla="*/ 11 h 235"/>
                  <a:gd name="T12" fmla="*/ 95 w 170"/>
                  <a:gd name="T13" fmla="*/ 12 h 235"/>
                  <a:gd name="T14" fmla="*/ 99 w 170"/>
                  <a:gd name="T15" fmla="*/ 13 h 235"/>
                  <a:gd name="T16" fmla="*/ 114 w 170"/>
                  <a:gd name="T17" fmla="*/ 26 h 235"/>
                  <a:gd name="T18" fmla="*/ 116 w 170"/>
                  <a:gd name="T19" fmla="*/ 29 h 235"/>
                  <a:gd name="T20" fmla="*/ 121 w 170"/>
                  <a:gd name="T21" fmla="*/ 38 h 235"/>
                  <a:gd name="T22" fmla="*/ 131 w 170"/>
                  <a:gd name="T23" fmla="*/ 43 h 235"/>
                  <a:gd name="T24" fmla="*/ 136 w 170"/>
                  <a:gd name="T25" fmla="*/ 45 h 235"/>
                  <a:gd name="T26" fmla="*/ 139 w 170"/>
                  <a:gd name="T27" fmla="*/ 51 h 235"/>
                  <a:gd name="T28" fmla="*/ 143 w 170"/>
                  <a:gd name="T29" fmla="*/ 63 h 235"/>
                  <a:gd name="T30" fmla="*/ 145 w 170"/>
                  <a:gd name="T31" fmla="*/ 70 h 235"/>
                  <a:gd name="T32" fmla="*/ 153 w 170"/>
                  <a:gd name="T33" fmla="*/ 82 h 235"/>
                  <a:gd name="T34" fmla="*/ 168 w 170"/>
                  <a:gd name="T35" fmla="*/ 125 h 235"/>
                  <a:gd name="T36" fmla="*/ 170 w 170"/>
                  <a:gd name="T37" fmla="*/ 132 h 235"/>
                  <a:gd name="T38" fmla="*/ 170 w 170"/>
                  <a:gd name="T39" fmla="*/ 135 h 235"/>
                  <a:gd name="T40" fmla="*/ 170 w 170"/>
                  <a:gd name="T41" fmla="*/ 137 h 235"/>
                  <a:gd name="T42" fmla="*/ 166 w 170"/>
                  <a:gd name="T43" fmla="*/ 142 h 235"/>
                  <a:gd name="T44" fmla="*/ 163 w 170"/>
                  <a:gd name="T45" fmla="*/ 149 h 235"/>
                  <a:gd name="T46" fmla="*/ 160 w 170"/>
                  <a:gd name="T47" fmla="*/ 158 h 235"/>
                  <a:gd name="T48" fmla="*/ 160 w 170"/>
                  <a:gd name="T49" fmla="*/ 162 h 235"/>
                  <a:gd name="T50" fmla="*/ 162 w 170"/>
                  <a:gd name="T51" fmla="*/ 168 h 235"/>
                  <a:gd name="T52" fmla="*/ 162 w 170"/>
                  <a:gd name="T53" fmla="*/ 172 h 235"/>
                  <a:gd name="T54" fmla="*/ 161 w 170"/>
                  <a:gd name="T55" fmla="*/ 175 h 235"/>
                  <a:gd name="T56" fmla="*/ 159 w 170"/>
                  <a:gd name="T57" fmla="*/ 181 h 235"/>
                  <a:gd name="T58" fmla="*/ 157 w 170"/>
                  <a:gd name="T59" fmla="*/ 184 h 235"/>
                  <a:gd name="T60" fmla="*/ 157 w 170"/>
                  <a:gd name="T61" fmla="*/ 188 h 235"/>
                  <a:gd name="T62" fmla="*/ 158 w 170"/>
                  <a:gd name="T63" fmla="*/ 190 h 235"/>
                  <a:gd name="T64" fmla="*/ 160 w 170"/>
                  <a:gd name="T65" fmla="*/ 190 h 235"/>
                  <a:gd name="T66" fmla="*/ 161 w 170"/>
                  <a:gd name="T67" fmla="*/ 191 h 235"/>
                  <a:gd name="T68" fmla="*/ 163 w 170"/>
                  <a:gd name="T69" fmla="*/ 195 h 235"/>
                  <a:gd name="T70" fmla="*/ 163 w 170"/>
                  <a:gd name="T71" fmla="*/ 202 h 235"/>
                  <a:gd name="T72" fmla="*/ 163 w 170"/>
                  <a:gd name="T73" fmla="*/ 208 h 235"/>
                  <a:gd name="T74" fmla="*/ 163 w 170"/>
                  <a:gd name="T75" fmla="*/ 211 h 235"/>
                  <a:gd name="T76" fmla="*/ 163 w 170"/>
                  <a:gd name="T77" fmla="*/ 214 h 235"/>
                  <a:gd name="T78" fmla="*/ 161 w 170"/>
                  <a:gd name="T79" fmla="*/ 216 h 235"/>
                  <a:gd name="T80" fmla="*/ 157 w 170"/>
                  <a:gd name="T81" fmla="*/ 218 h 235"/>
                  <a:gd name="T82" fmla="*/ 154 w 170"/>
                  <a:gd name="T83" fmla="*/ 221 h 235"/>
                  <a:gd name="T84" fmla="*/ 154 w 170"/>
                  <a:gd name="T85" fmla="*/ 222 h 235"/>
                  <a:gd name="T86" fmla="*/ 154 w 170"/>
                  <a:gd name="T87" fmla="*/ 224 h 235"/>
                  <a:gd name="T88" fmla="*/ 154 w 170"/>
                  <a:gd name="T89" fmla="*/ 225 h 235"/>
                  <a:gd name="T90" fmla="*/ 161 w 170"/>
                  <a:gd name="T91" fmla="*/ 232 h 23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</a:cxnLst>
                <a:rect l="0" t="0" r="r" b="b"/>
                <a:pathLst>
                  <a:path w="170" h="235">
                    <a:moveTo>
                      <a:pt x="0" y="0"/>
                    </a:moveTo>
                    <a:lnTo>
                      <a:pt x="2" y="2"/>
                    </a:lnTo>
                    <a:lnTo>
                      <a:pt x="4" y="4"/>
                    </a:lnTo>
                    <a:lnTo>
                      <a:pt x="7" y="5"/>
                    </a:lnTo>
                    <a:lnTo>
                      <a:pt x="23" y="6"/>
                    </a:lnTo>
                    <a:lnTo>
                      <a:pt x="26" y="7"/>
                    </a:lnTo>
                    <a:lnTo>
                      <a:pt x="33" y="12"/>
                    </a:lnTo>
                    <a:lnTo>
                      <a:pt x="35" y="13"/>
                    </a:lnTo>
                    <a:lnTo>
                      <a:pt x="36" y="13"/>
                    </a:lnTo>
                    <a:lnTo>
                      <a:pt x="36" y="13"/>
                    </a:lnTo>
                    <a:lnTo>
                      <a:pt x="66" y="10"/>
                    </a:lnTo>
                    <a:lnTo>
                      <a:pt x="82" y="11"/>
                    </a:lnTo>
                    <a:lnTo>
                      <a:pt x="90" y="12"/>
                    </a:lnTo>
                    <a:lnTo>
                      <a:pt x="95" y="12"/>
                    </a:lnTo>
                    <a:lnTo>
                      <a:pt x="97" y="12"/>
                    </a:lnTo>
                    <a:lnTo>
                      <a:pt x="99" y="13"/>
                    </a:lnTo>
                    <a:lnTo>
                      <a:pt x="99" y="14"/>
                    </a:lnTo>
                    <a:lnTo>
                      <a:pt x="114" y="26"/>
                    </a:lnTo>
                    <a:lnTo>
                      <a:pt x="115" y="28"/>
                    </a:lnTo>
                    <a:lnTo>
                      <a:pt x="116" y="29"/>
                    </a:lnTo>
                    <a:lnTo>
                      <a:pt x="118" y="35"/>
                    </a:lnTo>
                    <a:lnTo>
                      <a:pt x="121" y="38"/>
                    </a:lnTo>
                    <a:lnTo>
                      <a:pt x="123" y="40"/>
                    </a:lnTo>
                    <a:lnTo>
                      <a:pt x="131" y="43"/>
                    </a:lnTo>
                    <a:lnTo>
                      <a:pt x="134" y="43"/>
                    </a:lnTo>
                    <a:lnTo>
                      <a:pt x="136" y="45"/>
                    </a:lnTo>
                    <a:lnTo>
                      <a:pt x="138" y="48"/>
                    </a:lnTo>
                    <a:lnTo>
                      <a:pt x="139" y="51"/>
                    </a:lnTo>
                    <a:lnTo>
                      <a:pt x="140" y="53"/>
                    </a:lnTo>
                    <a:lnTo>
                      <a:pt x="143" y="63"/>
                    </a:lnTo>
                    <a:lnTo>
                      <a:pt x="144" y="67"/>
                    </a:lnTo>
                    <a:lnTo>
                      <a:pt x="145" y="70"/>
                    </a:lnTo>
                    <a:lnTo>
                      <a:pt x="146" y="72"/>
                    </a:lnTo>
                    <a:lnTo>
                      <a:pt x="153" y="82"/>
                    </a:lnTo>
                    <a:lnTo>
                      <a:pt x="154" y="85"/>
                    </a:lnTo>
                    <a:lnTo>
                      <a:pt x="168" y="125"/>
                    </a:lnTo>
                    <a:lnTo>
                      <a:pt x="170" y="128"/>
                    </a:lnTo>
                    <a:lnTo>
                      <a:pt x="170" y="132"/>
                    </a:lnTo>
                    <a:lnTo>
                      <a:pt x="170" y="134"/>
                    </a:lnTo>
                    <a:lnTo>
                      <a:pt x="170" y="135"/>
                    </a:lnTo>
                    <a:lnTo>
                      <a:pt x="170" y="136"/>
                    </a:lnTo>
                    <a:lnTo>
                      <a:pt x="170" y="137"/>
                    </a:lnTo>
                    <a:lnTo>
                      <a:pt x="169" y="139"/>
                    </a:lnTo>
                    <a:lnTo>
                      <a:pt x="166" y="142"/>
                    </a:lnTo>
                    <a:lnTo>
                      <a:pt x="164" y="145"/>
                    </a:lnTo>
                    <a:lnTo>
                      <a:pt x="163" y="149"/>
                    </a:lnTo>
                    <a:lnTo>
                      <a:pt x="161" y="153"/>
                    </a:lnTo>
                    <a:lnTo>
                      <a:pt x="160" y="158"/>
                    </a:lnTo>
                    <a:lnTo>
                      <a:pt x="160" y="161"/>
                    </a:lnTo>
                    <a:lnTo>
                      <a:pt x="160" y="162"/>
                    </a:lnTo>
                    <a:lnTo>
                      <a:pt x="161" y="163"/>
                    </a:lnTo>
                    <a:lnTo>
                      <a:pt x="162" y="168"/>
                    </a:lnTo>
                    <a:lnTo>
                      <a:pt x="162" y="170"/>
                    </a:lnTo>
                    <a:lnTo>
                      <a:pt x="162" y="172"/>
                    </a:lnTo>
                    <a:lnTo>
                      <a:pt x="162" y="173"/>
                    </a:lnTo>
                    <a:lnTo>
                      <a:pt x="161" y="175"/>
                    </a:lnTo>
                    <a:lnTo>
                      <a:pt x="160" y="177"/>
                    </a:lnTo>
                    <a:lnTo>
                      <a:pt x="159" y="181"/>
                    </a:lnTo>
                    <a:lnTo>
                      <a:pt x="158" y="182"/>
                    </a:lnTo>
                    <a:lnTo>
                      <a:pt x="157" y="184"/>
                    </a:lnTo>
                    <a:lnTo>
                      <a:pt x="157" y="187"/>
                    </a:lnTo>
                    <a:lnTo>
                      <a:pt x="157" y="188"/>
                    </a:lnTo>
                    <a:lnTo>
                      <a:pt x="158" y="189"/>
                    </a:lnTo>
                    <a:lnTo>
                      <a:pt x="158" y="190"/>
                    </a:lnTo>
                    <a:lnTo>
                      <a:pt x="159" y="190"/>
                    </a:lnTo>
                    <a:lnTo>
                      <a:pt x="160" y="190"/>
                    </a:lnTo>
                    <a:lnTo>
                      <a:pt x="160" y="190"/>
                    </a:lnTo>
                    <a:lnTo>
                      <a:pt x="161" y="191"/>
                    </a:lnTo>
                    <a:lnTo>
                      <a:pt x="162" y="192"/>
                    </a:lnTo>
                    <a:lnTo>
                      <a:pt x="163" y="195"/>
                    </a:lnTo>
                    <a:lnTo>
                      <a:pt x="163" y="199"/>
                    </a:lnTo>
                    <a:lnTo>
                      <a:pt x="163" y="202"/>
                    </a:lnTo>
                    <a:lnTo>
                      <a:pt x="163" y="206"/>
                    </a:lnTo>
                    <a:lnTo>
                      <a:pt x="163" y="208"/>
                    </a:lnTo>
                    <a:lnTo>
                      <a:pt x="163" y="209"/>
                    </a:lnTo>
                    <a:lnTo>
                      <a:pt x="163" y="211"/>
                    </a:lnTo>
                    <a:lnTo>
                      <a:pt x="163" y="213"/>
                    </a:lnTo>
                    <a:lnTo>
                      <a:pt x="163" y="214"/>
                    </a:lnTo>
                    <a:lnTo>
                      <a:pt x="162" y="215"/>
                    </a:lnTo>
                    <a:lnTo>
                      <a:pt x="161" y="216"/>
                    </a:lnTo>
                    <a:lnTo>
                      <a:pt x="160" y="217"/>
                    </a:lnTo>
                    <a:lnTo>
                      <a:pt x="157" y="218"/>
                    </a:lnTo>
                    <a:lnTo>
                      <a:pt x="155" y="219"/>
                    </a:lnTo>
                    <a:lnTo>
                      <a:pt x="154" y="221"/>
                    </a:lnTo>
                    <a:lnTo>
                      <a:pt x="154" y="222"/>
                    </a:lnTo>
                    <a:lnTo>
                      <a:pt x="154" y="222"/>
                    </a:lnTo>
                    <a:lnTo>
                      <a:pt x="154" y="223"/>
                    </a:lnTo>
                    <a:lnTo>
                      <a:pt x="154" y="224"/>
                    </a:lnTo>
                    <a:lnTo>
                      <a:pt x="154" y="225"/>
                    </a:lnTo>
                    <a:lnTo>
                      <a:pt x="154" y="225"/>
                    </a:lnTo>
                    <a:lnTo>
                      <a:pt x="159" y="230"/>
                    </a:lnTo>
                    <a:lnTo>
                      <a:pt x="161" y="232"/>
                    </a:lnTo>
                    <a:lnTo>
                      <a:pt x="162" y="23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29" name="Freeform 128">
                <a:extLst>
                  <a:ext uri="{FF2B5EF4-FFF2-40B4-BE49-F238E27FC236}">
                    <a16:creationId xmlns:a16="http://schemas.microsoft.com/office/drawing/2014/main" id="{91E0CBA6-6B6F-21E1-60B7-7A3D5C5DFCA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38601" y="3213100"/>
                <a:ext cx="31750" cy="115887"/>
              </a:xfrm>
              <a:custGeom>
                <a:avLst/>
                <a:gdLst>
                  <a:gd name="T0" fmla="*/ 6 w 20"/>
                  <a:gd name="T1" fmla="*/ 0 h 73"/>
                  <a:gd name="T2" fmla="*/ 4 w 20"/>
                  <a:gd name="T3" fmla="*/ 4 h 73"/>
                  <a:gd name="T4" fmla="*/ 2 w 20"/>
                  <a:gd name="T5" fmla="*/ 8 h 73"/>
                  <a:gd name="T6" fmla="*/ 1 w 20"/>
                  <a:gd name="T7" fmla="*/ 12 h 73"/>
                  <a:gd name="T8" fmla="*/ 0 w 20"/>
                  <a:gd name="T9" fmla="*/ 17 h 73"/>
                  <a:gd name="T10" fmla="*/ 1 w 20"/>
                  <a:gd name="T11" fmla="*/ 20 h 73"/>
                  <a:gd name="T12" fmla="*/ 1 w 20"/>
                  <a:gd name="T13" fmla="*/ 24 h 73"/>
                  <a:gd name="T14" fmla="*/ 2 w 20"/>
                  <a:gd name="T15" fmla="*/ 27 h 73"/>
                  <a:gd name="T16" fmla="*/ 20 w 20"/>
                  <a:gd name="T17" fmla="*/ 73 h 7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20" h="73">
                    <a:moveTo>
                      <a:pt x="6" y="0"/>
                    </a:moveTo>
                    <a:lnTo>
                      <a:pt x="4" y="4"/>
                    </a:lnTo>
                    <a:lnTo>
                      <a:pt x="2" y="8"/>
                    </a:lnTo>
                    <a:lnTo>
                      <a:pt x="1" y="12"/>
                    </a:lnTo>
                    <a:lnTo>
                      <a:pt x="0" y="17"/>
                    </a:lnTo>
                    <a:lnTo>
                      <a:pt x="1" y="20"/>
                    </a:lnTo>
                    <a:lnTo>
                      <a:pt x="1" y="24"/>
                    </a:lnTo>
                    <a:lnTo>
                      <a:pt x="2" y="27"/>
                    </a:lnTo>
                    <a:lnTo>
                      <a:pt x="20" y="73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30" name="Freeform 129">
                <a:extLst>
                  <a:ext uri="{FF2B5EF4-FFF2-40B4-BE49-F238E27FC236}">
                    <a16:creationId xmlns:a16="http://schemas.microsoft.com/office/drawing/2014/main" id="{92187B28-7A3C-D376-0941-3015D82AEBE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25826" y="3948113"/>
                <a:ext cx="20638" cy="55562"/>
              </a:xfrm>
              <a:custGeom>
                <a:avLst/>
                <a:gdLst>
                  <a:gd name="T0" fmla="*/ 0 w 13"/>
                  <a:gd name="T1" fmla="*/ 0 h 35"/>
                  <a:gd name="T2" fmla="*/ 1 w 13"/>
                  <a:gd name="T3" fmla="*/ 2 h 35"/>
                  <a:gd name="T4" fmla="*/ 9 w 13"/>
                  <a:gd name="T5" fmla="*/ 6 h 35"/>
                  <a:gd name="T6" fmla="*/ 10 w 13"/>
                  <a:gd name="T7" fmla="*/ 6 h 35"/>
                  <a:gd name="T8" fmla="*/ 12 w 13"/>
                  <a:gd name="T9" fmla="*/ 8 h 35"/>
                  <a:gd name="T10" fmla="*/ 13 w 13"/>
                  <a:gd name="T11" fmla="*/ 10 h 35"/>
                  <a:gd name="T12" fmla="*/ 12 w 13"/>
                  <a:gd name="T13" fmla="*/ 13 h 35"/>
                  <a:gd name="T14" fmla="*/ 12 w 13"/>
                  <a:gd name="T15" fmla="*/ 15 h 35"/>
                  <a:gd name="T16" fmla="*/ 11 w 13"/>
                  <a:gd name="T17" fmla="*/ 20 h 35"/>
                  <a:gd name="T18" fmla="*/ 9 w 13"/>
                  <a:gd name="T19" fmla="*/ 26 h 35"/>
                  <a:gd name="T20" fmla="*/ 9 w 13"/>
                  <a:gd name="T21" fmla="*/ 28 h 35"/>
                  <a:gd name="T22" fmla="*/ 10 w 13"/>
                  <a:gd name="T23" fmla="*/ 30 h 35"/>
                  <a:gd name="T24" fmla="*/ 10 w 13"/>
                  <a:gd name="T25" fmla="*/ 33 h 35"/>
                  <a:gd name="T26" fmla="*/ 10 w 13"/>
                  <a:gd name="T27" fmla="*/ 35 h 3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13" h="35">
                    <a:moveTo>
                      <a:pt x="0" y="0"/>
                    </a:moveTo>
                    <a:lnTo>
                      <a:pt x="1" y="2"/>
                    </a:lnTo>
                    <a:lnTo>
                      <a:pt x="9" y="6"/>
                    </a:lnTo>
                    <a:lnTo>
                      <a:pt x="10" y="6"/>
                    </a:lnTo>
                    <a:lnTo>
                      <a:pt x="12" y="8"/>
                    </a:lnTo>
                    <a:lnTo>
                      <a:pt x="13" y="10"/>
                    </a:lnTo>
                    <a:lnTo>
                      <a:pt x="12" y="13"/>
                    </a:lnTo>
                    <a:lnTo>
                      <a:pt x="12" y="15"/>
                    </a:lnTo>
                    <a:lnTo>
                      <a:pt x="11" y="20"/>
                    </a:lnTo>
                    <a:lnTo>
                      <a:pt x="9" y="26"/>
                    </a:lnTo>
                    <a:lnTo>
                      <a:pt x="9" y="28"/>
                    </a:lnTo>
                    <a:lnTo>
                      <a:pt x="10" y="30"/>
                    </a:lnTo>
                    <a:lnTo>
                      <a:pt x="10" y="33"/>
                    </a:lnTo>
                    <a:lnTo>
                      <a:pt x="10" y="3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31" name="Freeform 130">
                <a:extLst>
                  <a:ext uri="{FF2B5EF4-FFF2-40B4-BE49-F238E27FC236}">
                    <a16:creationId xmlns:a16="http://schemas.microsoft.com/office/drawing/2014/main" id="{7D529879-6ED9-3678-A686-A5FA3253102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55938" y="4344988"/>
                <a:ext cx="195263" cy="77787"/>
              </a:xfrm>
              <a:custGeom>
                <a:avLst/>
                <a:gdLst>
                  <a:gd name="T0" fmla="*/ 0 w 123"/>
                  <a:gd name="T1" fmla="*/ 49 h 49"/>
                  <a:gd name="T2" fmla="*/ 2 w 123"/>
                  <a:gd name="T3" fmla="*/ 46 h 49"/>
                  <a:gd name="T4" fmla="*/ 3 w 123"/>
                  <a:gd name="T5" fmla="*/ 45 h 49"/>
                  <a:gd name="T6" fmla="*/ 5 w 123"/>
                  <a:gd name="T7" fmla="*/ 44 h 49"/>
                  <a:gd name="T8" fmla="*/ 6 w 123"/>
                  <a:gd name="T9" fmla="*/ 44 h 49"/>
                  <a:gd name="T10" fmla="*/ 8 w 123"/>
                  <a:gd name="T11" fmla="*/ 44 h 49"/>
                  <a:gd name="T12" fmla="*/ 15 w 123"/>
                  <a:gd name="T13" fmla="*/ 47 h 49"/>
                  <a:gd name="T14" fmla="*/ 16 w 123"/>
                  <a:gd name="T15" fmla="*/ 47 h 49"/>
                  <a:gd name="T16" fmla="*/ 17 w 123"/>
                  <a:gd name="T17" fmla="*/ 47 h 49"/>
                  <a:gd name="T18" fmla="*/ 17 w 123"/>
                  <a:gd name="T19" fmla="*/ 47 h 49"/>
                  <a:gd name="T20" fmla="*/ 19 w 123"/>
                  <a:gd name="T21" fmla="*/ 46 h 49"/>
                  <a:gd name="T22" fmla="*/ 20 w 123"/>
                  <a:gd name="T23" fmla="*/ 46 h 49"/>
                  <a:gd name="T24" fmla="*/ 21 w 123"/>
                  <a:gd name="T25" fmla="*/ 45 h 49"/>
                  <a:gd name="T26" fmla="*/ 23 w 123"/>
                  <a:gd name="T27" fmla="*/ 41 h 49"/>
                  <a:gd name="T28" fmla="*/ 25 w 123"/>
                  <a:gd name="T29" fmla="*/ 40 h 49"/>
                  <a:gd name="T30" fmla="*/ 26 w 123"/>
                  <a:gd name="T31" fmla="*/ 39 h 49"/>
                  <a:gd name="T32" fmla="*/ 27 w 123"/>
                  <a:gd name="T33" fmla="*/ 38 h 49"/>
                  <a:gd name="T34" fmla="*/ 29 w 123"/>
                  <a:gd name="T35" fmla="*/ 37 h 49"/>
                  <a:gd name="T36" fmla="*/ 30 w 123"/>
                  <a:gd name="T37" fmla="*/ 37 h 49"/>
                  <a:gd name="T38" fmla="*/ 39 w 123"/>
                  <a:gd name="T39" fmla="*/ 37 h 49"/>
                  <a:gd name="T40" fmla="*/ 41 w 123"/>
                  <a:gd name="T41" fmla="*/ 36 h 49"/>
                  <a:gd name="T42" fmla="*/ 78 w 123"/>
                  <a:gd name="T43" fmla="*/ 16 h 49"/>
                  <a:gd name="T44" fmla="*/ 89 w 123"/>
                  <a:gd name="T45" fmla="*/ 12 h 49"/>
                  <a:gd name="T46" fmla="*/ 96 w 123"/>
                  <a:gd name="T47" fmla="*/ 10 h 49"/>
                  <a:gd name="T48" fmla="*/ 117 w 123"/>
                  <a:gd name="T49" fmla="*/ 8 h 49"/>
                  <a:gd name="T50" fmla="*/ 118 w 123"/>
                  <a:gd name="T51" fmla="*/ 7 h 49"/>
                  <a:gd name="T52" fmla="*/ 119 w 123"/>
                  <a:gd name="T53" fmla="*/ 6 h 49"/>
                  <a:gd name="T54" fmla="*/ 121 w 123"/>
                  <a:gd name="T55" fmla="*/ 4 h 49"/>
                  <a:gd name="T56" fmla="*/ 123 w 123"/>
                  <a:gd name="T57" fmla="*/ 1 h 49"/>
                  <a:gd name="T58" fmla="*/ 123 w 123"/>
                  <a:gd name="T59" fmla="*/ 0 h 4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</a:cxnLst>
                <a:rect l="0" t="0" r="r" b="b"/>
                <a:pathLst>
                  <a:path w="123" h="49">
                    <a:moveTo>
                      <a:pt x="0" y="49"/>
                    </a:moveTo>
                    <a:lnTo>
                      <a:pt x="2" y="46"/>
                    </a:lnTo>
                    <a:lnTo>
                      <a:pt x="3" y="45"/>
                    </a:lnTo>
                    <a:lnTo>
                      <a:pt x="5" y="44"/>
                    </a:lnTo>
                    <a:lnTo>
                      <a:pt x="6" y="44"/>
                    </a:lnTo>
                    <a:lnTo>
                      <a:pt x="8" y="44"/>
                    </a:lnTo>
                    <a:lnTo>
                      <a:pt x="15" y="47"/>
                    </a:lnTo>
                    <a:lnTo>
                      <a:pt x="16" y="47"/>
                    </a:lnTo>
                    <a:lnTo>
                      <a:pt x="17" y="47"/>
                    </a:lnTo>
                    <a:lnTo>
                      <a:pt x="17" y="47"/>
                    </a:lnTo>
                    <a:lnTo>
                      <a:pt x="19" y="46"/>
                    </a:lnTo>
                    <a:lnTo>
                      <a:pt x="20" y="46"/>
                    </a:lnTo>
                    <a:lnTo>
                      <a:pt x="21" y="45"/>
                    </a:lnTo>
                    <a:lnTo>
                      <a:pt x="23" y="41"/>
                    </a:lnTo>
                    <a:lnTo>
                      <a:pt x="25" y="40"/>
                    </a:lnTo>
                    <a:lnTo>
                      <a:pt x="26" y="39"/>
                    </a:lnTo>
                    <a:lnTo>
                      <a:pt x="27" y="38"/>
                    </a:lnTo>
                    <a:lnTo>
                      <a:pt x="29" y="37"/>
                    </a:lnTo>
                    <a:lnTo>
                      <a:pt x="30" y="37"/>
                    </a:lnTo>
                    <a:lnTo>
                      <a:pt x="39" y="37"/>
                    </a:lnTo>
                    <a:lnTo>
                      <a:pt x="41" y="36"/>
                    </a:lnTo>
                    <a:lnTo>
                      <a:pt x="78" y="16"/>
                    </a:lnTo>
                    <a:lnTo>
                      <a:pt x="89" y="12"/>
                    </a:lnTo>
                    <a:lnTo>
                      <a:pt x="96" y="10"/>
                    </a:lnTo>
                    <a:lnTo>
                      <a:pt x="117" y="8"/>
                    </a:lnTo>
                    <a:lnTo>
                      <a:pt x="118" y="7"/>
                    </a:lnTo>
                    <a:lnTo>
                      <a:pt x="119" y="6"/>
                    </a:lnTo>
                    <a:lnTo>
                      <a:pt x="121" y="4"/>
                    </a:lnTo>
                    <a:lnTo>
                      <a:pt x="123" y="1"/>
                    </a:lnTo>
                    <a:lnTo>
                      <a:pt x="123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32" name="Freeform 131">
                <a:extLst>
                  <a:ext uri="{FF2B5EF4-FFF2-40B4-BE49-F238E27FC236}">
                    <a16:creationId xmlns:a16="http://schemas.microsoft.com/office/drawing/2014/main" id="{7400994A-551D-635A-9DF8-1DFB7B62B7D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51201" y="4294188"/>
                <a:ext cx="234950" cy="50800"/>
              </a:xfrm>
              <a:custGeom>
                <a:avLst/>
                <a:gdLst>
                  <a:gd name="T0" fmla="*/ 0 w 148"/>
                  <a:gd name="T1" fmla="*/ 32 h 32"/>
                  <a:gd name="T2" fmla="*/ 4 w 148"/>
                  <a:gd name="T3" fmla="*/ 27 h 32"/>
                  <a:gd name="T4" fmla="*/ 6 w 148"/>
                  <a:gd name="T5" fmla="*/ 26 h 32"/>
                  <a:gd name="T6" fmla="*/ 8 w 148"/>
                  <a:gd name="T7" fmla="*/ 25 h 32"/>
                  <a:gd name="T8" fmla="*/ 9 w 148"/>
                  <a:gd name="T9" fmla="*/ 23 h 32"/>
                  <a:gd name="T10" fmla="*/ 12 w 148"/>
                  <a:gd name="T11" fmla="*/ 22 h 32"/>
                  <a:gd name="T12" fmla="*/ 19 w 148"/>
                  <a:gd name="T13" fmla="*/ 20 h 32"/>
                  <a:gd name="T14" fmla="*/ 28 w 148"/>
                  <a:gd name="T15" fmla="*/ 18 h 32"/>
                  <a:gd name="T16" fmla="*/ 30 w 148"/>
                  <a:gd name="T17" fmla="*/ 18 h 32"/>
                  <a:gd name="T18" fmla="*/ 31 w 148"/>
                  <a:gd name="T19" fmla="*/ 17 h 32"/>
                  <a:gd name="T20" fmla="*/ 35 w 148"/>
                  <a:gd name="T21" fmla="*/ 14 h 32"/>
                  <a:gd name="T22" fmla="*/ 37 w 148"/>
                  <a:gd name="T23" fmla="*/ 14 h 32"/>
                  <a:gd name="T24" fmla="*/ 39 w 148"/>
                  <a:gd name="T25" fmla="*/ 13 h 32"/>
                  <a:gd name="T26" fmla="*/ 46 w 148"/>
                  <a:gd name="T27" fmla="*/ 14 h 32"/>
                  <a:gd name="T28" fmla="*/ 48 w 148"/>
                  <a:gd name="T29" fmla="*/ 13 h 32"/>
                  <a:gd name="T30" fmla="*/ 49 w 148"/>
                  <a:gd name="T31" fmla="*/ 13 h 32"/>
                  <a:gd name="T32" fmla="*/ 54 w 148"/>
                  <a:gd name="T33" fmla="*/ 10 h 32"/>
                  <a:gd name="T34" fmla="*/ 55 w 148"/>
                  <a:gd name="T35" fmla="*/ 10 h 32"/>
                  <a:gd name="T36" fmla="*/ 77 w 148"/>
                  <a:gd name="T37" fmla="*/ 5 h 32"/>
                  <a:gd name="T38" fmla="*/ 86 w 148"/>
                  <a:gd name="T39" fmla="*/ 1 h 32"/>
                  <a:gd name="T40" fmla="*/ 89 w 148"/>
                  <a:gd name="T41" fmla="*/ 0 h 32"/>
                  <a:gd name="T42" fmla="*/ 91 w 148"/>
                  <a:gd name="T43" fmla="*/ 0 h 32"/>
                  <a:gd name="T44" fmla="*/ 93 w 148"/>
                  <a:gd name="T45" fmla="*/ 1 h 32"/>
                  <a:gd name="T46" fmla="*/ 110 w 148"/>
                  <a:gd name="T47" fmla="*/ 9 h 32"/>
                  <a:gd name="T48" fmla="*/ 138 w 148"/>
                  <a:gd name="T49" fmla="*/ 14 h 32"/>
                  <a:gd name="T50" fmla="*/ 139 w 148"/>
                  <a:gd name="T51" fmla="*/ 15 h 32"/>
                  <a:gd name="T52" fmla="*/ 141 w 148"/>
                  <a:gd name="T53" fmla="*/ 16 h 32"/>
                  <a:gd name="T54" fmla="*/ 142 w 148"/>
                  <a:gd name="T55" fmla="*/ 18 h 32"/>
                  <a:gd name="T56" fmla="*/ 146 w 148"/>
                  <a:gd name="T57" fmla="*/ 23 h 32"/>
                  <a:gd name="T58" fmla="*/ 147 w 148"/>
                  <a:gd name="T59" fmla="*/ 24 h 32"/>
                  <a:gd name="T60" fmla="*/ 148 w 148"/>
                  <a:gd name="T61" fmla="*/ 25 h 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</a:cxnLst>
                <a:rect l="0" t="0" r="r" b="b"/>
                <a:pathLst>
                  <a:path w="148" h="32">
                    <a:moveTo>
                      <a:pt x="0" y="32"/>
                    </a:moveTo>
                    <a:lnTo>
                      <a:pt x="4" y="27"/>
                    </a:lnTo>
                    <a:lnTo>
                      <a:pt x="6" y="26"/>
                    </a:lnTo>
                    <a:lnTo>
                      <a:pt x="8" y="25"/>
                    </a:lnTo>
                    <a:lnTo>
                      <a:pt x="9" y="23"/>
                    </a:lnTo>
                    <a:lnTo>
                      <a:pt x="12" y="22"/>
                    </a:lnTo>
                    <a:lnTo>
                      <a:pt x="19" y="20"/>
                    </a:lnTo>
                    <a:lnTo>
                      <a:pt x="28" y="18"/>
                    </a:lnTo>
                    <a:lnTo>
                      <a:pt x="30" y="18"/>
                    </a:lnTo>
                    <a:lnTo>
                      <a:pt x="31" y="17"/>
                    </a:lnTo>
                    <a:lnTo>
                      <a:pt x="35" y="14"/>
                    </a:lnTo>
                    <a:lnTo>
                      <a:pt x="37" y="14"/>
                    </a:lnTo>
                    <a:lnTo>
                      <a:pt x="39" y="13"/>
                    </a:lnTo>
                    <a:lnTo>
                      <a:pt x="46" y="14"/>
                    </a:lnTo>
                    <a:lnTo>
                      <a:pt x="48" y="13"/>
                    </a:lnTo>
                    <a:lnTo>
                      <a:pt x="49" y="13"/>
                    </a:lnTo>
                    <a:lnTo>
                      <a:pt x="54" y="10"/>
                    </a:lnTo>
                    <a:lnTo>
                      <a:pt x="55" y="10"/>
                    </a:lnTo>
                    <a:lnTo>
                      <a:pt x="77" y="5"/>
                    </a:lnTo>
                    <a:lnTo>
                      <a:pt x="86" y="1"/>
                    </a:lnTo>
                    <a:lnTo>
                      <a:pt x="89" y="0"/>
                    </a:lnTo>
                    <a:lnTo>
                      <a:pt x="91" y="0"/>
                    </a:lnTo>
                    <a:lnTo>
                      <a:pt x="93" y="1"/>
                    </a:lnTo>
                    <a:lnTo>
                      <a:pt x="110" y="9"/>
                    </a:lnTo>
                    <a:lnTo>
                      <a:pt x="138" y="14"/>
                    </a:lnTo>
                    <a:lnTo>
                      <a:pt x="139" y="15"/>
                    </a:lnTo>
                    <a:lnTo>
                      <a:pt x="141" y="16"/>
                    </a:lnTo>
                    <a:lnTo>
                      <a:pt x="142" y="18"/>
                    </a:lnTo>
                    <a:lnTo>
                      <a:pt x="146" y="23"/>
                    </a:lnTo>
                    <a:lnTo>
                      <a:pt x="147" y="24"/>
                    </a:lnTo>
                    <a:lnTo>
                      <a:pt x="148" y="2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33" name="Freeform 132">
                <a:extLst>
                  <a:ext uri="{FF2B5EF4-FFF2-40B4-BE49-F238E27FC236}">
                    <a16:creationId xmlns:a16="http://schemas.microsoft.com/office/drawing/2014/main" id="{B466C57E-C57C-9369-0DA8-90028EA60C0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84538" y="3514725"/>
                <a:ext cx="309563" cy="368300"/>
              </a:xfrm>
              <a:custGeom>
                <a:avLst/>
                <a:gdLst>
                  <a:gd name="T0" fmla="*/ 194 w 195"/>
                  <a:gd name="T1" fmla="*/ 0 h 232"/>
                  <a:gd name="T2" fmla="*/ 193 w 195"/>
                  <a:gd name="T3" fmla="*/ 0 h 232"/>
                  <a:gd name="T4" fmla="*/ 191 w 195"/>
                  <a:gd name="T5" fmla="*/ 1 h 232"/>
                  <a:gd name="T6" fmla="*/ 190 w 195"/>
                  <a:gd name="T7" fmla="*/ 3 h 232"/>
                  <a:gd name="T8" fmla="*/ 185 w 195"/>
                  <a:gd name="T9" fmla="*/ 18 h 232"/>
                  <a:gd name="T10" fmla="*/ 185 w 195"/>
                  <a:gd name="T11" fmla="*/ 21 h 232"/>
                  <a:gd name="T12" fmla="*/ 185 w 195"/>
                  <a:gd name="T13" fmla="*/ 24 h 232"/>
                  <a:gd name="T14" fmla="*/ 186 w 195"/>
                  <a:gd name="T15" fmla="*/ 28 h 232"/>
                  <a:gd name="T16" fmla="*/ 187 w 195"/>
                  <a:gd name="T17" fmla="*/ 31 h 232"/>
                  <a:gd name="T18" fmla="*/ 188 w 195"/>
                  <a:gd name="T19" fmla="*/ 33 h 232"/>
                  <a:gd name="T20" fmla="*/ 187 w 195"/>
                  <a:gd name="T21" fmla="*/ 36 h 232"/>
                  <a:gd name="T22" fmla="*/ 185 w 195"/>
                  <a:gd name="T23" fmla="*/ 38 h 232"/>
                  <a:gd name="T24" fmla="*/ 180 w 195"/>
                  <a:gd name="T25" fmla="*/ 41 h 232"/>
                  <a:gd name="T26" fmla="*/ 168 w 195"/>
                  <a:gd name="T27" fmla="*/ 46 h 232"/>
                  <a:gd name="T28" fmla="*/ 167 w 195"/>
                  <a:gd name="T29" fmla="*/ 47 h 232"/>
                  <a:gd name="T30" fmla="*/ 165 w 195"/>
                  <a:gd name="T31" fmla="*/ 49 h 232"/>
                  <a:gd name="T32" fmla="*/ 164 w 195"/>
                  <a:gd name="T33" fmla="*/ 51 h 232"/>
                  <a:gd name="T34" fmla="*/ 163 w 195"/>
                  <a:gd name="T35" fmla="*/ 56 h 232"/>
                  <a:gd name="T36" fmla="*/ 163 w 195"/>
                  <a:gd name="T37" fmla="*/ 58 h 232"/>
                  <a:gd name="T38" fmla="*/ 164 w 195"/>
                  <a:gd name="T39" fmla="*/ 62 h 232"/>
                  <a:gd name="T40" fmla="*/ 164 w 195"/>
                  <a:gd name="T41" fmla="*/ 67 h 232"/>
                  <a:gd name="T42" fmla="*/ 162 w 195"/>
                  <a:gd name="T43" fmla="*/ 74 h 232"/>
                  <a:gd name="T44" fmla="*/ 162 w 195"/>
                  <a:gd name="T45" fmla="*/ 78 h 232"/>
                  <a:gd name="T46" fmla="*/ 162 w 195"/>
                  <a:gd name="T47" fmla="*/ 88 h 232"/>
                  <a:gd name="T48" fmla="*/ 161 w 195"/>
                  <a:gd name="T49" fmla="*/ 95 h 232"/>
                  <a:gd name="T50" fmla="*/ 160 w 195"/>
                  <a:gd name="T51" fmla="*/ 104 h 232"/>
                  <a:gd name="T52" fmla="*/ 161 w 195"/>
                  <a:gd name="T53" fmla="*/ 105 h 232"/>
                  <a:gd name="T54" fmla="*/ 162 w 195"/>
                  <a:gd name="T55" fmla="*/ 107 h 232"/>
                  <a:gd name="T56" fmla="*/ 163 w 195"/>
                  <a:gd name="T57" fmla="*/ 109 h 232"/>
                  <a:gd name="T58" fmla="*/ 163 w 195"/>
                  <a:gd name="T59" fmla="*/ 111 h 232"/>
                  <a:gd name="T60" fmla="*/ 163 w 195"/>
                  <a:gd name="T61" fmla="*/ 112 h 232"/>
                  <a:gd name="T62" fmla="*/ 163 w 195"/>
                  <a:gd name="T63" fmla="*/ 113 h 232"/>
                  <a:gd name="T64" fmla="*/ 161 w 195"/>
                  <a:gd name="T65" fmla="*/ 114 h 232"/>
                  <a:gd name="T66" fmla="*/ 159 w 195"/>
                  <a:gd name="T67" fmla="*/ 116 h 232"/>
                  <a:gd name="T68" fmla="*/ 159 w 195"/>
                  <a:gd name="T69" fmla="*/ 119 h 232"/>
                  <a:gd name="T70" fmla="*/ 160 w 195"/>
                  <a:gd name="T71" fmla="*/ 122 h 232"/>
                  <a:gd name="T72" fmla="*/ 161 w 195"/>
                  <a:gd name="T73" fmla="*/ 124 h 232"/>
                  <a:gd name="T74" fmla="*/ 162 w 195"/>
                  <a:gd name="T75" fmla="*/ 127 h 232"/>
                  <a:gd name="T76" fmla="*/ 160 w 195"/>
                  <a:gd name="T77" fmla="*/ 132 h 232"/>
                  <a:gd name="T78" fmla="*/ 157 w 195"/>
                  <a:gd name="T79" fmla="*/ 136 h 232"/>
                  <a:gd name="T80" fmla="*/ 149 w 195"/>
                  <a:gd name="T81" fmla="*/ 140 h 232"/>
                  <a:gd name="T82" fmla="*/ 143 w 195"/>
                  <a:gd name="T83" fmla="*/ 145 h 232"/>
                  <a:gd name="T84" fmla="*/ 112 w 195"/>
                  <a:gd name="T85" fmla="*/ 186 h 232"/>
                  <a:gd name="T86" fmla="*/ 87 w 195"/>
                  <a:gd name="T87" fmla="*/ 205 h 232"/>
                  <a:gd name="T88" fmla="*/ 69 w 195"/>
                  <a:gd name="T89" fmla="*/ 211 h 232"/>
                  <a:gd name="T90" fmla="*/ 48 w 195"/>
                  <a:gd name="T91" fmla="*/ 214 h 232"/>
                  <a:gd name="T92" fmla="*/ 44 w 195"/>
                  <a:gd name="T93" fmla="*/ 215 h 232"/>
                  <a:gd name="T94" fmla="*/ 43 w 195"/>
                  <a:gd name="T95" fmla="*/ 218 h 232"/>
                  <a:gd name="T96" fmla="*/ 40 w 195"/>
                  <a:gd name="T97" fmla="*/ 224 h 232"/>
                  <a:gd name="T98" fmla="*/ 38 w 195"/>
                  <a:gd name="T99" fmla="*/ 227 h 232"/>
                  <a:gd name="T100" fmla="*/ 34 w 195"/>
                  <a:gd name="T101" fmla="*/ 230 h 232"/>
                  <a:gd name="T102" fmla="*/ 28 w 195"/>
                  <a:gd name="T103" fmla="*/ 231 h 232"/>
                  <a:gd name="T104" fmla="*/ 20 w 195"/>
                  <a:gd name="T105" fmla="*/ 231 h 232"/>
                  <a:gd name="T106" fmla="*/ 3 w 195"/>
                  <a:gd name="T107" fmla="*/ 226 h 2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</a:cxnLst>
                <a:rect l="0" t="0" r="r" b="b"/>
                <a:pathLst>
                  <a:path w="195" h="232">
                    <a:moveTo>
                      <a:pt x="195" y="1"/>
                    </a:moveTo>
                    <a:lnTo>
                      <a:pt x="194" y="0"/>
                    </a:lnTo>
                    <a:lnTo>
                      <a:pt x="194" y="0"/>
                    </a:lnTo>
                    <a:lnTo>
                      <a:pt x="193" y="0"/>
                    </a:lnTo>
                    <a:lnTo>
                      <a:pt x="192" y="0"/>
                    </a:lnTo>
                    <a:lnTo>
                      <a:pt x="191" y="1"/>
                    </a:lnTo>
                    <a:lnTo>
                      <a:pt x="190" y="2"/>
                    </a:lnTo>
                    <a:lnTo>
                      <a:pt x="190" y="3"/>
                    </a:lnTo>
                    <a:lnTo>
                      <a:pt x="186" y="16"/>
                    </a:lnTo>
                    <a:lnTo>
                      <a:pt x="185" y="18"/>
                    </a:lnTo>
                    <a:lnTo>
                      <a:pt x="185" y="20"/>
                    </a:lnTo>
                    <a:lnTo>
                      <a:pt x="185" y="21"/>
                    </a:lnTo>
                    <a:lnTo>
                      <a:pt x="185" y="22"/>
                    </a:lnTo>
                    <a:lnTo>
                      <a:pt x="185" y="24"/>
                    </a:lnTo>
                    <a:lnTo>
                      <a:pt x="185" y="26"/>
                    </a:lnTo>
                    <a:lnTo>
                      <a:pt x="186" y="28"/>
                    </a:lnTo>
                    <a:lnTo>
                      <a:pt x="186" y="30"/>
                    </a:lnTo>
                    <a:lnTo>
                      <a:pt x="187" y="31"/>
                    </a:lnTo>
                    <a:lnTo>
                      <a:pt x="188" y="31"/>
                    </a:lnTo>
                    <a:lnTo>
                      <a:pt x="188" y="33"/>
                    </a:lnTo>
                    <a:lnTo>
                      <a:pt x="187" y="34"/>
                    </a:lnTo>
                    <a:lnTo>
                      <a:pt x="187" y="36"/>
                    </a:lnTo>
                    <a:lnTo>
                      <a:pt x="186" y="37"/>
                    </a:lnTo>
                    <a:lnTo>
                      <a:pt x="185" y="38"/>
                    </a:lnTo>
                    <a:lnTo>
                      <a:pt x="183" y="40"/>
                    </a:lnTo>
                    <a:lnTo>
                      <a:pt x="180" y="41"/>
                    </a:lnTo>
                    <a:lnTo>
                      <a:pt x="171" y="45"/>
                    </a:lnTo>
                    <a:lnTo>
                      <a:pt x="168" y="46"/>
                    </a:lnTo>
                    <a:lnTo>
                      <a:pt x="168" y="46"/>
                    </a:lnTo>
                    <a:lnTo>
                      <a:pt x="167" y="47"/>
                    </a:lnTo>
                    <a:lnTo>
                      <a:pt x="166" y="48"/>
                    </a:lnTo>
                    <a:lnTo>
                      <a:pt x="165" y="49"/>
                    </a:lnTo>
                    <a:lnTo>
                      <a:pt x="164" y="50"/>
                    </a:lnTo>
                    <a:lnTo>
                      <a:pt x="164" y="51"/>
                    </a:lnTo>
                    <a:lnTo>
                      <a:pt x="164" y="53"/>
                    </a:lnTo>
                    <a:lnTo>
                      <a:pt x="163" y="56"/>
                    </a:lnTo>
                    <a:lnTo>
                      <a:pt x="163" y="57"/>
                    </a:lnTo>
                    <a:lnTo>
                      <a:pt x="163" y="58"/>
                    </a:lnTo>
                    <a:lnTo>
                      <a:pt x="163" y="58"/>
                    </a:lnTo>
                    <a:lnTo>
                      <a:pt x="164" y="62"/>
                    </a:lnTo>
                    <a:lnTo>
                      <a:pt x="164" y="65"/>
                    </a:lnTo>
                    <a:lnTo>
                      <a:pt x="164" y="67"/>
                    </a:lnTo>
                    <a:lnTo>
                      <a:pt x="164" y="69"/>
                    </a:lnTo>
                    <a:lnTo>
                      <a:pt x="162" y="74"/>
                    </a:lnTo>
                    <a:lnTo>
                      <a:pt x="162" y="76"/>
                    </a:lnTo>
                    <a:lnTo>
                      <a:pt x="162" y="78"/>
                    </a:lnTo>
                    <a:lnTo>
                      <a:pt x="162" y="81"/>
                    </a:lnTo>
                    <a:lnTo>
                      <a:pt x="162" y="88"/>
                    </a:lnTo>
                    <a:lnTo>
                      <a:pt x="162" y="90"/>
                    </a:lnTo>
                    <a:lnTo>
                      <a:pt x="161" y="95"/>
                    </a:lnTo>
                    <a:lnTo>
                      <a:pt x="160" y="103"/>
                    </a:lnTo>
                    <a:lnTo>
                      <a:pt x="160" y="104"/>
                    </a:lnTo>
                    <a:lnTo>
                      <a:pt x="161" y="104"/>
                    </a:lnTo>
                    <a:lnTo>
                      <a:pt x="161" y="105"/>
                    </a:lnTo>
                    <a:lnTo>
                      <a:pt x="161" y="106"/>
                    </a:lnTo>
                    <a:lnTo>
                      <a:pt x="162" y="107"/>
                    </a:lnTo>
                    <a:lnTo>
                      <a:pt x="163" y="108"/>
                    </a:lnTo>
                    <a:lnTo>
                      <a:pt x="163" y="109"/>
                    </a:lnTo>
                    <a:lnTo>
                      <a:pt x="163" y="110"/>
                    </a:lnTo>
                    <a:lnTo>
                      <a:pt x="163" y="111"/>
                    </a:lnTo>
                    <a:lnTo>
                      <a:pt x="163" y="112"/>
                    </a:lnTo>
                    <a:lnTo>
                      <a:pt x="163" y="112"/>
                    </a:lnTo>
                    <a:lnTo>
                      <a:pt x="163" y="113"/>
                    </a:lnTo>
                    <a:lnTo>
                      <a:pt x="163" y="113"/>
                    </a:lnTo>
                    <a:lnTo>
                      <a:pt x="162" y="113"/>
                    </a:lnTo>
                    <a:lnTo>
                      <a:pt x="161" y="114"/>
                    </a:lnTo>
                    <a:lnTo>
                      <a:pt x="160" y="115"/>
                    </a:lnTo>
                    <a:lnTo>
                      <a:pt x="159" y="116"/>
                    </a:lnTo>
                    <a:lnTo>
                      <a:pt x="159" y="118"/>
                    </a:lnTo>
                    <a:lnTo>
                      <a:pt x="159" y="119"/>
                    </a:lnTo>
                    <a:lnTo>
                      <a:pt x="159" y="121"/>
                    </a:lnTo>
                    <a:lnTo>
                      <a:pt x="160" y="122"/>
                    </a:lnTo>
                    <a:lnTo>
                      <a:pt x="161" y="123"/>
                    </a:lnTo>
                    <a:lnTo>
                      <a:pt x="161" y="124"/>
                    </a:lnTo>
                    <a:lnTo>
                      <a:pt x="162" y="125"/>
                    </a:lnTo>
                    <a:lnTo>
                      <a:pt x="162" y="127"/>
                    </a:lnTo>
                    <a:lnTo>
                      <a:pt x="161" y="130"/>
                    </a:lnTo>
                    <a:lnTo>
                      <a:pt x="160" y="132"/>
                    </a:lnTo>
                    <a:lnTo>
                      <a:pt x="159" y="134"/>
                    </a:lnTo>
                    <a:lnTo>
                      <a:pt x="157" y="136"/>
                    </a:lnTo>
                    <a:lnTo>
                      <a:pt x="151" y="139"/>
                    </a:lnTo>
                    <a:lnTo>
                      <a:pt x="149" y="140"/>
                    </a:lnTo>
                    <a:lnTo>
                      <a:pt x="146" y="142"/>
                    </a:lnTo>
                    <a:lnTo>
                      <a:pt x="143" y="145"/>
                    </a:lnTo>
                    <a:lnTo>
                      <a:pt x="118" y="179"/>
                    </a:lnTo>
                    <a:lnTo>
                      <a:pt x="112" y="186"/>
                    </a:lnTo>
                    <a:lnTo>
                      <a:pt x="89" y="204"/>
                    </a:lnTo>
                    <a:lnTo>
                      <a:pt x="87" y="205"/>
                    </a:lnTo>
                    <a:lnTo>
                      <a:pt x="84" y="206"/>
                    </a:lnTo>
                    <a:lnTo>
                      <a:pt x="69" y="211"/>
                    </a:lnTo>
                    <a:lnTo>
                      <a:pt x="49" y="214"/>
                    </a:lnTo>
                    <a:lnTo>
                      <a:pt x="48" y="214"/>
                    </a:lnTo>
                    <a:lnTo>
                      <a:pt x="46" y="214"/>
                    </a:lnTo>
                    <a:lnTo>
                      <a:pt x="44" y="215"/>
                    </a:lnTo>
                    <a:lnTo>
                      <a:pt x="43" y="216"/>
                    </a:lnTo>
                    <a:lnTo>
                      <a:pt x="43" y="218"/>
                    </a:lnTo>
                    <a:lnTo>
                      <a:pt x="42" y="220"/>
                    </a:lnTo>
                    <a:lnTo>
                      <a:pt x="40" y="224"/>
                    </a:lnTo>
                    <a:lnTo>
                      <a:pt x="39" y="225"/>
                    </a:lnTo>
                    <a:lnTo>
                      <a:pt x="38" y="227"/>
                    </a:lnTo>
                    <a:lnTo>
                      <a:pt x="36" y="228"/>
                    </a:lnTo>
                    <a:lnTo>
                      <a:pt x="34" y="230"/>
                    </a:lnTo>
                    <a:lnTo>
                      <a:pt x="32" y="231"/>
                    </a:lnTo>
                    <a:lnTo>
                      <a:pt x="28" y="231"/>
                    </a:lnTo>
                    <a:lnTo>
                      <a:pt x="24" y="232"/>
                    </a:lnTo>
                    <a:lnTo>
                      <a:pt x="20" y="231"/>
                    </a:lnTo>
                    <a:lnTo>
                      <a:pt x="7" y="228"/>
                    </a:lnTo>
                    <a:lnTo>
                      <a:pt x="3" y="226"/>
                    </a:lnTo>
                    <a:lnTo>
                      <a:pt x="0" y="22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34" name="Freeform 133">
                <a:extLst>
                  <a:ext uri="{FF2B5EF4-FFF2-40B4-BE49-F238E27FC236}">
                    <a16:creationId xmlns:a16="http://schemas.microsoft.com/office/drawing/2014/main" id="{B12CEA10-9D02-11BB-0CFE-DA912F66262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79776" y="3870325"/>
                <a:ext cx="4763" cy="57150"/>
              </a:xfrm>
              <a:custGeom>
                <a:avLst/>
                <a:gdLst>
                  <a:gd name="T0" fmla="*/ 1 w 3"/>
                  <a:gd name="T1" fmla="*/ 36 h 36"/>
                  <a:gd name="T2" fmla="*/ 0 w 3"/>
                  <a:gd name="T3" fmla="*/ 27 h 36"/>
                  <a:gd name="T4" fmla="*/ 3 w 3"/>
                  <a:gd name="T5" fmla="*/ 9 h 36"/>
                  <a:gd name="T6" fmla="*/ 2 w 3"/>
                  <a:gd name="T7" fmla="*/ 0 h 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3" h="36">
                    <a:moveTo>
                      <a:pt x="1" y="36"/>
                    </a:moveTo>
                    <a:lnTo>
                      <a:pt x="0" y="27"/>
                    </a:lnTo>
                    <a:lnTo>
                      <a:pt x="3" y="9"/>
                    </a:lnTo>
                    <a:lnTo>
                      <a:pt x="2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35" name="Freeform 134">
                <a:extLst>
                  <a:ext uri="{FF2B5EF4-FFF2-40B4-BE49-F238E27FC236}">
                    <a16:creationId xmlns:a16="http://schemas.microsoft.com/office/drawing/2014/main" id="{13EAB7E2-E4A8-D250-6EAC-9EA919011E4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2651126" y="3017838"/>
                <a:ext cx="163513" cy="282575"/>
              </a:xfrm>
              <a:custGeom>
                <a:avLst/>
                <a:gdLst>
                  <a:gd name="T0" fmla="*/ 1 w 103"/>
                  <a:gd name="T1" fmla="*/ 173 h 178"/>
                  <a:gd name="T2" fmla="*/ 8 w 103"/>
                  <a:gd name="T3" fmla="*/ 159 h 178"/>
                  <a:gd name="T4" fmla="*/ 9 w 103"/>
                  <a:gd name="T5" fmla="*/ 154 h 178"/>
                  <a:gd name="T6" fmla="*/ 12 w 103"/>
                  <a:gd name="T7" fmla="*/ 144 h 178"/>
                  <a:gd name="T8" fmla="*/ 13 w 103"/>
                  <a:gd name="T9" fmla="*/ 140 h 178"/>
                  <a:gd name="T10" fmla="*/ 20 w 103"/>
                  <a:gd name="T11" fmla="*/ 137 h 178"/>
                  <a:gd name="T12" fmla="*/ 23 w 103"/>
                  <a:gd name="T13" fmla="*/ 133 h 178"/>
                  <a:gd name="T14" fmla="*/ 25 w 103"/>
                  <a:gd name="T15" fmla="*/ 127 h 178"/>
                  <a:gd name="T16" fmla="*/ 23 w 103"/>
                  <a:gd name="T17" fmla="*/ 122 h 178"/>
                  <a:gd name="T18" fmla="*/ 18 w 103"/>
                  <a:gd name="T19" fmla="*/ 114 h 178"/>
                  <a:gd name="T20" fmla="*/ 17 w 103"/>
                  <a:gd name="T21" fmla="*/ 110 h 178"/>
                  <a:gd name="T22" fmla="*/ 17 w 103"/>
                  <a:gd name="T23" fmla="*/ 101 h 178"/>
                  <a:gd name="T24" fmla="*/ 17 w 103"/>
                  <a:gd name="T25" fmla="*/ 95 h 178"/>
                  <a:gd name="T26" fmla="*/ 18 w 103"/>
                  <a:gd name="T27" fmla="*/ 91 h 178"/>
                  <a:gd name="T28" fmla="*/ 20 w 103"/>
                  <a:gd name="T29" fmla="*/ 88 h 178"/>
                  <a:gd name="T30" fmla="*/ 25 w 103"/>
                  <a:gd name="T31" fmla="*/ 82 h 178"/>
                  <a:gd name="T32" fmla="*/ 31 w 103"/>
                  <a:gd name="T33" fmla="*/ 77 h 178"/>
                  <a:gd name="T34" fmla="*/ 33 w 103"/>
                  <a:gd name="T35" fmla="*/ 77 h 178"/>
                  <a:gd name="T36" fmla="*/ 35 w 103"/>
                  <a:gd name="T37" fmla="*/ 76 h 178"/>
                  <a:gd name="T38" fmla="*/ 36 w 103"/>
                  <a:gd name="T39" fmla="*/ 75 h 178"/>
                  <a:gd name="T40" fmla="*/ 38 w 103"/>
                  <a:gd name="T41" fmla="*/ 71 h 178"/>
                  <a:gd name="T42" fmla="*/ 40 w 103"/>
                  <a:gd name="T43" fmla="*/ 68 h 178"/>
                  <a:gd name="T44" fmla="*/ 43 w 103"/>
                  <a:gd name="T45" fmla="*/ 68 h 178"/>
                  <a:gd name="T46" fmla="*/ 46 w 103"/>
                  <a:gd name="T47" fmla="*/ 67 h 178"/>
                  <a:gd name="T48" fmla="*/ 48 w 103"/>
                  <a:gd name="T49" fmla="*/ 65 h 178"/>
                  <a:gd name="T50" fmla="*/ 50 w 103"/>
                  <a:gd name="T51" fmla="*/ 60 h 178"/>
                  <a:gd name="T52" fmla="*/ 55 w 103"/>
                  <a:gd name="T53" fmla="*/ 46 h 178"/>
                  <a:gd name="T54" fmla="*/ 59 w 103"/>
                  <a:gd name="T55" fmla="*/ 40 h 178"/>
                  <a:gd name="T56" fmla="*/ 64 w 103"/>
                  <a:gd name="T57" fmla="*/ 35 h 178"/>
                  <a:gd name="T58" fmla="*/ 68 w 103"/>
                  <a:gd name="T59" fmla="*/ 32 h 178"/>
                  <a:gd name="T60" fmla="*/ 80 w 103"/>
                  <a:gd name="T61" fmla="*/ 30 h 178"/>
                  <a:gd name="T62" fmla="*/ 93 w 103"/>
                  <a:gd name="T63" fmla="*/ 22 h 178"/>
                  <a:gd name="T64" fmla="*/ 95 w 103"/>
                  <a:gd name="T65" fmla="*/ 21 h 178"/>
                  <a:gd name="T66" fmla="*/ 95 w 103"/>
                  <a:gd name="T67" fmla="*/ 20 h 178"/>
                  <a:gd name="T68" fmla="*/ 96 w 103"/>
                  <a:gd name="T69" fmla="*/ 19 h 178"/>
                  <a:gd name="T70" fmla="*/ 96 w 103"/>
                  <a:gd name="T71" fmla="*/ 17 h 178"/>
                  <a:gd name="T72" fmla="*/ 96 w 103"/>
                  <a:gd name="T73" fmla="*/ 15 h 178"/>
                  <a:gd name="T74" fmla="*/ 96 w 103"/>
                  <a:gd name="T75" fmla="*/ 13 h 178"/>
                  <a:gd name="T76" fmla="*/ 97 w 103"/>
                  <a:gd name="T77" fmla="*/ 12 h 178"/>
                  <a:gd name="T78" fmla="*/ 98 w 103"/>
                  <a:gd name="T79" fmla="*/ 11 h 178"/>
                  <a:gd name="T80" fmla="*/ 102 w 103"/>
                  <a:gd name="T81" fmla="*/ 3 h 178"/>
                  <a:gd name="T82" fmla="*/ 103 w 103"/>
                  <a:gd name="T83" fmla="*/ 1 h 17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103" h="178">
                    <a:moveTo>
                      <a:pt x="0" y="178"/>
                    </a:moveTo>
                    <a:lnTo>
                      <a:pt x="1" y="173"/>
                    </a:lnTo>
                    <a:lnTo>
                      <a:pt x="7" y="161"/>
                    </a:lnTo>
                    <a:lnTo>
                      <a:pt x="8" y="159"/>
                    </a:lnTo>
                    <a:lnTo>
                      <a:pt x="9" y="157"/>
                    </a:lnTo>
                    <a:lnTo>
                      <a:pt x="9" y="154"/>
                    </a:lnTo>
                    <a:lnTo>
                      <a:pt x="11" y="147"/>
                    </a:lnTo>
                    <a:lnTo>
                      <a:pt x="12" y="144"/>
                    </a:lnTo>
                    <a:lnTo>
                      <a:pt x="12" y="142"/>
                    </a:lnTo>
                    <a:lnTo>
                      <a:pt x="13" y="140"/>
                    </a:lnTo>
                    <a:lnTo>
                      <a:pt x="15" y="139"/>
                    </a:lnTo>
                    <a:lnTo>
                      <a:pt x="20" y="137"/>
                    </a:lnTo>
                    <a:lnTo>
                      <a:pt x="22" y="135"/>
                    </a:lnTo>
                    <a:lnTo>
                      <a:pt x="23" y="133"/>
                    </a:lnTo>
                    <a:lnTo>
                      <a:pt x="25" y="131"/>
                    </a:lnTo>
                    <a:lnTo>
                      <a:pt x="25" y="127"/>
                    </a:lnTo>
                    <a:lnTo>
                      <a:pt x="25" y="124"/>
                    </a:lnTo>
                    <a:lnTo>
                      <a:pt x="23" y="122"/>
                    </a:lnTo>
                    <a:lnTo>
                      <a:pt x="19" y="115"/>
                    </a:lnTo>
                    <a:lnTo>
                      <a:pt x="18" y="114"/>
                    </a:lnTo>
                    <a:lnTo>
                      <a:pt x="18" y="112"/>
                    </a:lnTo>
                    <a:lnTo>
                      <a:pt x="17" y="110"/>
                    </a:lnTo>
                    <a:lnTo>
                      <a:pt x="17" y="108"/>
                    </a:lnTo>
                    <a:lnTo>
                      <a:pt x="17" y="101"/>
                    </a:lnTo>
                    <a:lnTo>
                      <a:pt x="17" y="96"/>
                    </a:lnTo>
                    <a:lnTo>
                      <a:pt x="17" y="95"/>
                    </a:lnTo>
                    <a:lnTo>
                      <a:pt x="17" y="94"/>
                    </a:lnTo>
                    <a:lnTo>
                      <a:pt x="18" y="91"/>
                    </a:lnTo>
                    <a:lnTo>
                      <a:pt x="19" y="89"/>
                    </a:lnTo>
                    <a:lnTo>
                      <a:pt x="20" y="88"/>
                    </a:lnTo>
                    <a:lnTo>
                      <a:pt x="22" y="85"/>
                    </a:lnTo>
                    <a:lnTo>
                      <a:pt x="25" y="82"/>
                    </a:lnTo>
                    <a:lnTo>
                      <a:pt x="30" y="79"/>
                    </a:lnTo>
                    <a:lnTo>
                      <a:pt x="31" y="77"/>
                    </a:lnTo>
                    <a:lnTo>
                      <a:pt x="32" y="77"/>
                    </a:lnTo>
                    <a:lnTo>
                      <a:pt x="33" y="77"/>
                    </a:lnTo>
                    <a:lnTo>
                      <a:pt x="34" y="77"/>
                    </a:lnTo>
                    <a:lnTo>
                      <a:pt x="35" y="76"/>
                    </a:lnTo>
                    <a:lnTo>
                      <a:pt x="36" y="76"/>
                    </a:lnTo>
                    <a:lnTo>
                      <a:pt x="36" y="75"/>
                    </a:lnTo>
                    <a:lnTo>
                      <a:pt x="37" y="73"/>
                    </a:lnTo>
                    <a:lnTo>
                      <a:pt x="38" y="71"/>
                    </a:lnTo>
                    <a:lnTo>
                      <a:pt x="39" y="69"/>
                    </a:lnTo>
                    <a:lnTo>
                      <a:pt x="40" y="68"/>
                    </a:lnTo>
                    <a:lnTo>
                      <a:pt x="41" y="68"/>
                    </a:lnTo>
                    <a:lnTo>
                      <a:pt x="43" y="68"/>
                    </a:lnTo>
                    <a:lnTo>
                      <a:pt x="45" y="68"/>
                    </a:lnTo>
                    <a:lnTo>
                      <a:pt x="46" y="67"/>
                    </a:lnTo>
                    <a:lnTo>
                      <a:pt x="47" y="66"/>
                    </a:lnTo>
                    <a:lnTo>
                      <a:pt x="48" y="65"/>
                    </a:lnTo>
                    <a:lnTo>
                      <a:pt x="49" y="63"/>
                    </a:lnTo>
                    <a:lnTo>
                      <a:pt x="50" y="60"/>
                    </a:lnTo>
                    <a:lnTo>
                      <a:pt x="53" y="49"/>
                    </a:lnTo>
                    <a:lnTo>
                      <a:pt x="55" y="46"/>
                    </a:lnTo>
                    <a:lnTo>
                      <a:pt x="57" y="43"/>
                    </a:lnTo>
                    <a:lnTo>
                      <a:pt x="59" y="40"/>
                    </a:lnTo>
                    <a:lnTo>
                      <a:pt x="61" y="38"/>
                    </a:lnTo>
                    <a:lnTo>
                      <a:pt x="64" y="35"/>
                    </a:lnTo>
                    <a:lnTo>
                      <a:pt x="67" y="33"/>
                    </a:lnTo>
                    <a:lnTo>
                      <a:pt x="68" y="32"/>
                    </a:lnTo>
                    <a:lnTo>
                      <a:pt x="71" y="31"/>
                    </a:lnTo>
                    <a:lnTo>
                      <a:pt x="80" y="30"/>
                    </a:lnTo>
                    <a:lnTo>
                      <a:pt x="84" y="28"/>
                    </a:lnTo>
                    <a:lnTo>
                      <a:pt x="93" y="22"/>
                    </a:lnTo>
                    <a:lnTo>
                      <a:pt x="94" y="22"/>
                    </a:lnTo>
                    <a:lnTo>
                      <a:pt x="95" y="21"/>
                    </a:lnTo>
                    <a:lnTo>
                      <a:pt x="95" y="21"/>
                    </a:lnTo>
                    <a:lnTo>
                      <a:pt x="95" y="20"/>
                    </a:lnTo>
                    <a:lnTo>
                      <a:pt x="96" y="20"/>
                    </a:lnTo>
                    <a:lnTo>
                      <a:pt x="96" y="19"/>
                    </a:lnTo>
                    <a:lnTo>
                      <a:pt x="96" y="18"/>
                    </a:lnTo>
                    <a:lnTo>
                      <a:pt x="96" y="17"/>
                    </a:lnTo>
                    <a:lnTo>
                      <a:pt x="96" y="16"/>
                    </a:lnTo>
                    <a:lnTo>
                      <a:pt x="96" y="15"/>
                    </a:lnTo>
                    <a:lnTo>
                      <a:pt x="96" y="14"/>
                    </a:lnTo>
                    <a:lnTo>
                      <a:pt x="96" y="13"/>
                    </a:lnTo>
                    <a:lnTo>
                      <a:pt x="96" y="12"/>
                    </a:lnTo>
                    <a:lnTo>
                      <a:pt x="97" y="12"/>
                    </a:lnTo>
                    <a:lnTo>
                      <a:pt x="97" y="12"/>
                    </a:lnTo>
                    <a:lnTo>
                      <a:pt x="98" y="11"/>
                    </a:lnTo>
                    <a:lnTo>
                      <a:pt x="100" y="8"/>
                    </a:lnTo>
                    <a:lnTo>
                      <a:pt x="102" y="3"/>
                    </a:lnTo>
                    <a:lnTo>
                      <a:pt x="102" y="2"/>
                    </a:lnTo>
                    <a:moveTo>
                      <a:pt x="103" y="1"/>
                    </a:moveTo>
                    <a:lnTo>
                      <a:pt x="103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36" name="Freeform 135">
                <a:extLst>
                  <a:ext uri="{FF2B5EF4-FFF2-40B4-BE49-F238E27FC236}">
                    <a16:creationId xmlns:a16="http://schemas.microsoft.com/office/drawing/2014/main" id="{C1896794-EB6D-6C4F-F822-301D8CC68F3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13051" y="2887663"/>
                <a:ext cx="166688" cy="128587"/>
              </a:xfrm>
              <a:custGeom>
                <a:avLst/>
                <a:gdLst>
                  <a:gd name="T0" fmla="*/ 0 w 105"/>
                  <a:gd name="T1" fmla="*/ 81 h 81"/>
                  <a:gd name="T2" fmla="*/ 1 w 105"/>
                  <a:gd name="T3" fmla="*/ 80 h 81"/>
                  <a:gd name="T4" fmla="*/ 1 w 105"/>
                  <a:gd name="T5" fmla="*/ 77 h 81"/>
                  <a:gd name="T6" fmla="*/ 1 w 105"/>
                  <a:gd name="T7" fmla="*/ 74 h 81"/>
                  <a:gd name="T8" fmla="*/ 0 w 105"/>
                  <a:gd name="T9" fmla="*/ 69 h 81"/>
                  <a:gd name="T10" fmla="*/ 0 w 105"/>
                  <a:gd name="T11" fmla="*/ 67 h 81"/>
                  <a:gd name="T12" fmla="*/ 1 w 105"/>
                  <a:gd name="T13" fmla="*/ 64 h 81"/>
                  <a:gd name="T14" fmla="*/ 2 w 105"/>
                  <a:gd name="T15" fmla="*/ 62 h 81"/>
                  <a:gd name="T16" fmla="*/ 4 w 105"/>
                  <a:gd name="T17" fmla="*/ 59 h 81"/>
                  <a:gd name="T18" fmla="*/ 6 w 105"/>
                  <a:gd name="T19" fmla="*/ 58 h 81"/>
                  <a:gd name="T20" fmla="*/ 9 w 105"/>
                  <a:gd name="T21" fmla="*/ 57 h 81"/>
                  <a:gd name="T22" fmla="*/ 31 w 105"/>
                  <a:gd name="T23" fmla="*/ 56 h 81"/>
                  <a:gd name="T24" fmla="*/ 34 w 105"/>
                  <a:gd name="T25" fmla="*/ 54 h 81"/>
                  <a:gd name="T26" fmla="*/ 44 w 105"/>
                  <a:gd name="T27" fmla="*/ 49 h 81"/>
                  <a:gd name="T28" fmla="*/ 45 w 105"/>
                  <a:gd name="T29" fmla="*/ 49 h 81"/>
                  <a:gd name="T30" fmla="*/ 46 w 105"/>
                  <a:gd name="T31" fmla="*/ 48 h 81"/>
                  <a:gd name="T32" fmla="*/ 48 w 105"/>
                  <a:gd name="T33" fmla="*/ 47 h 81"/>
                  <a:gd name="T34" fmla="*/ 48 w 105"/>
                  <a:gd name="T35" fmla="*/ 46 h 81"/>
                  <a:gd name="T36" fmla="*/ 49 w 105"/>
                  <a:gd name="T37" fmla="*/ 44 h 81"/>
                  <a:gd name="T38" fmla="*/ 50 w 105"/>
                  <a:gd name="T39" fmla="*/ 43 h 81"/>
                  <a:gd name="T40" fmla="*/ 53 w 105"/>
                  <a:gd name="T41" fmla="*/ 36 h 81"/>
                  <a:gd name="T42" fmla="*/ 54 w 105"/>
                  <a:gd name="T43" fmla="*/ 34 h 81"/>
                  <a:gd name="T44" fmla="*/ 56 w 105"/>
                  <a:gd name="T45" fmla="*/ 33 h 81"/>
                  <a:gd name="T46" fmla="*/ 57 w 105"/>
                  <a:gd name="T47" fmla="*/ 32 h 81"/>
                  <a:gd name="T48" fmla="*/ 58 w 105"/>
                  <a:gd name="T49" fmla="*/ 31 h 81"/>
                  <a:gd name="T50" fmla="*/ 60 w 105"/>
                  <a:gd name="T51" fmla="*/ 30 h 81"/>
                  <a:gd name="T52" fmla="*/ 61 w 105"/>
                  <a:gd name="T53" fmla="*/ 30 h 81"/>
                  <a:gd name="T54" fmla="*/ 62 w 105"/>
                  <a:gd name="T55" fmla="*/ 29 h 81"/>
                  <a:gd name="T56" fmla="*/ 62 w 105"/>
                  <a:gd name="T57" fmla="*/ 28 h 81"/>
                  <a:gd name="T58" fmla="*/ 63 w 105"/>
                  <a:gd name="T59" fmla="*/ 27 h 81"/>
                  <a:gd name="T60" fmla="*/ 63 w 105"/>
                  <a:gd name="T61" fmla="*/ 26 h 81"/>
                  <a:gd name="T62" fmla="*/ 64 w 105"/>
                  <a:gd name="T63" fmla="*/ 24 h 81"/>
                  <a:gd name="T64" fmla="*/ 64 w 105"/>
                  <a:gd name="T65" fmla="*/ 23 h 81"/>
                  <a:gd name="T66" fmla="*/ 65 w 105"/>
                  <a:gd name="T67" fmla="*/ 22 h 81"/>
                  <a:gd name="T68" fmla="*/ 65 w 105"/>
                  <a:gd name="T69" fmla="*/ 21 h 81"/>
                  <a:gd name="T70" fmla="*/ 66 w 105"/>
                  <a:gd name="T71" fmla="*/ 21 h 81"/>
                  <a:gd name="T72" fmla="*/ 66 w 105"/>
                  <a:gd name="T73" fmla="*/ 21 h 81"/>
                  <a:gd name="T74" fmla="*/ 67 w 105"/>
                  <a:gd name="T75" fmla="*/ 20 h 81"/>
                  <a:gd name="T76" fmla="*/ 68 w 105"/>
                  <a:gd name="T77" fmla="*/ 20 h 81"/>
                  <a:gd name="T78" fmla="*/ 75 w 105"/>
                  <a:gd name="T79" fmla="*/ 14 h 81"/>
                  <a:gd name="T80" fmla="*/ 105 w 105"/>
                  <a:gd name="T81" fmla="*/ 0 h 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105" h="81">
                    <a:moveTo>
                      <a:pt x="0" y="81"/>
                    </a:moveTo>
                    <a:lnTo>
                      <a:pt x="1" y="80"/>
                    </a:lnTo>
                    <a:lnTo>
                      <a:pt x="1" y="77"/>
                    </a:lnTo>
                    <a:lnTo>
                      <a:pt x="1" y="74"/>
                    </a:lnTo>
                    <a:lnTo>
                      <a:pt x="0" y="69"/>
                    </a:lnTo>
                    <a:lnTo>
                      <a:pt x="0" y="67"/>
                    </a:lnTo>
                    <a:lnTo>
                      <a:pt x="1" y="64"/>
                    </a:lnTo>
                    <a:lnTo>
                      <a:pt x="2" y="62"/>
                    </a:lnTo>
                    <a:lnTo>
                      <a:pt x="4" y="59"/>
                    </a:lnTo>
                    <a:lnTo>
                      <a:pt x="6" y="58"/>
                    </a:lnTo>
                    <a:lnTo>
                      <a:pt x="9" y="57"/>
                    </a:lnTo>
                    <a:lnTo>
                      <a:pt x="31" y="56"/>
                    </a:lnTo>
                    <a:lnTo>
                      <a:pt x="34" y="54"/>
                    </a:lnTo>
                    <a:lnTo>
                      <a:pt x="44" y="49"/>
                    </a:lnTo>
                    <a:lnTo>
                      <a:pt x="45" y="49"/>
                    </a:lnTo>
                    <a:lnTo>
                      <a:pt x="46" y="48"/>
                    </a:lnTo>
                    <a:lnTo>
                      <a:pt x="48" y="47"/>
                    </a:lnTo>
                    <a:lnTo>
                      <a:pt x="48" y="46"/>
                    </a:lnTo>
                    <a:lnTo>
                      <a:pt x="49" y="44"/>
                    </a:lnTo>
                    <a:lnTo>
                      <a:pt x="50" y="43"/>
                    </a:lnTo>
                    <a:lnTo>
                      <a:pt x="53" y="36"/>
                    </a:lnTo>
                    <a:lnTo>
                      <a:pt x="54" y="34"/>
                    </a:lnTo>
                    <a:lnTo>
                      <a:pt x="56" y="33"/>
                    </a:lnTo>
                    <a:lnTo>
                      <a:pt x="57" y="32"/>
                    </a:lnTo>
                    <a:lnTo>
                      <a:pt x="58" y="31"/>
                    </a:lnTo>
                    <a:lnTo>
                      <a:pt x="60" y="30"/>
                    </a:lnTo>
                    <a:lnTo>
                      <a:pt x="61" y="30"/>
                    </a:lnTo>
                    <a:lnTo>
                      <a:pt x="62" y="29"/>
                    </a:lnTo>
                    <a:lnTo>
                      <a:pt x="62" y="28"/>
                    </a:lnTo>
                    <a:lnTo>
                      <a:pt x="63" y="27"/>
                    </a:lnTo>
                    <a:lnTo>
                      <a:pt x="63" y="26"/>
                    </a:lnTo>
                    <a:lnTo>
                      <a:pt x="64" y="24"/>
                    </a:lnTo>
                    <a:lnTo>
                      <a:pt x="64" y="23"/>
                    </a:lnTo>
                    <a:lnTo>
                      <a:pt x="65" y="22"/>
                    </a:lnTo>
                    <a:lnTo>
                      <a:pt x="65" y="21"/>
                    </a:lnTo>
                    <a:lnTo>
                      <a:pt x="66" y="21"/>
                    </a:lnTo>
                    <a:lnTo>
                      <a:pt x="66" y="21"/>
                    </a:lnTo>
                    <a:lnTo>
                      <a:pt x="67" y="20"/>
                    </a:lnTo>
                    <a:lnTo>
                      <a:pt x="68" y="20"/>
                    </a:lnTo>
                    <a:lnTo>
                      <a:pt x="75" y="14"/>
                    </a:lnTo>
                    <a:lnTo>
                      <a:pt x="105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37" name="Freeform 136">
                <a:extLst>
                  <a:ext uri="{FF2B5EF4-FFF2-40B4-BE49-F238E27FC236}">
                    <a16:creationId xmlns:a16="http://schemas.microsoft.com/office/drawing/2014/main" id="{21F62179-34BF-FD81-40D6-CC2447620BB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79738" y="2854325"/>
                <a:ext cx="26988" cy="33337"/>
              </a:xfrm>
              <a:custGeom>
                <a:avLst/>
                <a:gdLst>
                  <a:gd name="T0" fmla="*/ 0 w 17"/>
                  <a:gd name="T1" fmla="*/ 21 h 21"/>
                  <a:gd name="T2" fmla="*/ 3 w 17"/>
                  <a:gd name="T3" fmla="*/ 19 h 21"/>
                  <a:gd name="T4" fmla="*/ 4 w 17"/>
                  <a:gd name="T5" fmla="*/ 18 h 21"/>
                  <a:gd name="T6" fmla="*/ 4 w 17"/>
                  <a:gd name="T7" fmla="*/ 18 h 21"/>
                  <a:gd name="T8" fmla="*/ 5 w 17"/>
                  <a:gd name="T9" fmla="*/ 16 h 21"/>
                  <a:gd name="T10" fmla="*/ 6 w 17"/>
                  <a:gd name="T11" fmla="*/ 14 h 21"/>
                  <a:gd name="T12" fmla="*/ 9 w 17"/>
                  <a:gd name="T13" fmla="*/ 7 h 21"/>
                  <a:gd name="T14" fmla="*/ 10 w 17"/>
                  <a:gd name="T15" fmla="*/ 5 h 21"/>
                  <a:gd name="T16" fmla="*/ 11 w 17"/>
                  <a:gd name="T17" fmla="*/ 4 h 21"/>
                  <a:gd name="T18" fmla="*/ 12 w 17"/>
                  <a:gd name="T19" fmla="*/ 3 h 21"/>
                  <a:gd name="T20" fmla="*/ 14 w 17"/>
                  <a:gd name="T21" fmla="*/ 1 h 21"/>
                  <a:gd name="T22" fmla="*/ 15 w 17"/>
                  <a:gd name="T23" fmla="*/ 0 h 21"/>
                  <a:gd name="T24" fmla="*/ 16 w 17"/>
                  <a:gd name="T25" fmla="*/ 0 h 21"/>
                  <a:gd name="T26" fmla="*/ 17 w 17"/>
                  <a:gd name="T27" fmla="*/ 0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17" h="21">
                    <a:moveTo>
                      <a:pt x="0" y="21"/>
                    </a:moveTo>
                    <a:lnTo>
                      <a:pt x="3" y="19"/>
                    </a:lnTo>
                    <a:lnTo>
                      <a:pt x="4" y="18"/>
                    </a:lnTo>
                    <a:lnTo>
                      <a:pt x="4" y="18"/>
                    </a:lnTo>
                    <a:lnTo>
                      <a:pt x="5" y="16"/>
                    </a:lnTo>
                    <a:lnTo>
                      <a:pt x="6" y="14"/>
                    </a:lnTo>
                    <a:lnTo>
                      <a:pt x="9" y="7"/>
                    </a:lnTo>
                    <a:lnTo>
                      <a:pt x="10" y="5"/>
                    </a:lnTo>
                    <a:lnTo>
                      <a:pt x="11" y="4"/>
                    </a:lnTo>
                    <a:lnTo>
                      <a:pt x="12" y="3"/>
                    </a:lnTo>
                    <a:lnTo>
                      <a:pt x="14" y="1"/>
                    </a:lnTo>
                    <a:lnTo>
                      <a:pt x="15" y="0"/>
                    </a:lnTo>
                    <a:lnTo>
                      <a:pt x="16" y="0"/>
                    </a:lnTo>
                    <a:lnTo>
                      <a:pt x="17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38" name="Freeform 137">
                <a:extLst>
                  <a:ext uri="{FF2B5EF4-FFF2-40B4-BE49-F238E27FC236}">
                    <a16:creationId xmlns:a16="http://schemas.microsoft.com/office/drawing/2014/main" id="{952A9045-E90B-929E-B8FE-8567AC30C22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03551" y="2833688"/>
                <a:ext cx="76200" cy="25400"/>
              </a:xfrm>
              <a:custGeom>
                <a:avLst/>
                <a:gdLst>
                  <a:gd name="T0" fmla="*/ 0 w 48"/>
                  <a:gd name="T1" fmla="*/ 12 h 16"/>
                  <a:gd name="T2" fmla="*/ 1 w 48"/>
                  <a:gd name="T3" fmla="*/ 13 h 16"/>
                  <a:gd name="T4" fmla="*/ 1 w 48"/>
                  <a:gd name="T5" fmla="*/ 13 h 16"/>
                  <a:gd name="T6" fmla="*/ 2 w 48"/>
                  <a:gd name="T7" fmla="*/ 12 h 16"/>
                  <a:gd name="T8" fmla="*/ 3 w 48"/>
                  <a:gd name="T9" fmla="*/ 12 h 16"/>
                  <a:gd name="T10" fmla="*/ 4 w 48"/>
                  <a:gd name="T11" fmla="*/ 13 h 16"/>
                  <a:gd name="T12" fmla="*/ 6 w 48"/>
                  <a:gd name="T13" fmla="*/ 15 h 16"/>
                  <a:gd name="T14" fmla="*/ 7 w 48"/>
                  <a:gd name="T15" fmla="*/ 16 h 16"/>
                  <a:gd name="T16" fmla="*/ 10 w 48"/>
                  <a:gd name="T17" fmla="*/ 15 h 16"/>
                  <a:gd name="T18" fmla="*/ 11 w 48"/>
                  <a:gd name="T19" fmla="*/ 13 h 16"/>
                  <a:gd name="T20" fmla="*/ 13 w 48"/>
                  <a:gd name="T21" fmla="*/ 10 h 16"/>
                  <a:gd name="T22" fmla="*/ 16 w 48"/>
                  <a:gd name="T23" fmla="*/ 9 h 16"/>
                  <a:gd name="T24" fmla="*/ 18 w 48"/>
                  <a:gd name="T25" fmla="*/ 9 h 16"/>
                  <a:gd name="T26" fmla="*/ 23 w 48"/>
                  <a:gd name="T27" fmla="*/ 8 h 16"/>
                  <a:gd name="T28" fmla="*/ 27 w 48"/>
                  <a:gd name="T29" fmla="*/ 6 h 16"/>
                  <a:gd name="T30" fmla="*/ 28 w 48"/>
                  <a:gd name="T31" fmla="*/ 5 h 16"/>
                  <a:gd name="T32" fmla="*/ 28 w 48"/>
                  <a:gd name="T33" fmla="*/ 5 h 16"/>
                  <a:gd name="T34" fmla="*/ 32 w 48"/>
                  <a:gd name="T35" fmla="*/ 2 h 16"/>
                  <a:gd name="T36" fmla="*/ 33 w 48"/>
                  <a:gd name="T37" fmla="*/ 1 h 16"/>
                  <a:gd name="T38" fmla="*/ 34 w 48"/>
                  <a:gd name="T39" fmla="*/ 0 h 16"/>
                  <a:gd name="T40" fmla="*/ 35 w 48"/>
                  <a:gd name="T41" fmla="*/ 0 h 16"/>
                  <a:gd name="T42" fmla="*/ 40 w 48"/>
                  <a:gd name="T43" fmla="*/ 1 h 16"/>
                  <a:gd name="T44" fmla="*/ 43 w 48"/>
                  <a:gd name="T45" fmla="*/ 3 h 16"/>
                  <a:gd name="T46" fmla="*/ 44 w 48"/>
                  <a:gd name="T47" fmla="*/ 3 h 16"/>
                  <a:gd name="T48" fmla="*/ 45 w 48"/>
                  <a:gd name="T49" fmla="*/ 4 h 16"/>
                  <a:gd name="T50" fmla="*/ 46 w 48"/>
                  <a:gd name="T51" fmla="*/ 6 h 16"/>
                  <a:gd name="T52" fmla="*/ 47 w 48"/>
                  <a:gd name="T53" fmla="*/ 9 h 16"/>
                  <a:gd name="T54" fmla="*/ 47 w 48"/>
                  <a:gd name="T55" fmla="*/ 9 h 16"/>
                  <a:gd name="T56" fmla="*/ 48 w 48"/>
                  <a:gd name="T57" fmla="*/ 10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8" h="16">
                    <a:moveTo>
                      <a:pt x="0" y="12"/>
                    </a:moveTo>
                    <a:lnTo>
                      <a:pt x="1" y="13"/>
                    </a:lnTo>
                    <a:lnTo>
                      <a:pt x="1" y="13"/>
                    </a:lnTo>
                    <a:lnTo>
                      <a:pt x="2" y="12"/>
                    </a:lnTo>
                    <a:lnTo>
                      <a:pt x="3" y="12"/>
                    </a:lnTo>
                    <a:lnTo>
                      <a:pt x="4" y="13"/>
                    </a:lnTo>
                    <a:lnTo>
                      <a:pt x="6" y="15"/>
                    </a:lnTo>
                    <a:lnTo>
                      <a:pt x="7" y="16"/>
                    </a:lnTo>
                    <a:lnTo>
                      <a:pt x="10" y="15"/>
                    </a:lnTo>
                    <a:lnTo>
                      <a:pt x="11" y="13"/>
                    </a:lnTo>
                    <a:lnTo>
                      <a:pt x="13" y="10"/>
                    </a:lnTo>
                    <a:lnTo>
                      <a:pt x="16" y="9"/>
                    </a:lnTo>
                    <a:lnTo>
                      <a:pt x="18" y="9"/>
                    </a:lnTo>
                    <a:lnTo>
                      <a:pt x="23" y="8"/>
                    </a:lnTo>
                    <a:lnTo>
                      <a:pt x="27" y="6"/>
                    </a:lnTo>
                    <a:lnTo>
                      <a:pt x="28" y="5"/>
                    </a:lnTo>
                    <a:lnTo>
                      <a:pt x="28" y="5"/>
                    </a:lnTo>
                    <a:lnTo>
                      <a:pt x="32" y="2"/>
                    </a:lnTo>
                    <a:lnTo>
                      <a:pt x="33" y="1"/>
                    </a:lnTo>
                    <a:lnTo>
                      <a:pt x="34" y="0"/>
                    </a:lnTo>
                    <a:lnTo>
                      <a:pt x="35" y="0"/>
                    </a:lnTo>
                    <a:lnTo>
                      <a:pt x="40" y="1"/>
                    </a:lnTo>
                    <a:lnTo>
                      <a:pt x="43" y="3"/>
                    </a:lnTo>
                    <a:lnTo>
                      <a:pt x="44" y="3"/>
                    </a:lnTo>
                    <a:lnTo>
                      <a:pt x="45" y="4"/>
                    </a:lnTo>
                    <a:lnTo>
                      <a:pt x="46" y="6"/>
                    </a:lnTo>
                    <a:lnTo>
                      <a:pt x="47" y="9"/>
                    </a:lnTo>
                    <a:lnTo>
                      <a:pt x="47" y="9"/>
                    </a:lnTo>
                    <a:lnTo>
                      <a:pt x="48" y="1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39" name="Freeform 138">
                <a:extLst>
                  <a:ext uri="{FF2B5EF4-FFF2-40B4-BE49-F238E27FC236}">
                    <a16:creationId xmlns:a16="http://schemas.microsoft.com/office/drawing/2014/main" id="{B5B8E0E4-5E48-F686-2117-6FE6794D698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49538" y="3298825"/>
                <a:ext cx="12700" cy="80962"/>
              </a:xfrm>
              <a:custGeom>
                <a:avLst/>
                <a:gdLst>
                  <a:gd name="T0" fmla="*/ 3 w 8"/>
                  <a:gd name="T1" fmla="*/ 0 h 51"/>
                  <a:gd name="T2" fmla="*/ 3 w 8"/>
                  <a:gd name="T3" fmla="*/ 3 h 51"/>
                  <a:gd name="T4" fmla="*/ 3 w 8"/>
                  <a:gd name="T5" fmla="*/ 7 h 51"/>
                  <a:gd name="T6" fmla="*/ 5 w 8"/>
                  <a:gd name="T7" fmla="*/ 12 h 51"/>
                  <a:gd name="T8" fmla="*/ 5 w 8"/>
                  <a:gd name="T9" fmla="*/ 20 h 51"/>
                  <a:gd name="T10" fmla="*/ 8 w 8"/>
                  <a:gd name="T11" fmla="*/ 29 h 51"/>
                  <a:gd name="T12" fmla="*/ 8 w 8"/>
                  <a:gd name="T13" fmla="*/ 32 h 51"/>
                  <a:gd name="T14" fmla="*/ 8 w 8"/>
                  <a:gd name="T15" fmla="*/ 35 h 51"/>
                  <a:gd name="T16" fmla="*/ 7 w 8"/>
                  <a:gd name="T17" fmla="*/ 38 h 51"/>
                  <a:gd name="T18" fmla="*/ 5 w 8"/>
                  <a:gd name="T19" fmla="*/ 42 h 51"/>
                  <a:gd name="T20" fmla="*/ 5 w 8"/>
                  <a:gd name="T21" fmla="*/ 46 h 51"/>
                  <a:gd name="T22" fmla="*/ 2 w 8"/>
                  <a:gd name="T23" fmla="*/ 48 h 51"/>
                  <a:gd name="T24" fmla="*/ 0 w 8"/>
                  <a:gd name="T25" fmla="*/ 51 h 5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8" h="51">
                    <a:moveTo>
                      <a:pt x="3" y="0"/>
                    </a:moveTo>
                    <a:lnTo>
                      <a:pt x="3" y="3"/>
                    </a:lnTo>
                    <a:lnTo>
                      <a:pt x="3" y="7"/>
                    </a:lnTo>
                    <a:lnTo>
                      <a:pt x="5" y="12"/>
                    </a:lnTo>
                    <a:lnTo>
                      <a:pt x="5" y="20"/>
                    </a:lnTo>
                    <a:lnTo>
                      <a:pt x="8" y="29"/>
                    </a:lnTo>
                    <a:lnTo>
                      <a:pt x="8" y="32"/>
                    </a:lnTo>
                    <a:lnTo>
                      <a:pt x="8" y="35"/>
                    </a:lnTo>
                    <a:lnTo>
                      <a:pt x="7" y="38"/>
                    </a:lnTo>
                    <a:lnTo>
                      <a:pt x="5" y="42"/>
                    </a:lnTo>
                    <a:lnTo>
                      <a:pt x="5" y="46"/>
                    </a:lnTo>
                    <a:lnTo>
                      <a:pt x="2" y="48"/>
                    </a:lnTo>
                    <a:lnTo>
                      <a:pt x="0" y="5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41" name="Freeform 139">
                <a:extLst>
                  <a:ext uri="{FF2B5EF4-FFF2-40B4-BE49-F238E27FC236}">
                    <a16:creationId xmlns:a16="http://schemas.microsoft.com/office/drawing/2014/main" id="{1B7D93D0-5F43-6804-3E44-33032325E2E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20963" y="3476625"/>
                <a:ext cx="31750" cy="38100"/>
              </a:xfrm>
              <a:custGeom>
                <a:avLst/>
                <a:gdLst>
                  <a:gd name="T0" fmla="*/ 0 w 20"/>
                  <a:gd name="T1" fmla="*/ 0 h 24"/>
                  <a:gd name="T2" fmla="*/ 1 w 20"/>
                  <a:gd name="T3" fmla="*/ 3 h 24"/>
                  <a:gd name="T4" fmla="*/ 2 w 20"/>
                  <a:gd name="T5" fmla="*/ 4 h 24"/>
                  <a:gd name="T6" fmla="*/ 2 w 20"/>
                  <a:gd name="T7" fmla="*/ 5 h 24"/>
                  <a:gd name="T8" fmla="*/ 3 w 20"/>
                  <a:gd name="T9" fmla="*/ 5 h 24"/>
                  <a:gd name="T10" fmla="*/ 10 w 20"/>
                  <a:gd name="T11" fmla="*/ 9 h 24"/>
                  <a:gd name="T12" fmla="*/ 12 w 20"/>
                  <a:gd name="T13" fmla="*/ 10 h 24"/>
                  <a:gd name="T14" fmla="*/ 13 w 20"/>
                  <a:gd name="T15" fmla="*/ 11 h 24"/>
                  <a:gd name="T16" fmla="*/ 13 w 20"/>
                  <a:gd name="T17" fmla="*/ 12 h 24"/>
                  <a:gd name="T18" fmla="*/ 16 w 20"/>
                  <a:gd name="T19" fmla="*/ 19 h 24"/>
                  <a:gd name="T20" fmla="*/ 17 w 20"/>
                  <a:gd name="T21" fmla="*/ 20 h 24"/>
                  <a:gd name="T22" fmla="*/ 17 w 20"/>
                  <a:gd name="T23" fmla="*/ 21 h 24"/>
                  <a:gd name="T24" fmla="*/ 20 w 20"/>
                  <a:gd name="T25" fmla="*/ 24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20" h="24">
                    <a:moveTo>
                      <a:pt x="0" y="0"/>
                    </a:moveTo>
                    <a:lnTo>
                      <a:pt x="1" y="3"/>
                    </a:lnTo>
                    <a:lnTo>
                      <a:pt x="2" y="4"/>
                    </a:lnTo>
                    <a:lnTo>
                      <a:pt x="2" y="5"/>
                    </a:lnTo>
                    <a:lnTo>
                      <a:pt x="3" y="5"/>
                    </a:lnTo>
                    <a:lnTo>
                      <a:pt x="10" y="9"/>
                    </a:lnTo>
                    <a:lnTo>
                      <a:pt x="12" y="10"/>
                    </a:lnTo>
                    <a:lnTo>
                      <a:pt x="13" y="11"/>
                    </a:lnTo>
                    <a:lnTo>
                      <a:pt x="13" y="12"/>
                    </a:lnTo>
                    <a:lnTo>
                      <a:pt x="16" y="19"/>
                    </a:lnTo>
                    <a:lnTo>
                      <a:pt x="17" y="20"/>
                    </a:lnTo>
                    <a:lnTo>
                      <a:pt x="17" y="21"/>
                    </a:lnTo>
                    <a:lnTo>
                      <a:pt x="20" y="2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44" name="Freeform 140">
                <a:extLst>
                  <a:ext uri="{FF2B5EF4-FFF2-40B4-BE49-F238E27FC236}">
                    <a16:creationId xmlns:a16="http://schemas.microsoft.com/office/drawing/2014/main" id="{40C129F6-2B1E-BA5E-EC20-4E58AB5A6EC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08263" y="3522663"/>
                <a:ext cx="28575" cy="220662"/>
              </a:xfrm>
              <a:custGeom>
                <a:avLst/>
                <a:gdLst>
                  <a:gd name="T0" fmla="*/ 18 w 18"/>
                  <a:gd name="T1" fmla="*/ 0 h 139"/>
                  <a:gd name="T2" fmla="*/ 16 w 18"/>
                  <a:gd name="T3" fmla="*/ 3 h 139"/>
                  <a:gd name="T4" fmla="*/ 13 w 18"/>
                  <a:gd name="T5" fmla="*/ 7 h 139"/>
                  <a:gd name="T6" fmla="*/ 13 w 18"/>
                  <a:gd name="T7" fmla="*/ 11 h 139"/>
                  <a:gd name="T8" fmla="*/ 13 w 18"/>
                  <a:gd name="T9" fmla="*/ 16 h 139"/>
                  <a:gd name="T10" fmla="*/ 13 w 18"/>
                  <a:gd name="T11" fmla="*/ 16 h 139"/>
                  <a:gd name="T12" fmla="*/ 13 w 18"/>
                  <a:gd name="T13" fmla="*/ 18 h 139"/>
                  <a:gd name="T14" fmla="*/ 13 w 18"/>
                  <a:gd name="T15" fmla="*/ 19 h 139"/>
                  <a:gd name="T16" fmla="*/ 13 w 18"/>
                  <a:gd name="T17" fmla="*/ 20 h 139"/>
                  <a:gd name="T18" fmla="*/ 13 w 18"/>
                  <a:gd name="T19" fmla="*/ 21 h 139"/>
                  <a:gd name="T20" fmla="*/ 13 w 18"/>
                  <a:gd name="T21" fmla="*/ 22 h 139"/>
                  <a:gd name="T22" fmla="*/ 10 w 18"/>
                  <a:gd name="T23" fmla="*/ 43 h 139"/>
                  <a:gd name="T24" fmla="*/ 4 w 18"/>
                  <a:gd name="T25" fmla="*/ 71 h 139"/>
                  <a:gd name="T26" fmla="*/ 3 w 18"/>
                  <a:gd name="T27" fmla="*/ 76 h 139"/>
                  <a:gd name="T28" fmla="*/ 1 w 18"/>
                  <a:gd name="T29" fmla="*/ 87 h 139"/>
                  <a:gd name="T30" fmla="*/ 0 w 18"/>
                  <a:gd name="T31" fmla="*/ 93 h 139"/>
                  <a:gd name="T32" fmla="*/ 0 w 18"/>
                  <a:gd name="T33" fmla="*/ 95 h 139"/>
                  <a:gd name="T34" fmla="*/ 0 w 18"/>
                  <a:gd name="T35" fmla="*/ 98 h 139"/>
                  <a:gd name="T36" fmla="*/ 0 w 18"/>
                  <a:gd name="T37" fmla="*/ 99 h 139"/>
                  <a:gd name="T38" fmla="*/ 3 w 18"/>
                  <a:gd name="T39" fmla="*/ 102 h 139"/>
                  <a:gd name="T40" fmla="*/ 3 w 18"/>
                  <a:gd name="T41" fmla="*/ 103 h 139"/>
                  <a:gd name="T42" fmla="*/ 3 w 18"/>
                  <a:gd name="T43" fmla="*/ 104 h 139"/>
                  <a:gd name="T44" fmla="*/ 3 w 18"/>
                  <a:gd name="T45" fmla="*/ 105 h 139"/>
                  <a:gd name="T46" fmla="*/ 3 w 18"/>
                  <a:gd name="T47" fmla="*/ 106 h 139"/>
                  <a:gd name="T48" fmla="*/ 3 w 18"/>
                  <a:gd name="T49" fmla="*/ 107 h 139"/>
                  <a:gd name="T50" fmla="*/ 2 w 18"/>
                  <a:gd name="T51" fmla="*/ 110 h 139"/>
                  <a:gd name="T52" fmla="*/ 2 w 18"/>
                  <a:gd name="T53" fmla="*/ 111 h 139"/>
                  <a:gd name="T54" fmla="*/ 1 w 18"/>
                  <a:gd name="T55" fmla="*/ 112 h 139"/>
                  <a:gd name="T56" fmla="*/ 1 w 18"/>
                  <a:gd name="T57" fmla="*/ 113 h 139"/>
                  <a:gd name="T58" fmla="*/ 1 w 18"/>
                  <a:gd name="T59" fmla="*/ 122 h 139"/>
                  <a:gd name="T60" fmla="*/ 1 w 18"/>
                  <a:gd name="T61" fmla="*/ 125 h 139"/>
                  <a:gd name="T62" fmla="*/ 2 w 18"/>
                  <a:gd name="T63" fmla="*/ 130 h 139"/>
                  <a:gd name="T64" fmla="*/ 3 w 18"/>
                  <a:gd name="T65" fmla="*/ 132 h 139"/>
                  <a:gd name="T66" fmla="*/ 3 w 18"/>
                  <a:gd name="T67" fmla="*/ 134 h 139"/>
                  <a:gd name="T68" fmla="*/ 4 w 18"/>
                  <a:gd name="T69" fmla="*/ 136 h 139"/>
                  <a:gd name="T70" fmla="*/ 4 w 18"/>
                  <a:gd name="T71" fmla="*/ 136 h 139"/>
                  <a:gd name="T72" fmla="*/ 7 w 18"/>
                  <a:gd name="T73" fmla="*/ 139 h 1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</a:cxnLst>
                <a:rect l="0" t="0" r="r" b="b"/>
                <a:pathLst>
                  <a:path w="18" h="139">
                    <a:moveTo>
                      <a:pt x="18" y="0"/>
                    </a:moveTo>
                    <a:lnTo>
                      <a:pt x="16" y="3"/>
                    </a:lnTo>
                    <a:lnTo>
                      <a:pt x="13" y="7"/>
                    </a:lnTo>
                    <a:lnTo>
                      <a:pt x="13" y="11"/>
                    </a:lnTo>
                    <a:lnTo>
                      <a:pt x="13" y="16"/>
                    </a:lnTo>
                    <a:lnTo>
                      <a:pt x="13" y="16"/>
                    </a:lnTo>
                    <a:lnTo>
                      <a:pt x="13" y="18"/>
                    </a:lnTo>
                    <a:lnTo>
                      <a:pt x="13" y="19"/>
                    </a:lnTo>
                    <a:lnTo>
                      <a:pt x="13" y="20"/>
                    </a:lnTo>
                    <a:lnTo>
                      <a:pt x="13" y="21"/>
                    </a:lnTo>
                    <a:lnTo>
                      <a:pt x="13" y="22"/>
                    </a:lnTo>
                    <a:lnTo>
                      <a:pt x="10" y="43"/>
                    </a:lnTo>
                    <a:lnTo>
                      <a:pt x="4" y="71"/>
                    </a:lnTo>
                    <a:lnTo>
                      <a:pt x="3" y="76"/>
                    </a:lnTo>
                    <a:lnTo>
                      <a:pt x="1" y="87"/>
                    </a:lnTo>
                    <a:lnTo>
                      <a:pt x="0" y="93"/>
                    </a:lnTo>
                    <a:lnTo>
                      <a:pt x="0" y="95"/>
                    </a:lnTo>
                    <a:lnTo>
                      <a:pt x="0" y="98"/>
                    </a:lnTo>
                    <a:lnTo>
                      <a:pt x="0" y="99"/>
                    </a:lnTo>
                    <a:lnTo>
                      <a:pt x="3" y="102"/>
                    </a:lnTo>
                    <a:lnTo>
                      <a:pt x="3" y="103"/>
                    </a:lnTo>
                    <a:lnTo>
                      <a:pt x="3" y="104"/>
                    </a:lnTo>
                    <a:lnTo>
                      <a:pt x="3" y="105"/>
                    </a:lnTo>
                    <a:lnTo>
                      <a:pt x="3" y="106"/>
                    </a:lnTo>
                    <a:lnTo>
                      <a:pt x="3" y="107"/>
                    </a:lnTo>
                    <a:lnTo>
                      <a:pt x="2" y="110"/>
                    </a:lnTo>
                    <a:lnTo>
                      <a:pt x="2" y="111"/>
                    </a:lnTo>
                    <a:lnTo>
                      <a:pt x="1" y="112"/>
                    </a:lnTo>
                    <a:lnTo>
                      <a:pt x="1" y="113"/>
                    </a:lnTo>
                    <a:lnTo>
                      <a:pt x="1" y="122"/>
                    </a:lnTo>
                    <a:lnTo>
                      <a:pt x="1" y="125"/>
                    </a:lnTo>
                    <a:lnTo>
                      <a:pt x="2" y="130"/>
                    </a:lnTo>
                    <a:lnTo>
                      <a:pt x="3" y="132"/>
                    </a:lnTo>
                    <a:lnTo>
                      <a:pt x="3" y="134"/>
                    </a:lnTo>
                    <a:lnTo>
                      <a:pt x="4" y="136"/>
                    </a:lnTo>
                    <a:lnTo>
                      <a:pt x="4" y="136"/>
                    </a:lnTo>
                    <a:lnTo>
                      <a:pt x="7" y="13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45" name="Freeform 141">
                <a:extLst>
                  <a:ext uri="{FF2B5EF4-FFF2-40B4-BE49-F238E27FC236}">
                    <a16:creationId xmlns:a16="http://schemas.microsoft.com/office/drawing/2014/main" id="{47634358-884F-9FD8-EE94-1898B3E4F55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2619376" y="3698875"/>
                <a:ext cx="238125" cy="63500"/>
              </a:xfrm>
              <a:custGeom>
                <a:avLst/>
                <a:gdLst>
                  <a:gd name="T0" fmla="*/ 0 w 150"/>
                  <a:gd name="T1" fmla="*/ 29 h 40"/>
                  <a:gd name="T2" fmla="*/ 15 w 150"/>
                  <a:gd name="T3" fmla="*/ 30 h 40"/>
                  <a:gd name="T4" fmla="*/ 18 w 150"/>
                  <a:gd name="T5" fmla="*/ 31 h 40"/>
                  <a:gd name="T6" fmla="*/ 24 w 150"/>
                  <a:gd name="T7" fmla="*/ 33 h 40"/>
                  <a:gd name="T8" fmla="*/ 27 w 150"/>
                  <a:gd name="T9" fmla="*/ 34 h 40"/>
                  <a:gd name="T10" fmla="*/ 33 w 150"/>
                  <a:gd name="T11" fmla="*/ 34 h 40"/>
                  <a:gd name="T12" fmla="*/ 34 w 150"/>
                  <a:gd name="T13" fmla="*/ 34 h 40"/>
                  <a:gd name="T14" fmla="*/ 35 w 150"/>
                  <a:gd name="T15" fmla="*/ 34 h 40"/>
                  <a:gd name="T16" fmla="*/ 38 w 150"/>
                  <a:gd name="T17" fmla="*/ 36 h 40"/>
                  <a:gd name="T18" fmla="*/ 40 w 150"/>
                  <a:gd name="T19" fmla="*/ 37 h 40"/>
                  <a:gd name="T20" fmla="*/ 43 w 150"/>
                  <a:gd name="T21" fmla="*/ 37 h 40"/>
                  <a:gd name="T22" fmla="*/ 53 w 150"/>
                  <a:gd name="T23" fmla="*/ 39 h 40"/>
                  <a:gd name="T24" fmla="*/ 55 w 150"/>
                  <a:gd name="T25" fmla="*/ 39 h 40"/>
                  <a:gd name="T26" fmla="*/ 56 w 150"/>
                  <a:gd name="T27" fmla="*/ 39 h 40"/>
                  <a:gd name="T28" fmla="*/ 62 w 150"/>
                  <a:gd name="T29" fmla="*/ 37 h 40"/>
                  <a:gd name="T30" fmla="*/ 64 w 150"/>
                  <a:gd name="T31" fmla="*/ 37 h 40"/>
                  <a:gd name="T32" fmla="*/ 67 w 150"/>
                  <a:gd name="T33" fmla="*/ 38 h 40"/>
                  <a:gd name="T34" fmla="*/ 71 w 150"/>
                  <a:gd name="T35" fmla="*/ 40 h 40"/>
                  <a:gd name="T36" fmla="*/ 74 w 150"/>
                  <a:gd name="T37" fmla="*/ 40 h 40"/>
                  <a:gd name="T38" fmla="*/ 75 w 150"/>
                  <a:gd name="T39" fmla="*/ 39 h 40"/>
                  <a:gd name="T40" fmla="*/ 76 w 150"/>
                  <a:gd name="T41" fmla="*/ 38 h 40"/>
                  <a:gd name="T42" fmla="*/ 76 w 150"/>
                  <a:gd name="T43" fmla="*/ 37 h 40"/>
                  <a:gd name="T44" fmla="*/ 77 w 150"/>
                  <a:gd name="T45" fmla="*/ 36 h 40"/>
                  <a:gd name="T46" fmla="*/ 78 w 150"/>
                  <a:gd name="T47" fmla="*/ 34 h 40"/>
                  <a:gd name="T48" fmla="*/ 79 w 150"/>
                  <a:gd name="T49" fmla="*/ 34 h 40"/>
                  <a:gd name="T50" fmla="*/ 80 w 150"/>
                  <a:gd name="T51" fmla="*/ 34 h 40"/>
                  <a:gd name="T52" fmla="*/ 80 w 150"/>
                  <a:gd name="T53" fmla="*/ 34 h 40"/>
                  <a:gd name="T54" fmla="*/ 82 w 150"/>
                  <a:gd name="T55" fmla="*/ 34 h 40"/>
                  <a:gd name="T56" fmla="*/ 84 w 150"/>
                  <a:gd name="T57" fmla="*/ 35 h 40"/>
                  <a:gd name="T58" fmla="*/ 86 w 150"/>
                  <a:gd name="T59" fmla="*/ 36 h 40"/>
                  <a:gd name="T60" fmla="*/ 87 w 150"/>
                  <a:gd name="T61" fmla="*/ 36 h 40"/>
                  <a:gd name="T62" fmla="*/ 88 w 150"/>
                  <a:gd name="T63" fmla="*/ 35 h 40"/>
                  <a:gd name="T64" fmla="*/ 93 w 150"/>
                  <a:gd name="T65" fmla="*/ 33 h 40"/>
                  <a:gd name="T66" fmla="*/ 98 w 150"/>
                  <a:gd name="T67" fmla="*/ 31 h 40"/>
                  <a:gd name="T68" fmla="*/ 101 w 150"/>
                  <a:gd name="T69" fmla="*/ 30 h 40"/>
                  <a:gd name="T70" fmla="*/ 104 w 150"/>
                  <a:gd name="T71" fmla="*/ 28 h 40"/>
                  <a:gd name="T72" fmla="*/ 106 w 150"/>
                  <a:gd name="T73" fmla="*/ 25 h 40"/>
                  <a:gd name="T74" fmla="*/ 109 w 150"/>
                  <a:gd name="T75" fmla="*/ 19 h 40"/>
                  <a:gd name="T76" fmla="*/ 111 w 150"/>
                  <a:gd name="T77" fmla="*/ 16 h 40"/>
                  <a:gd name="T78" fmla="*/ 113 w 150"/>
                  <a:gd name="T79" fmla="*/ 16 h 40"/>
                  <a:gd name="T80" fmla="*/ 114 w 150"/>
                  <a:gd name="T81" fmla="*/ 16 h 40"/>
                  <a:gd name="T82" fmla="*/ 115 w 150"/>
                  <a:gd name="T83" fmla="*/ 15 h 40"/>
                  <a:gd name="T84" fmla="*/ 116 w 150"/>
                  <a:gd name="T85" fmla="*/ 15 h 40"/>
                  <a:gd name="T86" fmla="*/ 118 w 150"/>
                  <a:gd name="T87" fmla="*/ 16 h 40"/>
                  <a:gd name="T88" fmla="*/ 119 w 150"/>
                  <a:gd name="T89" fmla="*/ 16 h 40"/>
                  <a:gd name="T90" fmla="*/ 121 w 150"/>
                  <a:gd name="T91" fmla="*/ 15 h 40"/>
                  <a:gd name="T92" fmla="*/ 121 w 150"/>
                  <a:gd name="T93" fmla="*/ 14 h 40"/>
                  <a:gd name="T94" fmla="*/ 122 w 150"/>
                  <a:gd name="T95" fmla="*/ 12 h 40"/>
                  <a:gd name="T96" fmla="*/ 123 w 150"/>
                  <a:gd name="T97" fmla="*/ 11 h 40"/>
                  <a:gd name="T98" fmla="*/ 123 w 150"/>
                  <a:gd name="T99" fmla="*/ 10 h 40"/>
                  <a:gd name="T100" fmla="*/ 124 w 150"/>
                  <a:gd name="T101" fmla="*/ 9 h 40"/>
                  <a:gd name="T102" fmla="*/ 125 w 150"/>
                  <a:gd name="T103" fmla="*/ 9 h 40"/>
                  <a:gd name="T104" fmla="*/ 127 w 150"/>
                  <a:gd name="T105" fmla="*/ 8 h 40"/>
                  <a:gd name="T106" fmla="*/ 130 w 150"/>
                  <a:gd name="T107" fmla="*/ 6 h 40"/>
                  <a:gd name="T108" fmla="*/ 131 w 150"/>
                  <a:gd name="T109" fmla="*/ 6 h 40"/>
                  <a:gd name="T110" fmla="*/ 133 w 150"/>
                  <a:gd name="T111" fmla="*/ 5 h 40"/>
                  <a:gd name="T112" fmla="*/ 139 w 150"/>
                  <a:gd name="T113" fmla="*/ 4 h 40"/>
                  <a:gd name="T114" fmla="*/ 146 w 150"/>
                  <a:gd name="T115" fmla="*/ 1 h 40"/>
                  <a:gd name="T116" fmla="*/ 148 w 150"/>
                  <a:gd name="T117" fmla="*/ 0 h 40"/>
                  <a:gd name="T118" fmla="*/ 150 w 150"/>
                  <a:gd name="T119" fmla="*/ 0 h 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</a:cxnLst>
                <a:rect l="0" t="0" r="r" b="b"/>
                <a:pathLst>
                  <a:path w="150" h="40">
                    <a:moveTo>
                      <a:pt x="0" y="29"/>
                    </a:moveTo>
                    <a:lnTo>
                      <a:pt x="15" y="30"/>
                    </a:lnTo>
                    <a:lnTo>
                      <a:pt x="18" y="31"/>
                    </a:lnTo>
                    <a:lnTo>
                      <a:pt x="24" y="33"/>
                    </a:lnTo>
                    <a:lnTo>
                      <a:pt x="27" y="34"/>
                    </a:lnTo>
                    <a:lnTo>
                      <a:pt x="33" y="34"/>
                    </a:lnTo>
                    <a:lnTo>
                      <a:pt x="34" y="34"/>
                    </a:lnTo>
                    <a:lnTo>
                      <a:pt x="35" y="34"/>
                    </a:lnTo>
                    <a:lnTo>
                      <a:pt x="38" y="36"/>
                    </a:lnTo>
                    <a:lnTo>
                      <a:pt x="40" y="37"/>
                    </a:lnTo>
                    <a:lnTo>
                      <a:pt x="43" y="37"/>
                    </a:lnTo>
                    <a:lnTo>
                      <a:pt x="53" y="39"/>
                    </a:lnTo>
                    <a:lnTo>
                      <a:pt x="55" y="39"/>
                    </a:lnTo>
                    <a:lnTo>
                      <a:pt x="56" y="39"/>
                    </a:lnTo>
                    <a:lnTo>
                      <a:pt x="62" y="37"/>
                    </a:lnTo>
                    <a:lnTo>
                      <a:pt x="64" y="37"/>
                    </a:lnTo>
                    <a:lnTo>
                      <a:pt x="67" y="38"/>
                    </a:lnTo>
                    <a:lnTo>
                      <a:pt x="71" y="40"/>
                    </a:lnTo>
                    <a:lnTo>
                      <a:pt x="74" y="40"/>
                    </a:lnTo>
                    <a:lnTo>
                      <a:pt x="75" y="39"/>
                    </a:lnTo>
                    <a:lnTo>
                      <a:pt x="76" y="38"/>
                    </a:lnTo>
                    <a:lnTo>
                      <a:pt x="76" y="37"/>
                    </a:lnTo>
                    <a:lnTo>
                      <a:pt x="77" y="36"/>
                    </a:lnTo>
                    <a:lnTo>
                      <a:pt x="78" y="34"/>
                    </a:lnTo>
                    <a:lnTo>
                      <a:pt x="79" y="34"/>
                    </a:lnTo>
                    <a:lnTo>
                      <a:pt x="80" y="34"/>
                    </a:lnTo>
                    <a:lnTo>
                      <a:pt x="80" y="34"/>
                    </a:lnTo>
                    <a:moveTo>
                      <a:pt x="82" y="34"/>
                    </a:moveTo>
                    <a:lnTo>
                      <a:pt x="84" y="35"/>
                    </a:lnTo>
                    <a:lnTo>
                      <a:pt x="86" y="36"/>
                    </a:lnTo>
                    <a:lnTo>
                      <a:pt x="87" y="36"/>
                    </a:lnTo>
                    <a:lnTo>
                      <a:pt x="88" y="35"/>
                    </a:lnTo>
                    <a:lnTo>
                      <a:pt x="93" y="33"/>
                    </a:lnTo>
                    <a:lnTo>
                      <a:pt x="98" y="31"/>
                    </a:lnTo>
                    <a:lnTo>
                      <a:pt x="101" y="30"/>
                    </a:lnTo>
                    <a:lnTo>
                      <a:pt x="104" y="28"/>
                    </a:lnTo>
                    <a:lnTo>
                      <a:pt x="106" y="25"/>
                    </a:lnTo>
                    <a:lnTo>
                      <a:pt x="109" y="19"/>
                    </a:lnTo>
                    <a:lnTo>
                      <a:pt x="111" y="16"/>
                    </a:lnTo>
                    <a:lnTo>
                      <a:pt x="113" y="16"/>
                    </a:lnTo>
                    <a:lnTo>
                      <a:pt x="114" y="16"/>
                    </a:lnTo>
                    <a:lnTo>
                      <a:pt x="115" y="15"/>
                    </a:lnTo>
                    <a:lnTo>
                      <a:pt x="116" y="15"/>
                    </a:lnTo>
                    <a:lnTo>
                      <a:pt x="118" y="16"/>
                    </a:lnTo>
                    <a:lnTo>
                      <a:pt x="119" y="16"/>
                    </a:lnTo>
                    <a:lnTo>
                      <a:pt x="121" y="15"/>
                    </a:lnTo>
                    <a:lnTo>
                      <a:pt x="121" y="14"/>
                    </a:lnTo>
                    <a:lnTo>
                      <a:pt x="122" y="12"/>
                    </a:lnTo>
                    <a:lnTo>
                      <a:pt x="123" y="11"/>
                    </a:lnTo>
                    <a:lnTo>
                      <a:pt x="123" y="10"/>
                    </a:lnTo>
                    <a:lnTo>
                      <a:pt x="124" y="9"/>
                    </a:lnTo>
                    <a:lnTo>
                      <a:pt x="125" y="9"/>
                    </a:lnTo>
                    <a:lnTo>
                      <a:pt x="127" y="8"/>
                    </a:lnTo>
                    <a:lnTo>
                      <a:pt x="130" y="6"/>
                    </a:lnTo>
                    <a:lnTo>
                      <a:pt x="131" y="6"/>
                    </a:lnTo>
                    <a:lnTo>
                      <a:pt x="133" y="5"/>
                    </a:lnTo>
                    <a:lnTo>
                      <a:pt x="139" y="4"/>
                    </a:lnTo>
                    <a:lnTo>
                      <a:pt x="146" y="1"/>
                    </a:lnTo>
                    <a:lnTo>
                      <a:pt x="148" y="0"/>
                    </a:lnTo>
                    <a:lnTo>
                      <a:pt x="15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46" name="Freeform 142">
                <a:extLst>
                  <a:ext uri="{FF2B5EF4-FFF2-40B4-BE49-F238E27FC236}">
                    <a16:creationId xmlns:a16="http://schemas.microsoft.com/office/drawing/2014/main" id="{CFE81F90-5EB1-50EA-DDED-34563FCD7C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24188" y="3621088"/>
                <a:ext cx="42863" cy="30162"/>
              </a:xfrm>
              <a:custGeom>
                <a:avLst/>
                <a:gdLst>
                  <a:gd name="T0" fmla="*/ 0 w 27"/>
                  <a:gd name="T1" fmla="*/ 19 h 19"/>
                  <a:gd name="T2" fmla="*/ 2 w 27"/>
                  <a:gd name="T3" fmla="*/ 14 h 19"/>
                  <a:gd name="T4" fmla="*/ 5 w 27"/>
                  <a:gd name="T5" fmla="*/ 9 h 19"/>
                  <a:gd name="T6" fmla="*/ 8 w 27"/>
                  <a:gd name="T7" fmla="*/ 6 h 19"/>
                  <a:gd name="T8" fmla="*/ 11 w 27"/>
                  <a:gd name="T9" fmla="*/ 3 h 19"/>
                  <a:gd name="T10" fmla="*/ 15 w 27"/>
                  <a:gd name="T11" fmla="*/ 2 h 19"/>
                  <a:gd name="T12" fmla="*/ 27 w 27"/>
                  <a:gd name="T13" fmla="*/ 0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7" h="19">
                    <a:moveTo>
                      <a:pt x="0" y="19"/>
                    </a:moveTo>
                    <a:lnTo>
                      <a:pt x="2" y="14"/>
                    </a:lnTo>
                    <a:lnTo>
                      <a:pt x="5" y="9"/>
                    </a:lnTo>
                    <a:lnTo>
                      <a:pt x="8" y="6"/>
                    </a:lnTo>
                    <a:lnTo>
                      <a:pt x="11" y="3"/>
                    </a:lnTo>
                    <a:lnTo>
                      <a:pt x="15" y="2"/>
                    </a:lnTo>
                    <a:lnTo>
                      <a:pt x="27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47" name="Freeform 143">
                <a:extLst>
                  <a:ext uri="{FF2B5EF4-FFF2-40B4-BE49-F238E27FC236}">
                    <a16:creationId xmlns:a16="http://schemas.microsoft.com/office/drawing/2014/main" id="{8CCD86E8-A32B-0523-2E10-01AE8F0A90E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21026" y="3530600"/>
                <a:ext cx="22225" cy="44450"/>
              </a:xfrm>
              <a:custGeom>
                <a:avLst/>
                <a:gdLst>
                  <a:gd name="T0" fmla="*/ 0 w 14"/>
                  <a:gd name="T1" fmla="*/ 28 h 28"/>
                  <a:gd name="T2" fmla="*/ 6 w 14"/>
                  <a:gd name="T3" fmla="*/ 22 h 28"/>
                  <a:gd name="T4" fmla="*/ 9 w 14"/>
                  <a:gd name="T5" fmla="*/ 20 h 28"/>
                  <a:gd name="T6" fmla="*/ 10 w 14"/>
                  <a:gd name="T7" fmla="*/ 15 h 28"/>
                  <a:gd name="T8" fmla="*/ 10 w 14"/>
                  <a:gd name="T9" fmla="*/ 12 h 28"/>
                  <a:gd name="T10" fmla="*/ 10 w 14"/>
                  <a:gd name="T11" fmla="*/ 11 h 28"/>
                  <a:gd name="T12" fmla="*/ 10 w 14"/>
                  <a:gd name="T13" fmla="*/ 8 h 28"/>
                  <a:gd name="T14" fmla="*/ 10 w 14"/>
                  <a:gd name="T15" fmla="*/ 6 h 28"/>
                  <a:gd name="T16" fmla="*/ 10 w 14"/>
                  <a:gd name="T17" fmla="*/ 5 h 28"/>
                  <a:gd name="T18" fmla="*/ 10 w 14"/>
                  <a:gd name="T19" fmla="*/ 4 h 28"/>
                  <a:gd name="T20" fmla="*/ 11 w 14"/>
                  <a:gd name="T21" fmla="*/ 3 h 28"/>
                  <a:gd name="T22" fmla="*/ 11 w 14"/>
                  <a:gd name="T23" fmla="*/ 2 h 28"/>
                  <a:gd name="T24" fmla="*/ 13 w 14"/>
                  <a:gd name="T25" fmla="*/ 1 h 28"/>
                  <a:gd name="T26" fmla="*/ 14 w 14"/>
                  <a:gd name="T27" fmla="*/ 0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14" h="28">
                    <a:moveTo>
                      <a:pt x="0" y="28"/>
                    </a:moveTo>
                    <a:lnTo>
                      <a:pt x="6" y="22"/>
                    </a:lnTo>
                    <a:lnTo>
                      <a:pt x="9" y="20"/>
                    </a:lnTo>
                    <a:lnTo>
                      <a:pt x="10" y="15"/>
                    </a:lnTo>
                    <a:lnTo>
                      <a:pt x="10" y="12"/>
                    </a:lnTo>
                    <a:lnTo>
                      <a:pt x="10" y="11"/>
                    </a:lnTo>
                    <a:lnTo>
                      <a:pt x="10" y="8"/>
                    </a:lnTo>
                    <a:lnTo>
                      <a:pt x="10" y="6"/>
                    </a:lnTo>
                    <a:lnTo>
                      <a:pt x="10" y="5"/>
                    </a:lnTo>
                    <a:lnTo>
                      <a:pt x="10" y="4"/>
                    </a:lnTo>
                    <a:lnTo>
                      <a:pt x="11" y="3"/>
                    </a:lnTo>
                    <a:lnTo>
                      <a:pt x="11" y="2"/>
                    </a:lnTo>
                    <a:lnTo>
                      <a:pt x="13" y="1"/>
                    </a:lnTo>
                    <a:lnTo>
                      <a:pt x="14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48" name="Freeform 144">
                <a:extLst>
                  <a:ext uri="{FF2B5EF4-FFF2-40B4-BE49-F238E27FC236}">
                    <a16:creationId xmlns:a16="http://schemas.microsoft.com/office/drawing/2014/main" id="{97F5C90F-B141-7E37-E0EB-BF91E3D5062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51188" y="3460750"/>
                <a:ext cx="1588" cy="30162"/>
              </a:xfrm>
              <a:custGeom>
                <a:avLst/>
                <a:gdLst>
                  <a:gd name="T0" fmla="*/ 1 w 1"/>
                  <a:gd name="T1" fmla="*/ 19 h 19"/>
                  <a:gd name="T2" fmla="*/ 1 w 1"/>
                  <a:gd name="T3" fmla="*/ 12 h 19"/>
                  <a:gd name="T4" fmla="*/ 1 w 1"/>
                  <a:gd name="T5" fmla="*/ 10 h 19"/>
                  <a:gd name="T6" fmla="*/ 0 w 1"/>
                  <a:gd name="T7" fmla="*/ 5 h 19"/>
                  <a:gd name="T8" fmla="*/ 0 w 1"/>
                  <a:gd name="T9" fmla="*/ 0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" h="19">
                    <a:moveTo>
                      <a:pt x="1" y="19"/>
                    </a:moveTo>
                    <a:lnTo>
                      <a:pt x="1" y="12"/>
                    </a:lnTo>
                    <a:lnTo>
                      <a:pt x="1" y="10"/>
                    </a:lnTo>
                    <a:lnTo>
                      <a:pt x="0" y="5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49" name="Freeform 145">
                <a:extLst>
                  <a:ext uri="{FF2B5EF4-FFF2-40B4-BE49-F238E27FC236}">
                    <a16:creationId xmlns:a16="http://schemas.microsoft.com/office/drawing/2014/main" id="{1F84A7A4-D921-D961-DAA4-B9761610402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79763" y="3063875"/>
                <a:ext cx="71438" cy="93662"/>
              </a:xfrm>
              <a:custGeom>
                <a:avLst/>
                <a:gdLst>
                  <a:gd name="T0" fmla="*/ 0 w 45"/>
                  <a:gd name="T1" fmla="*/ 59 h 59"/>
                  <a:gd name="T2" fmla="*/ 1 w 45"/>
                  <a:gd name="T3" fmla="*/ 54 h 59"/>
                  <a:gd name="T4" fmla="*/ 15 w 45"/>
                  <a:gd name="T5" fmla="*/ 25 h 59"/>
                  <a:gd name="T6" fmla="*/ 16 w 45"/>
                  <a:gd name="T7" fmla="*/ 23 h 59"/>
                  <a:gd name="T8" fmla="*/ 17 w 45"/>
                  <a:gd name="T9" fmla="*/ 21 h 59"/>
                  <a:gd name="T10" fmla="*/ 18 w 45"/>
                  <a:gd name="T11" fmla="*/ 20 h 59"/>
                  <a:gd name="T12" fmla="*/ 19 w 45"/>
                  <a:gd name="T13" fmla="*/ 20 h 59"/>
                  <a:gd name="T14" fmla="*/ 21 w 45"/>
                  <a:gd name="T15" fmla="*/ 19 h 59"/>
                  <a:gd name="T16" fmla="*/ 27 w 45"/>
                  <a:gd name="T17" fmla="*/ 16 h 59"/>
                  <a:gd name="T18" fmla="*/ 27 w 45"/>
                  <a:gd name="T19" fmla="*/ 15 h 59"/>
                  <a:gd name="T20" fmla="*/ 30 w 45"/>
                  <a:gd name="T21" fmla="*/ 13 h 59"/>
                  <a:gd name="T22" fmla="*/ 36 w 45"/>
                  <a:gd name="T23" fmla="*/ 9 h 59"/>
                  <a:gd name="T24" fmla="*/ 38 w 45"/>
                  <a:gd name="T25" fmla="*/ 7 h 59"/>
                  <a:gd name="T26" fmla="*/ 39 w 45"/>
                  <a:gd name="T27" fmla="*/ 6 h 59"/>
                  <a:gd name="T28" fmla="*/ 43 w 45"/>
                  <a:gd name="T29" fmla="*/ 1 h 59"/>
                  <a:gd name="T30" fmla="*/ 45 w 45"/>
                  <a:gd name="T31" fmla="*/ 0 h 5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45" h="59">
                    <a:moveTo>
                      <a:pt x="0" y="59"/>
                    </a:moveTo>
                    <a:lnTo>
                      <a:pt x="1" y="54"/>
                    </a:lnTo>
                    <a:lnTo>
                      <a:pt x="15" y="25"/>
                    </a:lnTo>
                    <a:lnTo>
                      <a:pt x="16" y="23"/>
                    </a:lnTo>
                    <a:lnTo>
                      <a:pt x="17" y="21"/>
                    </a:lnTo>
                    <a:lnTo>
                      <a:pt x="18" y="20"/>
                    </a:lnTo>
                    <a:lnTo>
                      <a:pt x="19" y="20"/>
                    </a:lnTo>
                    <a:lnTo>
                      <a:pt x="21" y="19"/>
                    </a:lnTo>
                    <a:lnTo>
                      <a:pt x="27" y="16"/>
                    </a:lnTo>
                    <a:lnTo>
                      <a:pt x="27" y="15"/>
                    </a:lnTo>
                    <a:lnTo>
                      <a:pt x="30" y="13"/>
                    </a:lnTo>
                    <a:lnTo>
                      <a:pt x="36" y="9"/>
                    </a:lnTo>
                    <a:lnTo>
                      <a:pt x="38" y="7"/>
                    </a:lnTo>
                    <a:lnTo>
                      <a:pt x="39" y="6"/>
                    </a:lnTo>
                    <a:lnTo>
                      <a:pt x="43" y="1"/>
                    </a:lnTo>
                    <a:lnTo>
                      <a:pt x="45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50" name="Freeform 146">
                <a:extLst>
                  <a:ext uri="{FF2B5EF4-FFF2-40B4-BE49-F238E27FC236}">
                    <a16:creationId xmlns:a16="http://schemas.microsoft.com/office/drawing/2014/main" id="{D853781D-55A7-1151-E3B8-9CE7F051010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79751" y="2847975"/>
                <a:ext cx="125413" cy="115887"/>
              </a:xfrm>
              <a:custGeom>
                <a:avLst/>
                <a:gdLst>
                  <a:gd name="T0" fmla="*/ 79 w 79"/>
                  <a:gd name="T1" fmla="*/ 73 h 73"/>
                  <a:gd name="T2" fmla="*/ 78 w 79"/>
                  <a:gd name="T3" fmla="*/ 73 h 73"/>
                  <a:gd name="T4" fmla="*/ 74 w 79"/>
                  <a:gd name="T5" fmla="*/ 70 h 73"/>
                  <a:gd name="T6" fmla="*/ 73 w 79"/>
                  <a:gd name="T7" fmla="*/ 69 h 73"/>
                  <a:gd name="T8" fmla="*/ 71 w 79"/>
                  <a:gd name="T9" fmla="*/ 69 h 73"/>
                  <a:gd name="T10" fmla="*/ 69 w 79"/>
                  <a:gd name="T11" fmla="*/ 69 h 73"/>
                  <a:gd name="T12" fmla="*/ 67 w 79"/>
                  <a:gd name="T13" fmla="*/ 67 h 73"/>
                  <a:gd name="T14" fmla="*/ 66 w 79"/>
                  <a:gd name="T15" fmla="*/ 64 h 73"/>
                  <a:gd name="T16" fmla="*/ 63 w 79"/>
                  <a:gd name="T17" fmla="*/ 58 h 73"/>
                  <a:gd name="T18" fmla="*/ 62 w 79"/>
                  <a:gd name="T19" fmla="*/ 55 h 73"/>
                  <a:gd name="T20" fmla="*/ 60 w 79"/>
                  <a:gd name="T21" fmla="*/ 53 h 73"/>
                  <a:gd name="T22" fmla="*/ 53 w 79"/>
                  <a:gd name="T23" fmla="*/ 48 h 73"/>
                  <a:gd name="T24" fmla="*/ 53 w 79"/>
                  <a:gd name="T25" fmla="*/ 46 h 73"/>
                  <a:gd name="T26" fmla="*/ 52 w 79"/>
                  <a:gd name="T27" fmla="*/ 46 h 73"/>
                  <a:gd name="T28" fmla="*/ 51 w 79"/>
                  <a:gd name="T29" fmla="*/ 44 h 73"/>
                  <a:gd name="T30" fmla="*/ 49 w 79"/>
                  <a:gd name="T31" fmla="*/ 37 h 73"/>
                  <a:gd name="T32" fmla="*/ 47 w 79"/>
                  <a:gd name="T33" fmla="*/ 34 h 73"/>
                  <a:gd name="T34" fmla="*/ 45 w 79"/>
                  <a:gd name="T35" fmla="*/ 32 h 73"/>
                  <a:gd name="T36" fmla="*/ 36 w 79"/>
                  <a:gd name="T37" fmla="*/ 27 h 73"/>
                  <a:gd name="T38" fmla="*/ 21 w 79"/>
                  <a:gd name="T39" fmla="*/ 21 h 73"/>
                  <a:gd name="T40" fmla="*/ 9 w 79"/>
                  <a:gd name="T41" fmla="*/ 19 h 73"/>
                  <a:gd name="T42" fmla="*/ 8 w 79"/>
                  <a:gd name="T43" fmla="*/ 19 h 73"/>
                  <a:gd name="T44" fmla="*/ 8 w 79"/>
                  <a:gd name="T45" fmla="*/ 18 h 73"/>
                  <a:gd name="T46" fmla="*/ 7 w 79"/>
                  <a:gd name="T47" fmla="*/ 18 h 73"/>
                  <a:gd name="T48" fmla="*/ 6 w 79"/>
                  <a:gd name="T49" fmla="*/ 17 h 73"/>
                  <a:gd name="T50" fmla="*/ 4 w 79"/>
                  <a:gd name="T51" fmla="*/ 15 h 73"/>
                  <a:gd name="T52" fmla="*/ 2 w 79"/>
                  <a:gd name="T53" fmla="*/ 9 h 73"/>
                  <a:gd name="T54" fmla="*/ 1 w 79"/>
                  <a:gd name="T55" fmla="*/ 6 h 73"/>
                  <a:gd name="T56" fmla="*/ 0 w 79"/>
                  <a:gd name="T57" fmla="*/ 3 h 73"/>
                  <a:gd name="T58" fmla="*/ 0 w 79"/>
                  <a:gd name="T59" fmla="*/ 2 h 73"/>
                  <a:gd name="T60" fmla="*/ 0 w 79"/>
                  <a:gd name="T61" fmla="*/ 0 h 7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</a:cxnLst>
                <a:rect l="0" t="0" r="r" b="b"/>
                <a:pathLst>
                  <a:path w="79" h="73">
                    <a:moveTo>
                      <a:pt x="79" y="73"/>
                    </a:moveTo>
                    <a:lnTo>
                      <a:pt x="78" y="73"/>
                    </a:lnTo>
                    <a:lnTo>
                      <a:pt x="74" y="70"/>
                    </a:lnTo>
                    <a:lnTo>
                      <a:pt x="73" y="69"/>
                    </a:lnTo>
                    <a:lnTo>
                      <a:pt x="71" y="69"/>
                    </a:lnTo>
                    <a:lnTo>
                      <a:pt x="69" y="69"/>
                    </a:lnTo>
                    <a:lnTo>
                      <a:pt x="67" y="67"/>
                    </a:lnTo>
                    <a:lnTo>
                      <a:pt x="66" y="64"/>
                    </a:lnTo>
                    <a:lnTo>
                      <a:pt x="63" y="58"/>
                    </a:lnTo>
                    <a:lnTo>
                      <a:pt x="62" y="55"/>
                    </a:lnTo>
                    <a:lnTo>
                      <a:pt x="60" y="53"/>
                    </a:lnTo>
                    <a:lnTo>
                      <a:pt x="53" y="48"/>
                    </a:lnTo>
                    <a:lnTo>
                      <a:pt x="53" y="46"/>
                    </a:lnTo>
                    <a:lnTo>
                      <a:pt x="52" y="46"/>
                    </a:lnTo>
                    <a:lnTo>
                      <a:pt x="51" y="44"/>
                    </a:lnTo>
                    <a:lnTo>
                      <a:pt x="49" y="37"/>
                    </a:lnTo>
                    <a:lnTo>
                      <a:pt x="47" y="34"/>
                    </a:lnTo>
                    <a:lnTo>
                      <a:pt x="45" y="32"/>
                    </a:lnTo>
                    <a:lnTo>
                      <a:pt x="36" y="27"/>
                    </a:lnTo>
                    <a:lnTo>
                      <a:pt x="21" y="21"/>
                    </a:lnTo>
                    <a:lnTo>
                      <a:pt x="9" y="19"/>
                    </a:lnTo>
                    <a:lnTo>
                      <a:pt x="8" y="19"/>
                    </a:lnTo>
                    <a:lnTo>
                      <a:pt x="8" y="18"/>
                    </a:lnTo>
                    <a:lnTo>
                      <a:pt x="7" y="18"/>
                    </a:lnTo>
                    <a:lnTo>
                      <a:pt x="6" y="17"/>
                    </a:lnTo>
                    <a:lnTo>
                      <a:pt x="4" y="15"/>
                    </a:lnTo>
                    <a:lnTo>
                      <a:pt x="2" y="9"/>
                    </a:lnTo>
                    <a:lnTo>
                      <a:pt x="1" y="6"/>
                    </a:lnTo>
                    <a:lnTo>
                      <a:pt x="0" y="3"/>
                    </a:lnTo>
                    <a:lnTo>
                      <a:pt x="0" y="2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51" name="Freeform 147">
                <a:extLst>
                  <a:ext uri="{FF2B5EF4-FFF2-40B4-BE49-F238E27FC236}">
                    <a16:creationId xmlns:a16="http://schemas.microsoft.com/office/drawing/2014/main" id="{44002884-2279-4084-725F-F21DF86C77C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35251" y="3511550"/>
                <a:ext cx="20638" cy="11112"/>
              </a:xfrm>
              <a:custGeom>
                <a:avLst/>
                <a:gdLst>
                  <a:gd name="T0" fmla="*/ 0 w 13"/>
                  <a:gd name="T1" fmla="*/ 7 h 7"/>
                  <a:gd name="T2" fmla="*/ 4 w 13"/>
                  <a:gd name="T3" fmla="*/ 6 h 7"/>
                  <a:gd name="T4" fmla="*/ 6 w 13"/>
                  <a:gd name="T5" fmla="*/ 5 h 7"/>
                  <a:gd name="T6" fmla="*/ 10 w 13"/>
                  <a:gd name="T7" fmla="*/ 3 h 7"/>
                  <a:gd name="T8" fmla="*/ 13 w 13"/>
                  <a:gd name="T9" fmla="*/ 0 h 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7">
                    <a:moveTo>
                      <a:pt x="0" y="7"/>
                    </a:moveTo>
                    <a:lnTo>
                      <a:pt x="4" y="6"/>
                    </a:lnTo>
                    <a:lnTo>
                      <a:pt x="6" y="5"/>
                    </a:lnTo>
                    <a:lnTo>
                      <a:pt x="10" y="3"/>
                    </a:lnTo>
                    <a:lnTo>
                      <a:pt x="13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52" name="Freeform 148">
                <a:extLst>
                  <a:ext uri="{FF2B5EF4-FFF2-40B4-BE49-F238E27FC236}">
                    <a16:creationId xmlns:a16="http://schemas.microsoft.com/office/drawing/2014/main" id="{C5EEE393-1A20-6CF0-BBFD-571E750ED59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730626" y="2187575"/>
                <a:ext cx="104775" cy="382587"/>
              </a:xfrm>
              <a:custGeom>
                <a:avLst/>
                <a:gdLst>
                  <a:gd name="T0" fmla="*/ 26 w 66"/>
                  <a:gd name="T1" fmla="*/ 10 h 241"/>
                  <a:gd name="T2" fmla="*/ 32 w 66"/>
                  <a:gd name="T3" fmla="*/ 16 h 241"/>
                  <a:gd name="T4" fmla="*/ 34 w 66"/>
                  <a:gd name="T5" fmla="*/ 19 h 241"/>
                  <a:gd name="T6" fmla="*/ 35 w 66"/>
                  <a:gd name="T7" fmla="*/ 20 h 241"/>
                  <a:gd name="T8" fmla="*/ 35 w 66"/>
                  <a:gd name="T9" fmla="*/ 22 h 241"/>
                  <a:gd name="T10" fmla="*/ 35 w 66"/>
                  <a:gd name="T11" fmla="*/ 24 h 241"/>
                  <a:gd name="T12" fmla="*/ 34 w 66"/>
                  <a:gd name="T13" fmla="*/ 30 h 241"/>
                  <a:gd name="T14" fmla="*/ 39 w 66"/>
                  <a:gd name="T15" fmla="*/ 33 h 241"/>
                  <a:gd name="T16" fmla="*/ 42 w 66"/>
                  <a:gd name="T17" fmla="*/ 35 h 241"/>
                  <a:gd name="T18" fmla="*/ 43 w 66"/>
                  <a:gd name="T19" fmla="*/ 38 h 241"/>
                  <a:gd name="T20" fmla="*/ 47 w 66"/>
                  <a:gd name="T21" fmla="*/ 49 h 241"/>
                  <a:gd name="T22" fmla="*/ 51 w 66"/>
                  <a:gd name="T23" fmla="*/ 54 h 241"/>
                  <a:gd name="T24" fmla="*/ 60 w 66"/>
                  <a:gd name="T25" fmla="*/ 60 h 241"/>
                  <a:gd name="T26" fmla="*/ 62 w 66"/>
                  <a:gd name="T27" fmla="*/ 64 h 241"/>
                  <a:gd name="T28" fmla="*/ 62 w 66"/>
                  <a:gd name="T29" fmla="*/ 69 h 241"/>
                  <a:gd name="T30" fmla="*/ 59 w 66"/>
                  <a:gd name="T31" fmla="*/ 75 h 241"/>
                  <a:gd name="T32" fmla="*/ 54 w 66"/>
                  <a:gd name="T33" fmla="*/ 78 h 241"/>
                  <a:gd name="T34" fmla="*/ 35 w 66"/>
                  <a:gd name="T35" fmla="*/ 93 h 241"/>
                  <a:gd name="T36" fmla="*/ 23 w 66"/>
                  <a:gd name="T37" fmla="*/ 95 h 241"/>
                  <a:gd name="T38" fmla="*/ 18 w 66"/>
                  <a:gd name="T39" fmla="*/ 100 h 241"/>
                  <a:gd name="T40" fmla="*/ 15 w 66"/>
                  <a:gd name="T41" fmla="*/ 107 h 241"/>
                  <a:gd name="T42" fmla="*/ 3 w 66"/>
                  <a:gd name="T43" fmla="*/ 122 h 241"/>
                  <a:gd name="T44" fmla="*/ 0 w 66"/>
                  <a:gd name="T45" fmla="*/ 127 h 241"/>
                  <a:gd name="T46" fmla="*/ 0 w 66"/>
                  <a:gd name="T47" fmla="*/ 132 h 241"/>
                  <a:gd name="T48" fmla="*/ 1 w 66"/>
                  <a:gd name="T49" fmla="*/ 136 h 241"/>
                  <a:gd name="T50" fmla="*/ 5 w 66"/>
                  <a:gd name="T51" fmla="*/ 140 h 241"/>
                  <a:gd name="T52" fmla="*/ 17 w 66"/>
                  <a:gd name="T53" fmla="*/ 145 h 241"/>
                  <a:gd name="T54" fmla="*/ 26 w 66"/>
                  <a:gd name="T55" fmla="*/ 154 h 241"/>
                  <a:gd name="T56" fmla="*/ 29 w 66"/>
                  <a:gd name="T57" fmla="*/ 157 h 241"/>
                  <a:gd name="T58" fmla="*/ 44 w 66"/>
                  <a:gd name="T59" fmla="*/ 161 h 241"/>
                  <a:gd name="T60" fmla="*/ 45 w 66"/>
                  <a:gd name="T61" fmla="*/ 163 h 241"/>
                  <a:gd name="T62" fmla="*/ 46 w 66"/>
                  <a:gd name="T63" fmla="*/ 165 h 241"/>
                  <a:gd name="T64" fmla="*/ 46 w 66"/>
                  <a:gd name="T65" fmla="*/ 168 h 241"/>
                  <a:gd name="T66" fmla="*/ 45 w 66"/>
                  <a:gd name="T67" fmla="*/ 171 h 241"/>
                  <a:gd name="T68" fmla="*/ 46 w 66"/>
                  <a:gd name="T69" fmla="*/ 174 h 241"/>
                  <a:gd name="T70" fmla="*/ 48 w 66"/>
                  <a:gd name="T71" fmla="*/ 176 h 241"/>
                  <a:gd name="T72" fmla="*/ 53 w 66"/>
                  <a:gd name="T73" fmla="*/ 183 h 241"/>
                  <a:gd name="T74" fmla="*/ 54 w 66"/>
                  <a:gd name="T75" fmla="*/ 187 h 241"/>
                  <a:gd name="T76" fmla="*/ 55 w 66"/>
                  <a:gd name="T77" fmla="*/ 192 h 241"/>
                  <a:gd name="T78" fmla="*/ 55 w 66"/>
                  <a:gd name="T79" fmla="*/ 199 h 241"/>
                  <a:gd name="T80" fmla="*/ 57 w 66"/>
                  <a:gd name="T81" fmla="*/ 203 h 241"/>
                  <a:gd name="T82" fmla="*/ 62 w 66"/>
                  <a:gd name="T83" fmla="*/ 208 h 241"/>
                  <a:gd name="T84" fmla="*/ 63 w 66"/>
                  <a:gd name="T85" fmla="*/ 210 h 241"/>
                  <a:gd name="T86" fmla="*/ 64 w 66"/>
                  <a:gd name="T87" fmla="*/ 213 h 241"/>
                  <a:gd name="T88" fmla="*/ 65 w 66"/>
                  <a:gd name="T89" fmla="*/ 218 h 241"/>
                  <a:gd name="T90" fmla="*/ 66 w 66"/>
                  <a:gd name="T91" fmla="*/ 229 h 241"/>
                  <a:gd name="T92" fmla="*/ 66 w 66"/>
                  <a:gd name="T93" fmla="*/ 241 h 24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66" h="241">
                    <a:moveTo>
                      <a:pt x="18" y="0"/>
                    </a:moveTo>
                    <a:lnTo>
                      <a:pt x="26" y="10"/>
                    </a:lnTo>
                    <a:moveTo>
                      <a:pt x="27" y="11"/>
                    </a:moveTo>
                    <a:lnTo>
                      <a:pt x="32" y="16"/>
                    </a:lnTo>
                    <a:lnTo>
                      <a:pt x="33" y="18"/>
                    </a:lnTo>
                    <a:lnTo>
                      <a:pt x="34" y="19"/>
                    </a:lnTo>
                    <a:lnTo>
                      <a:pt x="34" y="20"/>
                    </a:lnTo>
                    <a:lnTo>
                      <a:pt x="35" y="20"/>
                    </a:lnTo>
                    <a:lnTo>
                      <a:pt x="35" y="21"/>
                    </a:lnTo>
                    <a:lnTo>
                      <a:pt x="35" y="22"/>
                    </a:lnTo>
                    <a:lnTo>
                      <a:pt x="35" y="23"/>
                    </a:lnTo>
                    <a:lnTo>
                      <a:pt x="35" y="24"/>
                    </a:lnTo>
                    <a:lnTo>
                      <a:pt x="34" y="26"/>
                    </a:lnTo>
                    <a:lnTo>
                      <a:pt x="34" y="30"/>
                    </a:lnTo>
                    <a:lnTo>
                      <a:pt x="36" y="31"/>
                    </a:lnTo>
                    <a:lnTo>
                      <a:pt x="39" y="33"/>
                    </a:lnTo>
                    <a:lnTo>
                      <a:pt x="41" y="35"/>
                    </a:lnTo>
                    <a:lnTo>
                      <a:pt x="42" y="35"/>
                    </a:lnTo>
                    <a:lnTo>
                      <a:pt x="43" y="37"/>
                    </a:lnTo>
                    <a:lnTo>
                      <a:pt x="43" y="38"/>
                    </a:lnTo>
                    <a:lnTo>
                      <a:pt x="46" y="47"/>
                    </a:lnTo>
                    <a:lnTo>
                      <a:pt x="47" y="49"/>
                    </a:lnTo>
                    <a:lnTo>
                      <a:pt x="49" y="52"/>
                    </a:lnTo>
                    <a:lnTo>
                      <a:pt x="51" y="54"/>
                    </a:lnTo>
                    <a:lnTo>
                      <a:pt x="59" y="59"/>
                    </a:lnTo>
                    <a:lnTo>
                      <a:pt x="60" y="60"/>
                    </a:lnTo>
                    <a:lnTo>
                      <a:pt x="61" y="62"/>
                    </a:lnTo>
                    <a:lnTo>
                      <a:pt x="62" y="64"/>
                    </a:lnTo>
                    <a:lnTo>
                      <a:pt x="62" y="66"/>
                    </a:lnTo>
                    <a:lnTo>
                      <a:pt x="62" y="69"/>
                    </a:lnTo>
                    <a:lnTo>
                      <a:pt x="61" y="71"/>
                    </a:lnTo>
                    <a:lnTo>
                      <a:pt x="59" y="75"/>
                    </a:lnTo>
                    <a:lnTo>
                      <a:pt x="57" y="76"/>
                    </a:lnTo>
                    <a:lnTo>
                      <a:pt x="54" y="78"/>
                    </a:lnTo>
                    <a:lnTo>
                      <a:pt x="37" y="91"/>
                    </a:lnTo>
                    <a:lnTo>
                      <a:pt x="35" y="93"/>
                    </a:lnTo>
                    <a:lnTo>
                      <a:pt x="26" y="94"/>
                    </a:lnTo>
                    <a:lnTo>
                      <a:pt x="23" y="95"/>
                    </a:lnTo>
                    <a:lnTo>
                      <a:pt x="20" y="97"/>
                    </a:lnTo>
                    <a:lnTo>
                      <a:pt x="18" y="100"/>
                    </a:lnTo>
                    <a:lnTo>
                      <a:pt x="17" y="103"/>
                    </a:lnTo>
                    <a:lnTo>
                      <a:pt x="15" y="107"/>
                    </a:lnTo>
                    <a:lnTo>
                      <a:pt x="13" y="110"/>
                    </a:lnTo>
                    <a:lnTo>
                      <a:pt x="3" y="122"/>
                    </a:lnTo>
                    <a:lnTo>
                      <a:pt x="2" y="125"/>
                    </a:lnTo>
                    <a:lnTo>
                      <a:pt x="0" y="127"/>
                    </a:lnTo>
                    <a:lnTo>
                      <a:pt x="0" y="130"/>
                    </a:lnTo>
                    <a:lnTo>
                      <a:pt x="0" y="132"/>
                    </a:lnTo>
                    <a:lnTo>
                      <a:pt x="0" y="134"/>
                    </a:lnTo>
                    <a:lnTo>
                      <a:pt x="1" y="136"/>
                    </a:lnTo>
                    <a:lnTo>
                      <a:pt x="3" y="139"/>
                    </a:lnTo>
                    <a:lnTo>
                      <a:pt x="5" y="140"/>
                    </a:lnTo>
                    <a:lnTo>
                      <a:pt x="8" y="141"/>
                    </a:lnTo>
                    <a:lnTo>
                      <a:pt x="17" y="145"/>
                    </a:lnTo>
                    <a:lnTo>
                      <a:pt x="19" y="147"/>
                    </a:lnTo>
                    <a:lnTo>
                      <a:pt x="26" y="154"/>
                    </a:lnTo>
                    <a:lnTo>
                      <a:pt x="27" y="156"/>
                    </a:lnTo>
                    <a:lnTo>
                      <a:pt x="29" y="157"/>
                    </a:lnTo>
                    <a:lnTo>
                      <a:pt x="42" y="160"/>
                    </a:lnTo>
                    <a:lnTo>
                      <a:pt x="44" y="161"/>
                    </a:lnTo>
                    <a:lnTo>
                      <a:pt x="45" y="162"/>
                    </a:lnTo>
                    <a:lnTo>
                      <a:pt x="45" y="163"/>
                    </a:lnTo>
                    <a:lnTo>
                      <a:pt x="46" y="164"/>
                    </a:lnTo>
                    <a:lnTo>
                      <a:pt x="46" y="165"/>
                    </a:lnTo>
                    <a:lnTo>
                      <a:pt x="46" y="167"/>
                    </a:lnTo>
                    <a:lnTo>
                      <a:pt x="46" y="168"/>
                    </a:lnTo>
                    <a:lnTo>
                      <a:pt x="45" y="169"/>
                    </a:lnTo>
                    <a:lnTo>
                      <a:pt x="45" y="171"/>
                    </a:lnTo>
                    <a:lnTo>
                      <a:pt x="45" y="173"/>
                    </a:lnTo>
                    <a:lnTo>
                      <a:pt x="46" y="174"/>
                    </a:lnTo>
                    <a:lnTo>
                      <a:pt x="46" y="175"/>
                    </a:lnTo>
                    <a:lnTo>
                      <a:pt x="48" y="176"/>
                    </a:lnTo>
                    <a:lnTo>
                      <a:pt x="52" y="181"/>
                    </a:lnTo>
                    <a:lnTo>
                      <a:pt x="53" y="183"/>
                    </a:lnTo>
                    <a:lnTo>
                      <a:pt x="54" y="185"/>
                    </a:lnTo>
                    <a:lnTo>
                      <a:pt x="54" y="187"/>
                    </a:lnTo>
                    <a:lnTo>
                      <a:pt x="54" y="188"/>
                    </a:lnTo>
                    <a:lnTo>
                      <a:pt x="55" y="192"/>
                    </a:lnTo>
                    <a:lnTo>
                      <a:pt x="55" y="197"/>
                    </a:lnTo>
                    <a:lnTo>
                      <a:pt x="55" y="199"/>
                    </a:lnTo>
                    <a:lnTo>
                      <a:pt x="56" y="201"/>
                    </a:lnTo>
                    <a:lnTo>
                      <a:pt x="57" y="203"/>
                    </a:lnTo>
                    <a:lnTo>
                      <a:pt x="58" y="204"/>
                    </a:lnTo>
                    <a:lnTo>
                      <a:pt x="62" y="208"/>
                    </a:lnTo>
                    <a:lnTo>
                      <a:pt x="63" y="209"/>
                    </a:lnTo>
                    <a:lnTo>
                      <a:pt x="63" y="210"/>
                    </a:lnTo>
                    <a:lnTo>
                      <a:pt x="63" y="211"/>
                    </a:lnTo>
                    <a:lnTo>
                      <a:pt x="64" y="213"/>
                    </a:lnTo>
                    <a:lnTo>
                      <a:pt x="64" y="214"/>
                    </a:lnTo>
                    <a:lnTo>
                      <a:pt x="65" y="218"/>
                    </a:lnTo>
                    <a:lnTo>
                      <a:pt x="66" y="223"/>
                    </a:lnTo>
                    <a:lnTo>
                      <a:pt x="66" y="229"/>
                    </a:lnTo>
                    <a:lnTo>
                      <a:pt x="66" y="235"/>
                    </a:lnTo>
                    <a:lnTo>
                      <a:pt x="66" y="24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553" name="Freeform 149">
                <a:extLst>
                  <a:ext uri="{FF2B5EF4-FFF2-40B4-BE49-F238E27FC236}">
                    <a16:creationId xmlns:a16="http://schemas.microsoft.com/office/drawing/2014/main" id="{5B5752A2-7F56-946C-F1B7-7C474910F3A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759201" y="1989138"/>
                <a:ext cx="201613" cy="200025"/>
              </a:xfrm>
              <a:custGeom>
                <a:avLst/>
                <a:gdLst>
                  <a:gd name="T0" fmla="*/ 0 w 127"/>
                  <a:gd name="T1" fmla="*/ 118 h 126"/>
                  <a:gd name="T2" fmla="*/ 0 w 127"/>
                  <a:gd name="T3" fmla="*/ 120 h 126"/>
                  <a:gd name="T4" fmla="*/ 0 w 127"/>
                  <a:gd name="T5" fmla="*/ 124 h 126"/>
                  <a:gd name="T6" fmla="*/ 36 w 127"/>
                  <a:gd name="T7" fmla="*/ 73 h 126"/>
                  <a:gd name="T8" fmla="*/ 37 w 127"/>
                  <a:gd name="T9" fmla="*/ 75 h 126"/>
                  <a:gd name="T10" fmla="*/ 41 w 127"/>
                  <a:gd name="T11" fmla="*/ 80 h 126"/>
                  <a:gd name="T12" fmla="*/ 42 w 127"/>
                  <a:gd name="T13" fmla="*/ 83 h 126"/>
                  <a:gd name="T14" fmla="*/ 40 w 127"/>
                  <a:gd name="T15" fmla="*/ 88 h 126"/>
                  <a:gd name="T16" fmla="*/ 37 w 127"/>
                  <a:gd name="T17" fmla="*/ 90 h 126"/>
                  <a:gd name="T18" fmla="*/ 10 w 127"/>
                  <a:gd name="T19" fmla="*/ 98 h 126"/>
                  <a:gd name="T20" fmla="*/ 6 w 127"/>
                  <a:gd name="T21" fmla="*/ 99 h 126"/>
                  <a:gd name="T22" fmla="*/ 4 w 127"/>
                  <a:gd name="T23" fmla="*/ 100 h 126"/>
                  <a:gd name="T24" fmla="*/ 2 w 127"/>
                  <a:gd name="T25" fmla="*/ 103 h 126"/>
                  <a:gd name="T26" fmla="*/ 1 w 127"/>
                  <a:gd name="T27" fmla="*/ 107 h 126"/>
                  <a:gd name="T28" fmla="*/ 43 w 127"/>
                  <a:gd name="T29" fmla="*/ 50 h 126"/>
                  <a:gd name="T30" fmla="*/ 43 w 127"/>
                  <a:gd name="T31" fmla="*/ 51 h 126"/>
                  <a:gd name="T32" fmla="*/ 43 w 127"/>
                  <a:gd name="T33" fmla="*/ 53 h 126"/>
                  <a:gd name="T34" fmla="*/ 44 w 127"/>
                  <a:gd name="T35" fmla="*/ 56 h 126"/>
                  <a:gd name="T36" fmla="*/ 43 w 127"/>
                  <a:gd name="T37" fmla="*/ 59 h 126"/>
                  <a:gd name="T38" fmla="*/ 42 w 127"/>
                  <a:gd name="T39" fmla="*/ 61 h 126"/>
                  <a:gd name="T40" fmla="*/ 39 w 127"/>
                  <a:gd name="T41" fmla="*/ 62 h 126"/>
                  <a:gd name="T42" fmla="*/ 38 w 127"/>
                  <a:gd name="T43" fmla="*/ 63 h 126"/>
                  <a:gd name="T44" fmla="*/ 37 w 127"/>
                  <a:gd name="T45" fmla="*/ 65 h 126"/>
                  <a:gd name="T46" fmla="*/ 36 w 127"/>
                  <a:gd name="T47" fmla="*/ 67 h 126"/>
                  <a:gd name="T48" fmla="*/ 59 w 127"/>
                  <a:gd name="T49" fmla="*/ 47 h 126"/>
                  <a:gd name="T50" fmla="*/ 45 w 127"/>
                  <a:gd name="T51" fmla="*/ 50 h 126"/>
                  <a:gd name="T52" fmla="*/ 126 w 127"/>
                  <a:gd name="T53" fmla="*/ 1 h 126"/>
                  <a:gd name="T54" fmla="*/ 117 w 127"/>
                  <a:gd name="T55" fmla="*/ 8 h 126"/>
                  <a:gd name="T56" fmla="*/ 111 w 127"/>
                  <a:gd name="T57" fmla="*/ 15 h 126"/>
                  <a:gd name="T58" fmla="*/ 107 w 127"/>
                  <a:gd name="T59" fmla="*/ 17 h 126"/>
                  <a:gd name="T60" fmla="*/ 77 w 127"/>
                  <a:gd name="T61" fmla="*/ 34 h 126"/>
                  <a:gd name="T62" fmla="*/ 65 w 127"/>
                  <a:gd name="T63" fmla="*/ 44 h 126"/>
                  <a:gd name="T64" fmla="*/ 62 w 127"/>
                  <a:gd name="T65" fmla="*/ 46 h 1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</a:cxnLst>
                <a:rect l="0" t="0" r="r" b="b"/>
                <a:pathLst>
                  <a:path w="127" h="126">
                    <a:moveTo>
                      <a:pt x="0" y="113"/>
                    </a:moveTo>
                    <a:lnTo>
                      <a:pt x="0" y="118"/>
                    </a:lnTo>
                    <a:lnTo>
                      <a:pt x="0" y="119"/>
                    </a:lnTo>
                    <a:lnTo>
                      <a:pt x="0" y="120"/>
                    </a:lnTo>
                    <a:lnTo>
                      <a:pt x="0" y="122"/>
                    </a:lnTo>
                    <a:lnTo>
                      <a:pt x="0" y="124"/>
                    </a:lnTo>
                    <a:lnTo>
                      <a:pt x="0" y="126"/>
                    </a:lnTo>
                    <a:moveTo>
                      <a:pt x="36" y="73"/>
                    </a:moveTo>
                    <a:lnTo>
                      <a:pt x="37" y="73"/>
                    </a:lnTo>
                    <a:lnTo>
                      <a:pt x="37" y="75"/>
                    </a:lnTo>
                    <a:lnTo>
                      <a:pt x="41" y="78"/>
                    </a:lnTo>
                    <a:lnTo>
                      <a:pt x="41" y="80"/>
                    </a:lnTo>
                    <a:lnTo>
                      <a:pt x="42" y="81"/>
                    </a:lnTo>
                    <a:lnTo>
                      <a:pt x="42" y="83"/>
                    </a:lnTo>
                    <a:lnTo>
                      <a:pt x="41" y="86"/>
                    </a:lnTo>
                    <a:lnTo>
                      <a:pt x="40" y="88"/>
                    </a:lnTo>
                    <a:lnTo>
                      <a:pt x="39" y="89"/>
                    </a:lnTo>
                    <a:lnTo>
                      <a:pt x="37" y="90"/>
                    </a:lnTo>
                    <a:lnTo>
                      <a:pt x="18" y="97"/>
                    </a:lnTo>
                    <a:lnTo>
                      <a:pt x="10" y="98"/>
                    </a:lnTo>
                    <a:lnTo>
                      <a:pt x="8" y="99"/>
                    </a:lnTo>
                    <a:lnTo>
                      <a:pt x="6" y="99"/>
                    </a:lnTo>
                    <a:lnTo>
                      <a:pt x="5" y="100"/>
                    </a:lnTo>
                    <a:lnTo>
                      <a:pt x="4" y="100"/>
                    </a:lnTo>
                    <a:lnTo>
                      <a:pt x="3" y="101"/>
                    </a:lnTo>
                    <a:lnTo>
                      <a:pt x="2" y="103"/>
                    </a:lnTo>
                    <a:lnTo>
                      <a:pt x="1" y="105"/>
                    </a:lnTo>
                    <a:lnTo>
                      <a:pt x="1" y="107"/>
                    </a:lnTo>
                    <a:moveTo>
                      <a:pt x="43" y="50"/>
                    </a:moveTo>
                    <a:lnTo>
                      <a:pt x="43" y="50"/>
                    </a:lnTo>
                    <a:lnTo>
                      <a:pt x="43" y="51"/>
                    </a:lnTo>
                    <a:lnTo>
                      <a:pt x="43" y="51"/>
                    </a:lnTo>
                    <a:lnTo>
                      <a:pt x="43" y="53"/>
                    </a:lnTo>
                    <a:lnTo>
                      <a:pt x="43" y="53"/>
                    </a:lnTo>
                    <a:lnTo>
                      <a:pt x="43" y="54"/>
                    </a:lnTo>
                    <a:lnTo>
                      <a:pt x="44" y="56"/>
                    </a:lnTo>
                    <a:lnTo>
                      <a:pt x="44" y="57"/>
                    </a:lnTo>
                    <a:lnTo>
                      <a:pt x="43" y="59"/>
                    </a:lnTo>
                    <a:lnTo>
                      <a:pt x="43" y="60"/>
                    </a:lnTo>
                    <a:lnTo>
                      <a:pt x="42" y="61"/>
                    </a:lnTo>
                    <a:lnTo>
                      <a:pt x="40" y="62"/>
                    </a:lnTo>
                    <a:lnTo>
                      <a:pt x="39" y="62"/>
                    </a:lnTo>
                    <a:lnTo>
                      <a:pt x="39" y="63"/>
                    </a:lnTo>
                    <a:lnTo>
                      <a:pt x="38" y="63"/>
                    </a:lnTo>
                    <a:lnTo>
                      <a:pt x="38" y="63"/>
                    </a:lnTo>
                    <a:lnTo>
                      <a:pt x="37" y="65"/>
                    </a:lnTo>
                    <a:lnTo>
                      <a:pt x="36" y="66"/>
                    </a:lnTo>
                    <a:lnTo>
                      <a:pt x="36" y="67"/>
                    </a:lnTo>
                    <a:lnTo>
                      <a:pt x="36" y="69"/>
                    </a:lnTo>
                    <a:moveTo>
                      <a:pt x="59" y="47"/>
                    </a:moveTo>
                    <a:lnTo>
                      <a:pt x="58" y="48"/>
                    </a:lnTo>
                    <a:lnTo>
                      <a:pt x="45" y="50"/>
                    </a:lnTo>
                    <a:moveTo>
                      <a:pt x="127" y="0"/>
                    </a:moveTo>
                    <a:lnTo>
                      <a:pt x="126" y="1"/>
                    </a:lnTo>
                    <a:lnTo>
                      <a:pt x="121" y="5"/>
                    </a:lnTo>
                    <a:lnTo>
                      <a:pt x="117" y="8"/>
                    </a:lnTo>
                    <a:lnTo>
                      <a:pt x="113" y="13"/>
                    </a:lnTo>
                    <a:lnTo>
                      <a:pt x="111" y="15"/>
                    </a:lnTo>
                    <a:lnTo>
                      <a:pt x="109" y="17"/>
                    </a:lnTo>
                    <a:lnTo>
                      <a:pt x="107" y="17"/>
                    </a:lnTo>
                    <a:lnTo>
                      <a:pt x="94" y="26"/>
                    </a:lnTo>
                    <a:lnTo>
                      <a:pt x="77" y="34"/>
                    </a:lnTo>
                    <a:lnTo>
                      <a:pt x="72" y="38"/>
                    </a:lnTo>
                    <a:lnTo>
                      <a:pt x="65" y="44"/>
                    </a:lnTo>
                    <a:lnTo>
                      <a:pt x="63" y="45"/>
                    </a:lnTo>
                    <a:lnTo>
                      <a:pt x="62" y="4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681" name="Freeform 150">
                <a:extLst>
                  <a:ext uri="{FF2B5EF4-FFF2-40B4-BE49-F238E27FC236}">
                    <a16:creationId xmlns:a16="http://schemas.microsoft.com/office/drawing/2014/main" id="{E7AEECAF-BEBC-B944-6F14-40FA5766E85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1613" y="1908175"/>
                <a:ext cx="15875" cy="39687"/>
              </a:xfrm>
              <a:custGeom>
                <a:avLst/>
                <a:gdLst>
                  <a:gd name="T0" fmla="*/ 10 w 10"/>
                  <a:gd name="T1" fmla="*/ 0 h 25"/>
                  <a:gd name="T2" fmla="*/ 10 w 10"/>
                  <a:gd name="T3" fmla="*/ 1 h 25"/>
                  <a:gd name="T4" fmla="*/ 9 w 10"/>
                  <a:gd name="T5" fmla="*/ 2 h 25"/>
                  <a:gd name="T6" fmla="*/ 9 w 10"/>
                  <a:gd name="T7" fmla="*/ 2 h 25"/>
                  <a:gd name="T8" fmla="*/ 5 w 10"/>
                  <a:gd name="T9" fmla="*/ 4 h 25"/>
                  <a:gd name="T10" fmla="*/ 4 w 10"/>
                  <a:gd name="T11" fmla="*/ 6 h 25"/>
                  <a:gd name="T12" fmla="*/ 3 w 10"/>
                  <a:gd name="T13" fmla="*/ 7 h 25"/>
                  <a:gd name="T14" fmla="*/ 3 w 10"/>
                  <a:gd name="T15" fmla="*/ 7 h 25"/>
                  <a:gd name="T16" fmla="*/ 2 w 10"/>
                  <a:gd name="T17" fmla="*/ 8 h 25"/>
                  <a:gd name="T18" fmla="*/ 1 w 10"/>
                  <a:gd name="T19" fmla="*/ 10 h 25"/>
                  <a:gd name="T20" fmla="*/ 1 w 10"/>
                  <a:gd name="T21" fmla="*/ 12 h 25"/>
                  <a:gd name="T22" fmla="*/ 0 w 10"/>
                  <a:gd name="T23" fmla="*/ 13 h 25"/>
                  <a:gd name="T24" fmla="*/ 0 w 10"/>
                  <a:gd name="T25" fmla="*/ 15 h 25"/>
                  <a:gd name="T26" fmla="*/ 1 w 10"/>
                  <a:gd name="T27" fmla="*/ 17 h 25"/>
                  <a:gd name="T28" fmla="*/ 1 w 10"/>
                  <a:gd name="T29" fmla="*/ 18 h 25"/>
                  <a:gd name="T30" fmla="*/ 3 w 10"/>
                  <a:gd name="T31" fmla="*/ 22 h 25"/>
                  <a:gd name="T32" fmla="*/ 3 w 10"/>
                  <a:gd name="T33" fmla="*/ 23 h 25"/>
                  <a:gd name="T34" fmla="*/ 3 w 10"/>
                  <a:gd name="T35" fmla="*/ 23 h 25"/>
                  <a:gd name="T36" fmla="*/ 4 w 10"/>
                  <a:gd name="T37" fmla="*/ 24 h 25"/>
                  <a:gd name="T38" fmla="*/ 4 w 10"/>
                  <a:gd name="T39" fmla="*/ 25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</a:cxnLst>
                <a:rect l="0" t="0" r="r" b="b"/>
                <a:pathLst>
                  <a:path w="10" h="25">
                    <a:moveTo>
                      <a:pt x="10" y="0"/>
                    </a:moveTo>
                    <a:lnTo>
                      <a:pt x="10" y="1"/>
                    </a:lnTo>
                    <a:lnTo>
                      <a:pt x="9" y="2"/>
                    </a:lnTo>
                    <a:lnTo>
                      <a:pt x="9" y="2"/>
                    </a:lnTo>
                    <a:lnTo>
                      <a:pt x="5" y="4"/>
                    </a:lnTo>
                    <a:lnTo>
                      <a:pt x="4" y="6"/>
                    </a:lnTo>
                    <a:lnTo>
                      <a:pt x="3" y="7"/>
                    </a:lnTo>
                    <a:lnTo>
                      <a:pt x="3" y="7"/>
                    </a:lnTo>
                    <a:lnTo>
                      <a:pt x="2" y="8"/>
                    </a:lnTo>
                    <a:lnTo>
                      <a:pt x="1" y="10"/>
                    </a:lnTo>
                    <a:lnTo>
                      <a:pt x="1" y="12"/>
                    </a:lnTo>
                    <a:lnTo>
                      <a:pt x="0" y="13"/>
                    </a:lnTo>
                    <a:lnTo>
                      <a:pt x="0" y="15"/>
                    </a:lnTo>
                    <a:lnTo>
                      <a:pt x="1" y="17"/>
                    </a:lnTo>
                    <a:lnTo>
                      <a:pt x="1" y="18"/>
                    </a:lnTo>
                    <a:lnTo>
                      <a:pt x="3" y="22"/>
                    </a:lnTo>
                    <a:lnTo>
                      <a:pt x="3" y="23"/>
                    </a:lnTo>
                    <a:lnTo>
                      <a:pt x="3" y="23"/>
                    </a:lnTo>
                    <a:lnTo>
                      <a:pt x="4" y="24"/>
                    </a:lnTo>
                    <a:lnTo>
                      <a:pt x="4" y="2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682" name="Freeform 151">
                <a:extLst>
                  <a:ext uri="{FF2B5EF4-FFF2-40B4-BE49-F238E27FC236}">
                    <a16:creationId xmlns:a16="http://schemas.microsoft.com/office/drawing/2014/main" id="{DFB6723B-CB96-69E5-393B-0BCDE20DE51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60813" y="1947863"/>
                <a:ext cx="57150" cy="42862"/>
              </a:xfrm>
              <a:custGeom>
                <a:avLst/>
                <a:gdLst>
                  <a:gd name="T0" fmla="*/ 36 w 36"/>
                  <a:gd name="T1" fmla="*/ 0 h 27"/>
                  <a:gd name="T2" fmla="*/ 36 w 36"/>
                  <a:gd name="T3" fmla="*/ 1 h 27"/>
                  <a:gd name="T4" fmla="*/ 35 w 36"/>
                  <a:gd name="T5" fmla="*/ 2 h 27"/>
                  <a:gd name="T6" fmla="*/ 35 w 36"/>
                  <a:gd name="T7" fmla="*/ 3 h 27"/>
                  <a:gd name="T8" fmla="*/ 35 w 36"/>
                  <a:gd name="T9" fmla="*/ 4 h 27"/>
                  <a:gd name="T10" fmla="*/ 34 w 36"/>
                  <a:gd name="T11" fmla="*/ 5 h 27"/>
                  <a:gd name="T12" fmla="*/ 34 w 36"/>
                  <a:gd name="T13" fmla="*/ 6 h 27"/>
                  <a:gd name="T14" fmla="*/ 33 w 36"/>
                  <a:gd name="T15" fmla="*/ 7 h 27"/>
                  <a:gd name="T16" fmla="*/ 32 w 36"/>
                  <a:gd name="T17" fmla="*/ 8 h 27"/>
                  <a:gd name="T18" fmla="*/ 31 w 36"/>
                  <a:gd name="T19" fmla="*/ 9 h 27"/>
                  <a:gd name="T20" fmla="*/ 21 w 36"/>
                  <a:gd name="T21" fmla="*/ 18 h 27"/>
                  <a:gd name="T22" fmla="*/ 19 w 36"/>
                  <a:gd name="T23" fmla="*/ 20 h 27"/>
                  <a:gd name="T24" fmla="*/ 18 w 36"/>
                  <a:gd name="T25" fmla="*/ 21 h 27"/>
                  <a:gd name="T26" fmla="*/ 1 w 36"/>
                  <a:gd name="T27" fmla="*/ 26 h 27"/>
                  <a:gd name="T28" fmla="*/ 0 w 36"/>
                  <a:gd name="T29" fmla="*/ 27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36" h="27">
                    <a:moveTo>
                      <a:pt x="36" y="0"/>
                    </a:moveTo>
                    <a:lnTo>
                      <a:pt x="36" y="1"/>
                    </a:lnTo>
                    <a:lnTo>
                      <a:pt x="35" y="2"/>
                    </a:lnTo>
                    <a:lnTo>
                      <a:pt x="35" y="3"/>
                    </a:lnTo>
                    <a:lnTo>
                      <a:pt x="35" y="4"/>
                    </a:lnTo>
                    <a:lnTo>
                      <a:pt x="34" y="5"/>
                    </a:lnTo>
                    <a:lnTo>
                      <a:pt x="34" y="6"/>
                    </a:lnTo>
                    <a:lnTo>
                      <a:pt x="33" y="7"/>
                    </a:lnTo>
                    <a:lnTo>
                      <a:pt x="32" y="8"/>
                    </a:lnTo>
                    <a:lnTo>
                      <a:pt x="31" y="9"/>
                    </a:lnTo>
                    <a:lnTo>
                      <a:pt x="21" y="18"/>
                    </a:lnTo>
                    <a:lnTo>
                      <a:pt x="19" y="20"/>
                    </a:lnTo>
                    <a:lnTo>
                      <a:pt x="18" y="21"/>
                    </a:lnTo>
                    <a:lnTo>
                      <a:pt x="1" y="26"/>
                    </a:lnTo>
                    <a:lnTo>
                      <a:pt x="0" y="2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683" name="Freeform 152">
                <a:extLst>
                  <a:ext uri="{FF2B5EF4-FFF2-40B4-BE49-F238E27FC236}">
                    <a16:creationId xmlns:a16="http://schemas.microsoft.com/office/drawing/2014/main" id="{DCBED5C6-9FE8-766F-15DF-382A37CF011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68763" y="3328988"/>
                <a:ext cx="3175" cy="92075"/>
              </a:xfrm>
              <a:custGeom>
                <a:avLst/>
                <a:gdLst>
                  <a:gd name="T0" fmla="*/ 1 w 2"/>
                  <a:gd name="T1" fmla="*/ 0 h 58"/>
                  <a:gd name="T2" fmla="*/ 2 w 2"/>
                  <a:gd name="T3" fmla="*/ 7 h 58"/>
                  <a:gd name="T4" fmla="*/ 2 w 2"/>
                  <a:gd name="T5" fmla="*/ 13 h 58"/>
                  <a:gd name="T6" fmla="*/ 1 w 2"/>
                  <a:gd name="T7" fmla="*/ 27 h 58"/>
                  <a:gd name="T8" fmla="*/ 1 w 2"/>
                  <a:gd name="T9" fmla="*/ 30 h 58"/>
                  <a:gd name="T10" fmla="*/ 1 w 2"/>
                  <a:gd name="T11" fmla="*/ 46 h 58"/>
                  <a:gd name="T12" fmla="*/ 1 w 2"/>
                  <a:gd name="T13" fmla="*/ 50 h 58"/>
                  <a:gd name="T14" fmla="*/ 1 w 2"/>
                  <a:gd name="T15" fmla="*/ 54 h 58"/>
                  <a:gd name="T16" fmla="*/ 0 w 2"/>
                  <a:gd name="T17" fmla="*/ 58 h 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2" h="58">
                    <a:moveTo>
                      <a:pt x="1" y="0"/>
                    </a:moveTo>
                    <a:lnTo>
                      <a:pt x="2" y="7"/>
                    </a:lnTo>
                    <a:lnTo>
                      <a:pt x="2" y="13"/>
                    </a:lnTo>
                    <a:lnTo>
                      <a:pt x="1" y="27"/>
                    </a:lnTo>
                    <a:lnTo>
                      <a:pt x="1" y="30"/>
                    </a:lnTo>
                    <a:lnTo>
                      <a:pt x="1" y="46"/>
                    </a:lnTo>
                    <a:lnTo>
                      <a:pt x="1" y="50"/>
                    </a:lnTo>
                    <a:lnTo>
                      <a:pt x="1" y="54"/>
                    </a:lnTo>
                    <a:lnTo>
                      <a:pt x="0" y="58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684" name="Freeform 153">
                <a:extLst>
                  <a:ext uri="{FF2B5EF4-FFF2-40B4-BE49-F238E27FC236}">
                    <a16:creationId xmlns:a16="http://schemas.microsoft.com/office/drawing/2014/main" id="{3C1F75A6-61D3-9E35-EB62-99B4178165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63976" y="3784600"/>
                <a:ext cx="14288" cy="69850"/>
              </a:xfrm>
              <a:custGeom>
                <a:avLst/>
                <a:gdLst>
                  <a:gd name="T0" fmla="*/ 0 w 9"/>
                  <a:gd name="T1" fmla="*/ 44 h 44"/>
                  <a:gd name="T2" fmla="*/ 2 w 9"/>
                  <a:gd name="T3" fmla="*/ 41 h 44"/>
                  <a:gd name="T4" fmla="*/ 3 w 9"/>
                  <a:gd name="T5" fmla="*/ 39 h 44"/>
                  <a:gd name="T6" fmla="*/ 4 w 9"/>
                  <a:gd name="T7" fmla="*/ 38 h 44"/>
                  <a:gd name="T8" fmla="*/ 6 w 9"/>
                  <a:gd name="T9" fmla="*/ 35 h 44"/>
                  <a:gd name="T10" fmla="*/ 7 w 9"/>
                  <a:gd name="T11" fmla="*/ 33 h 44"/>
                  <a:gd name="T12" fmla="*/ 7 w 9"/>
                  <a:gd name="T13" fmla="*/ 31 h 44"/>
                  <a:gd name="T14" fmla="*/ 8 w 9"/>
                  <a:gd name="T15" fmla="*/ 25 h 44"/>
                  <a:gd name="T16" fmla="*/ 9 w 9"/>
                  <a:gd name="T17" fmla="*/ 15 h 44"/>
                  <a:gd name="T18" fmla="*/ 9 w 9"/>
                  <a:gd name="T19" fmla="*/ 13 h 44"/>
                  <a:gd name="T20" fmla="*/ 9 w 9"/>
                  <a:gd name="T21" fmla="*/ 11 h 44"/>
                  <a:gd name="T22" fmla="*/ 8 w 9"/>
                  <a:gd name="T23" fmla="*/ 8 h 44"/>
                  <a:gd name="T24" fmla="*/ 7 w 9"/>
                  <a:gd name="T25" fmla="*/ 0 h 4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9" h="44">
                    <a:moveTo>
                      <a:pt x="0" y="44"/>
                    </a:moveTo>
                    <a:lnTo>
                      <a:pt x="2" y="41"/>
                    </a:lnTo>
                    <a:lnTo>
                      <a:pt x="3" y="39"/>
                    </a:lnTo>
                    <a:lnTo>
                      <a:pt x="4" y="38"/>
                    </a:lnTo>
                    <a:lnTo>
                      <a:pt x="6" y="35"/>
                    </a:lnTo>
                    <a:lnTo>
                      <a:pt x="7" y="33"/>
                    </a:lnTo>
                    <a:lnTo>
                      <a:pt x="7" y="31"/>
                    </a:lnTo>
                    <a:lnTo>
                      <a:pt x="8" y="25"/>
                    </a:lnTo>
                    <a:lnTo>
                      <a:pt x="9" y="15"/>
                    </a:lnTo>
                    <a:lnTo>
                      <a:pt x="9" y="13"/>
                    </a:lnTo>
                    <a:lnTo>
                      <a:pt x="9" y="11"/>
                    </a:lnTo>
                    <a:lnTo>
                      <a:pt x="8" y="8"/>
                    </a:lnTo>
                    <a:lnTo>
                      <a:pt x="7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685" name="Freeform 154">
                <a:extLst>
                  <a:ext uri="{FF2B5EF4-FFF2-40B4-BE49-F238E27FC236}">
                    <a16:creationId xmlns:a16="http://schemas.microsoft.com/office/drawing/2014/main" id="{2AEF0016-5D3F-394B-D24D-A9A6025F604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22601" y="3648075"/>
                <a:ext cx="1588" cy="60325"/>
              </a:xfrm>
              <a:custGeom>
                <a:avLst/>
                <a:gdLst>
                  <a:gd name="T0" fmla="*/ 1 w 1"/>
                  <a:gd name="T1" fmla="*/ 0 h 38"/>
                  <a:gd name="T2" fmla="*/ 0 w 1"/>
                  <a:gd name="T3" fmla="*/ 3 h 38"/>
                  <a:gd name="T4" fmla="*/ 0 w 1"/>
                  <a:gd name="T5" fmla="*/ 7 h 38"/>
                  <a:gd name="T6" fmla="*/ 1 w 1"/>
                  <a:gd name="T7" fmla="*/ 13 h 38"/>
                  <a:gd name="T8" fmla="*/ 1 w 1"/>
                  <a:gd name="T9" fmla="*/ 17 h 38"/>
                  <a:gd name="T10" fmla="*/ 1 w 1"/>
                  <a:gd name="T11" fmla="*/ 21 h 38"/>
                  <a:gd name="T12" fmla="*/ 1 w 1"/>
                  <a:gd name="T13" fmla="*/ 29 h 38"/>
                  <a:gd name="T14" fmla="*/ 1 w 1"/>
                  <a:gd name="T15" fmla="*/ 29 h 38"/>
                  <a:gd name="T16" fmla="*/ 1 w 1"/>
                  <a:gd name="T17" fmla="*/ 29 h 38"/>
                  <a:gd name="T18" fmla="*/ 1 w 1"/>
                  <a:gd name="T19" fmla="*/ 29 h 38"/>
                  <a:gd name="T20" fmla="*/ 1 w 1"/>
                  <a:gd name="T21" fmla="*/ 29 h 38"/>
                  <a:gd name="T22" fmla="*/ 0 w 1"/>
                  <a:gd name="T23" fmla="*/ 37 h 38"/>
                  <a:gd name="T24" fmla="*/ 0 w 1"/>
                  <a:gd name="T25" fmla="*/ 37 h 38"/>
                  <a:gd name="T26" fmla="*/ 0 w 1"/>
                  <a:gd name="T27" fmla="*/ 38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1" h="38">
                    <a:moveTo>
                      <a:pt x="1" y="0"/>
                    </a:moveTo>
                    <a:lnTo>
                      <a:pt x="0" y="3"/>
                    </a:lnTo>
                    <a:lnTo>
                      <a:pt x="0" y="7"/>
                    </a:lnTo>
                    <a:lnTo>
                      <a:pt x="1" y="13"/>
                    </a:lnTo>
                    <a:lnTo>
                      <a:pt x="1" y="17"/>
                    </a:lnTo>
                    <a:lnTo>
                      <a:pt x="1" y="21"/>
                    </a:lnTo>
                    <a:lnTo>
                      <a:pt x="1" y="29"/>
                    </a:lnTo>
                    <a:lnTo>
                      <a:pt x="1" y="29"/>
                    </a:lnTo>
                    <a:lnTo>
                      <a:pt x="1" y="29"/>
                    </a:lnTo>
                    <a:lnTo>
                      <a:pt x="1" y="29"/>
                    </a:lnTo>
                    <a:lnTo>
                      <a:pt x="1" y="29"/>
                    </a:lnTo>
                    <a:lnTo>
                      <a:pt x="0" y="37"/>
                    </a:lnTo>
                    <a:lnTo>
                      <a:pt x="0" y="37"/>
                    </a:lnTo>
                    <a:lnTo>
                      <a:pt x="0" y="38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686" name="Freeform 155">
                <a:extLst>
                  <a:ext uri="{FF2B5EF4-FFF2-40B4-BE49-F238E27FC236}">
                    <a16:creationId xmlns:a16="http://schemas.microsoft.com/office/drawing/2014/main" id="{8DD57C86-3577-EE79-64FF-DB88ACFCEC3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22601" y="3708400"/>
                <a:ext cx="25400" cy="30162"/>
              </a:xfrm>
              <a:custGeom>
                <a:avLst/>
                <a:gdLst>
                  <a:gd name="T0" fmla="*/ 0 w 16"/>
                  <a:gd name="T1" fmla="*/ 0 h 19"/>
                  <a:gd name="T2" fmla="*/ 1 w 16"/>
                  <a:gd name="T3" fmla="*/ 1 h 19"/>
                  <a:gd name="T4" fmla="*/ 3 w 16"/>
                  <a:gd name="T5" fmla="*/ 3 h 19"/>
                  <a:gd name="T6" fmla="*/ 4 w 16"/>
                  <a:gd name="T7" fmla="*/ 5 h 19"/>
                  <a:gd name="T8" fmla="*/ 4 w 16"/>
                  <a:gd name="T9" fmla="*/ 8 h 19"/>
                  <a:gd name="T10" fmla="*/ 4 w 16"/>
                  <a:gd name="T11" fmla="*/ 10 h 19"/>
                  <a:gd name="T12" fmla="*/ 5 w 16"/>
                  <a:gd name="T13" fmla="*/ 11 h 19"/>
                  <a:gd name="T14" fmla="*/ 6 w 16"/>
                  <a:gd name="T15" fmla="*/ 13 h 19"/>
                  <a:gd name="T16" fmla="*/ 7 w 16"/>
                  <a:gd name="T17" fmla="*/ 14 h 19"/>
                  <a:gd name="T18" fmla="*/ 7 w 16"/>
                  <a:gd name="T19" fmla="*/ 15 h 19"/>
                  <a:gd name="T20" fmla="*/ 9 w 16"/>
                  <a:gd name="T21" fmla="*/ 15 h 19"/>
                  <a:gd name="T22" fmla="*/ 10 w 16"/>
                  <a:gd name="T23" fmla="*/ 16 h 19"/>
                  <a:gd name="T24" fmla="*/ 13 w 16"/>
                  <a:gd name="T25" fmla="*/ 18 h 19"/>
                  <a:gd name="T26" fmla="*/ 15 w 16"/>
                  <a:gd name="T27" fmla="*/ 19 h 19"/>
                  <a:gd name="T28" fmla="*/ 16 w 16"/>
                  <a:gd name="T29" fmla="*/ 19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16" h="19">
                    <a:moveTo>
                      <a:pt x="0" y="0"/>
                    </a:moveTo>
                    <a:lnTo>
                      <a:pt x="1" y="1"/>
                    </a:lnTo>
                    <a:lnTo>
                      <a:pt x="3" y="3"/>
                    </a:lnTo>
                    <a:lnTo>
                      <a:pt x="4" y="5"/>
                    </a:lnTo>
                    <a:lnTo>
                      <a:pt x="4" y="8"/>
                    </a:lnTo>
                    <a:lnTo>
                      <a:pt x="4" y="10"/>
                    </a:lnTo>
                    <a:lnTo>
                      <a:pt x="5" y="11"/>
                    </a:lnTo>
                    <a:lnTo>
                      <a:pt x="6" y="13"/>
                    </a:lnTo>
                    <a:lnTo>
                      <a:pt x="7" y="14"/>
                    </a:lnTo>
                    <a:lnTo>
                      <a:pt x="7" y="15"/>
                    </a:lnTo>
                    <a:lnTo>
                      <a:pt x="9" y="15"/>
                    </a:lnTo>
                    <a:lnTo>
                      <a:pt x="10" y="16"/>
                    </a:lnTo>
                    <a:lnTo>
                      <a:pt x="13" y="18"/>
                    </a:lnTo>
                    <a:lnTo>
                      <a:pt x="15" y="19"/>
                    </a:lnTo>
                    <a:lnTo>
                      <a:pt x="16" y="1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687" name="Freeform 156">
                <a:extLst>
                  <a:ext uri="{FF2B5EF4-FFF2-40B4-BE49-F238E27FC236}">
                    <a16:creationId xmlns:a16="http://schemas.microsoft.com/office/drawing/2014/main" id="{8884D6AD-9E16-B0A9-FBF5-BAA2F04FE3C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671888" y="4068763"/>
                <a:ext cx="44450" cy="30162"/>
              </a:xfrm>
              <a:custGeom>
                <a:avLst/>
                <a:gdLst>
                  <a:gd name="T0" fmla="*/ 0 w 28"/>
                  <a:gd name="T1" fmla="*/ 3 h 19"/>
                  <a:gd name="T2" fmla="*/ 9 w 28"/>
                  <a:gd name="T3" fmla="*/ 0 h 19"/>
                  <a:gd name="T4" fmla="*/ 12 w 28"/>
                  <a:gd name="T5" fmla="*/ 0 h 19"/>
                  <a:gd name="T6" fmla="*/ 14 w 28"/>
                  <a:gd name="T7" fmla="*/ 0 h 19"/>
                  <a:gd name="T8" fmla="*/ 16 w 28"/>
                  <a:gd name="T9" fmla="*/ 1 h 19"/>
                  <a:gd name="T10" fmla="*/ 18 w 28"/>
                  <a:gd name="T11" fmla="*/ 2 h 19"/>
                  <a:gd name="T12" fmla="*/ 20 w 28"/>
                  <a:gd name="T13" fmla="*/ 3 h 19"/>
                  <a:gd name="T14" fmla="*/ 24 w 28"/>
                  <a:gd name="T15" fmla="*/ 10 h 19"/>
                  <a:gd name="T16" fmla="*/ 28 w 28"/>
                  <a:gd name="T17" fmla="*/ 19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28" h="19">
                    <a:moveTo>
                      <a:pt x="0" y="3"/>
                    </a:moveTo>
                    <a:lnTo>
                      <a:pt x="9" y="0"/>
                    </a:lnTo>
                    <a:lnTo>
                      <a:pt x="12" y="0"/>
                    </a:lnTo>
                    <a:lnTo>
                      <a:pt x="14" y="0"/>
                    </a:lnTo>
                    <a:lnTo>
                      <a:pt x="16" y="1"/>
                    </a:lnTo>
                    <a:lnTo>
                      <a:pt x="18" y="2"/>
                    </a:lnTo>
                    <a:lnTo>
                      <a:pt x="20" y="3"/>
                    </a:lnTo>
                    <a:moveTo>
                      <a:pt x="24" y="10"/>
                    </a:moveTo>
                    <a:lnTo>
                      <a:pt x="28" y="1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688" name="Freeform 157">
                <a:extLst>
                  <a:ext uri="{FF2B5EF4-FFF2-40B4-BE49-F238E27FC236}">
                    <a16:creationId xmlns:a16="http://schemas.microsoft.com/office/drawing/2014/main" id="{D2759813-6487-ED77-4282-148A613DF3F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41738" y="3475038"/>
                <a:ext cx="22225" cy="34925"/>
              </a:xfrm>
              <a:custGeom>
                <a:avLst/>
                <a:gdLst>
                  <a:gd name="T0" fmla="*/ 0 w 14"/>
                  <a:gd name="T1" fmla="*/ 0 h 22"/>
                  <a:gd name="T2" fmla="*/ 1 w 14"/>
                  <a:gd name="T3" fmla="*/ 7 h 22"/>
                  <a:gd name="T4" fmla="*/ 5 w 14"/>
                  <a:gd name="T5" fmla="*/ 14 h 22"/>
                  <a:gd name="T6" fmla="*/ 9 w 14"/>
                  <a:gd name="T7" fmla="*/ 19 h 22"/>
                  <a:gd name="T8" fmla="*/ 14 w 14"/>
                  <a:gd name="T9" fmla="*/ 22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22">
                    <a:moveTo>
                      <a:pt x="0" y="0"/>
                    </a:moveTo>
                    <a:lnTo>
                      <a:pt x="1" y="7"/>
                    </a:lnTo>
                    <a:lnTo>
                      <a:pt x="5" y="14"/>
                    </a:lnTo>
                    <a:lnTo>
                      <a:pt x="9" y="19"/>
                    </a:lnTo>
                    <a:lnTo>
                      <a:pt x="14" y="2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689" name="Freeform 158">
                <a:extLst>
                  <a:ext uri="{FF2B5EF4-FFF2-40B4-BE49-F238E27FC236}">
                    <a16:creationId xmlns:a16="http://schemas.microsoft.com/office/drawing/2014/main" id="{BA751C47-F7B7-A1EF-CF0C-99192D8FFC8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51313" y="4149725"/>
                <a:ext cx="79375" cy="60325"/>
              </a:xfrm>
              <a:custGeom>
                <a:avLst/>
                <a:gdLst>
                  <a:gd name="T0" fmla="*/ 45 w 50"/>
                  <a:gd name="T1" fmla="*/ 8 h 38"/>
                  <a:gd name="T2" fmla="*/ 43 w 50"/>
                  <a:gd name="T3" fmla="*/ 6 h 38"/>
                  <a:gd name="T4" fmla="*/ 41 w 50"/>
                  <a:gd name="T5" fmla="*/ 3 h 38"/>
                  <a:gd name="T6" fmla="*/ 39 w 50"/>
                  <a:gd name="T7" fmla="*/ 1 h 38"/>
                  <a:gd name="T8" fmla="*/ 36 w 50"/>
                  <a:gd name="T9" fmla="*/ 0 h 38"/>
                  <a:gd name="T10" fmla="*/ 34 w 50"/>
                  <a:gd name="T11" fmla="*/ 0 h 38"/>
                  <a:gd name="T12" fmla="*/ 31 w 50"/>
                  <a:gd name="T13" fmla="*/ 0 h 38"/>
                  <a:gd name="T14" fmla="*/ 26 w 50"/>
                  <a:gd name="T15" fmla="*/ 2 h 38"/>
                  <a:gd name="T16" fmla="*/ 11 w 50"/>
                  <a:gd name="T17" fmla="*/ 9 h 38"/>
                  <a:gd name="T18" fmla="*/ 8 w 50"/>
                  <a:gd name="T19" fmla="*/ 11 h 38"/>
                  <a:gd name="T20" fmla="*/ 6 w 50"/>
                  <a:gd name="T21" fmla="*/ 13 h 38"/>
                  <a:gd name="T22" fmla="*/ 4 w 50"/>
                  <a:gd name="T23" fmla="*/ 15 h 38"/>
                  <a:gd name="T24" fmla="*/ 2 w 50"/>
                  <a:gd name="T25" fmla="*/ 16 h 38"/>
                  <a:gd name="T26" fmla="*/ 1 w 50"/>
                  <a:gd name="T27" fmla="*/ 17 h 38"/>
                  <a:gd name="T28" fmla="*/ 0 w 50"/>
                  <a:gd name="T29" fmla="*/ 19 h 38"/>
                  <a:gd name="T30" fmla="*/ 0 w 50"/>
                  <a:gd name="T31" fmla="*/ 21 h 38"/>
                  <a:gd name="T32" fmla="*/ 0 w 50"/>
                  <a:gd name="T33" fmla="*/ 24 h 38"/>
                  <a:gd name="T34" fmla="*/ 1 w 50"/>
                  <a:gd name="T35" fmla="*/ 26 h 38"/>
                  <a:gd name="T36" fmla="*/ 3 w 50"/>
                  <a:gd name="T37" fmla="*/ 28 h 38"/>
                  <a:gd name="T38" fmla="*/ 4 w 50"/>
                  <a:gd name="T39" fmla="*/ 30 h 38"/>
                  <a:gd name="T40" fmla="*/ 7 w 50"/>
                  <a:gd name="T41" fmla="*/ 32 h 38"/>
                  <a:gd name="T42" fmla="*/ 9 w 50"/>
                  <a:gd name="T43" fmla="*/ 32 h 38"/>
                  <a:gd name="T44" fmla="*/ 16 w 50"/>
                  <a:gd name="T45" fmla="*/ 33 h 38"/>
                  <a:gd name="T46" fmla="*/ 18 w 50"/>
                  <a:gd name="T47" fmla="*/ 34 h 38"/>
                  <a:gd name="T48" fmla="*/ 27 w 50"/>
                  <a:gd name="T49" fmla="*/ 37 h 38"/>
                  <a:gd name="T50" fmla="*/ 30 w 50"/>
                  <a:gd name="T51" fmla="*/ 38 h 38"/>
                  <a:gd name="T52" fmla="*/ 33 w 50"/>
                  <a:gd name="T53" fmla="*/ 38 h 38"/>
                  <a:gd name="T54" fmla="*/ 35 w 50"/>
                  <a:gd name="T55" fmla="*/ 38 h 38"/>
                  <a:gd name="T56" fmla="*/ 37 w 50"/>
                  <a:gd name="T57" fmla="*/ 37 h 38"/>
                  <a:gd name="T58" fmla="*/ 39 w 50"/>
                  <a:gd name="T59" fmla="*/ 36 h 38"/>
                  <a:gd name="T60" fmla="*/ 42 w 50"/>
                  <a:gd name="T61" fmla="*/ 35 h 38"/>
                  <a:gd name="T62" fmla="*/ 44 w 50"/>
                  <a:gd name="T63" fmla="*/ 33 h 38"/>
                  <a:gd name="T64" fmla="*/ 45 w 50"/>
                  <a:gd name="T65" fmla="*/ 31 h 38"/>
                  <a:gd name="T66" fmla="*/ 46 w 50"/>
                  <a:gd name="T67" fmla="*/ 29 h 38"/>
                  <a:gd name="T68" fmla="*/ 48 w 50"/>
                  <a:gd name="T69" fmla="*/ 26 h 38"/>
                  <a:gd name="T70" fmla="*/ 49 w 50"/>
                  <a:gd name="T71" fmla="*/ 24 h 38"/>
                  <a:gd name="T72" fmla="*/ 50 w 50"/>
                  <a:gd name="T73" fmla="*/ 21 h 38"/>
                  <a:gd name="T74" fmla="*/ 50 w 50"/>
                  <a:gd name="T75" fmla="*/ 19 h 38"/>
                  <a:gd name="T76" fmla="*/ 50 w 50"/>
                  <a:gd name="T77" fmla="*/ 17 h 38"/>
                  <a:gd name="T78" fmla="*/ 49 w 50"/>
                  <a:gd name="T79" fmla="*/ 16 h 38"/>
                  <a:gd name="T80" fmla="*/ 49 w 50"/>
                  <a:gd name="T81" fmla="*/ 14 h 38"/>
                  <a:gd name="T82" fmla="*/ 48 w 50"/>
                  <a:gd name="T83" fmla="*/ 12 h 38"/>
                  <a:gd name="T84" fmla="*/ 46 w 50"/>
                  <a:gd name="T85" fmla="*/ 11 h 38"/>
                  <a:gd name="T86" fmla="*/ 45 w 50"/>
                  <a:gd name="T87" fmla="*/ 8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</a:cxnLst>
                <a:rect l="0" t="0" r="r" b="b"/>
                <a:pathLst>
                  <a:path w="50" h="38">
                    <a:moveTo>
                      <a:pt x="45" y="8"/>
                    </a:moveTo>
                    <a:lnTo>
                      <a:pt x="43" y="6"/>
                    </a:lnTo>
                    <a:lnTo>
                      <a:pt x="41" y="3"/>
                    </a:lnTo>
                    <a:lnTo>
                      <a:pt x="39" y="1"/>
                    </a:lnTo>
                    <a:lnTo>
                      <a:pt x="36" y="0"/>
                    </a:lnTo>
                    <a:lnTo>
                      <a:pt x="34" y="0"/>
                    </a:lnTo>
                    <a:lnTo>
                      <a:pt x="31" y="0"/>
                    </a:lnTo>
                    <a:lnTo>
                      <a:pt x="26" y="2"/>
                    </a:lnTo>
                    <a:lnTo>
                      <a:pt x="11" y="9"/>
                    </a:lnTo>
                    <a:lnTo>
                      <a:pt x="8" y="11"/>
                    </a:lnTo>
                    <a:lnTo>
                      <a:pt x="6" y="13"/>
                    </a:lnTo>
                    <a:lnTo>
                      <a:pt x="4" y="15"/>
                    </a:lnTo>
                    <a:lnTo>
                      <a:pt x="2" y="16"/>
                    </a:lnTo>
                    <a:lnTo>
                      <a:pt x="1" y="17"/>
                    </a:lnTo>
                    <a:lnTo>
                      <a:pt x="0" y="19"/>
                    </a:lnTo>
                    <a:lnTo>
                      <a:pt x="0" y="21"/>
                    </a:lnTo>
                    <a:lnTo>
                      <a:pt x="0" y="24"/>
                    </a:lnTo>
                    <a:lnTo>
                      <a:pt x="1" y="26"/>
                    </a:lnTo>
                    <a:lnTo>
                      <a:pt x="3" y="28"/>
                    </a:lnTo>
                    <a:lnTo>
                      <a:pt x="4" y="30"/>
                    </a:lnTo>
                    <a:lnTo>
                      <a:pt x="7" y="32"/>
                    </a:lnTo>
                    <a:lnTo>
                      <a:pt x="9" y="32"/>
                    </a:lnTo>
                    <a:lnTo>
                      <a:pt x="16" y="33"/>
                    </a:lnTo>
                    <a:lnTo>
                      <a:pt x="18" y="34"/>
                    </a:lnTo>
                    <a:lnTo>
                      <a:pt x="27" y="37"/>
                    </a:lnTo>
                    <a:lnTo>
                      <a:pt x="30" y="38"/>
                    </a:lnTo>
                    <a:lnTo>
                      <a:pt x="33" y="38"/>
                    </a:lnTo>
                    <a:lnTo>
                      <a:pt x="35" y="38"/>
                    </a:lnTo>
                    <a:lnTo>
                      <a:pt x="37" y="37"/>
                    </a:lnTo>
                    <a:lnTo>
                      <a:pt x="39" y="36"/>
                    </a:lnTo>
                    <a:lnTo>
                      <a:pt x="42" y="35"/>
                    </a:lnTo>
                    <a:lnTo>
                      <a:pt x="44" y="33"/>
                    </a:lnTo>
                    <a:lnTo>
                      <a:pt x="45" y="31"/>
                    </a:lnTo>
                    <a:lnTo>
                      <a:pt x="46" y="29"/>
                    </a:lnTo>
                    <a:lnTo>
                      <a:pt x="48" y="26"/>
                    </a:lnTo>
                    <a:lnTo>
                      <a:pt x="49" y="24"/>
                    </a:lnTo>
                    <a:lnTo>
                      <a:pt x="50" y="21"/>
                    </a:lnTo>
                    <a:lnTo>
                      <a:pt x="50" y="19"/>
                    </a:lnTo>
                    <a:lnTo>
                      <a:pt x="50" y="17"/>
                    </a:lnTo>
                    <a:lnTo>
                      <a:pt x="49" y="16"/>
                    </a:lnTo>
                    <a:lnTo>
                      <a:pt x="49" y="14"/>
                    </a:lnTo>
                    <a:lnTo>
                      <a:pt x="48" y="12"/>
                    </a:lnTo>
                    <a:lnTo>
                      <a:pt x="46" y="11"/>
                    </a:lnTo>
                    <a:lnTo>
                      <a:pt x="45" y="8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690" name="Freeform 159">
                <a:extLst>
                  <a:ext uri="{FF2B5EF4-FFF2-40B4-BE49-F238E27FC236}">
                    <a16:creationId xmlns:a16="http://schemas.microsoft.com/office/drawing/2014/main" id="{52C13199-CC4A-D3AC-227C-2431445A2FB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44963" y="4110038"/>
                <a:ext cx="30163" cy="61912"/>
              </a:xfrm>
              <a:custGeom>
                <a:avLst/>
                <a:gdLst>
                  <a:gd name="T0" fmla="*/ 19 w 19"/>
                  <a:gd name="T1" fmla="*/ 39 h 39"/>
                  <a:gd name="T2" fmla="*/ 15 w 19"/>
                  <a:gd name="T3" fmla="*/ 26 h 39"/>
                  <a:gd name="T4" fmla="*/ 1 w 19"/>
                  <a:gd name="T5" fmla="*/ 7 h 39"/>
                  <a:gd name="T6" fmla="*/ 0 w 19"/>
                  <a:gd name="T7" fmla="*/ 0 h 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9" h="39">
                    <a:moveTo>
                      <a:pt x="19" y="39"/>
                    </a:moveTo>
                    <a:lnTo>
                      <a:pt x="15" y="26"/>
                    </a:lnTo>
                    <a:lnTo>
                      <a:pt x="1" y="7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691" name="Freeform 160">
                <a:extLst>
                  <a:ext uri="{FF2B5EF4-FFF2-40B4-BE49-F238E27FC236}">
                    <a16:creationId xmlns:a16="http://schemas.microsoft.com/office/drawing/2014/main" id="{7C519C80-1BD5-2AC1-46EF-D9B96876F2F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63976" y="3778250"/>
                <a:ext cx="158750" cy="87312"/>
              </a:xfrm>
              <a:custGeom>
                <a:avLst/>
                <a:gdLst>
                  <a:gd name="T0" fmla="*/ 100 w 100"/>
                  <a:gd name="T1" fmla="*/ 55 h 55"/>
                  <a:gd name="T2" fmla="*/ 98 w 100"/>
                  <a:gd name="T3" fmla="*/ 52 h 55"/>
                  <a:gd name="T4" fmla="*/ 98 w 100"/>
                  <a:gd name="T5" fmla="*/ 52 h 55"/>
                  <a:gd name="T6" fmla="*/ 96 w 100"/>
                  <a:gd name="T7" fmla="*/ 50 h 55"/>
                  <a:gd name="T8" fmla="*/ 89 w 100"/>
                  <a:gd name="T9" fmla="*/ 48 h 55"/>
                  <a:gd name="T10" fmla="*/ 70 w 100"/>
                  <a:gd name="T11" fmla="*/ 46 h 55"/>
                  <a:gd name="T12" fmla="*/ 44 w 100"/>
                  <a:gd name="T13" fmla="*/ 36 h 55"/>
                  <a:gd name="T14" fmla="*/ 42 w 100"/>
                  <a:gd name="T15" fmla="*/ 34 h 55"/>
                  <a:gd name="T16" fmla="*/ 32 w 100"/>
                  <a:gd name="T17" fmla="*/ 26 h 55"/>
                  <a:gd name="T18" fmla="*/ 20 w 100"/>
                  <a:gd name="T19" fmla="*/ 19 h 55"/>
                  <a:gd name="T20" fmla="*/ 17 w 100"/>
                  <a:gd name="T21" fmla="*/ 17 h 55"/>
                  <a:gd name="T22" fmla="*/ 5 w 100"/>
                  <a:gd name="T23" fmla="*/ 2 h 55"/>
                  <a:gd name="T24" fmla="*/ 0 w 100"/>
                  <a:gd name="T25" fmla="*/ 0 h 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00" h="55">
                    <a:moveTo>
                      <a:pt x="100" y="55"/>
                    </a:moveTo>
                    <a:lnTo>
                      <a:pt x="98" y="52"/>
                    </a:lnTo>
                    <a:lnTo>
                      <a:pt x="98" y="52"/>
                    </a:lnTo>
                    <a:lnTo>
                      <a:pt x="96" y="50"/>
                    </a:lnTo>
                    <a:lnTo>
                      <a:pt x="89" y="48"/>
                    </a:lnTo>
                    <a:lnTo>
                      <a:pt x="70" y="46"/>
                    </a:lnTo>
                    <a:lnTo>
                      <a:pt x="44" y="36"/>
                    </a:lnTo>
                    <a:lnTo>
                      <a:pt x="42" y="34"/>
                    </a:lnTo>
                    <a:lnTo>
                      <a:pt x="32" y="26"/>
                    </a:lnTo>
                    <a:lnTo>
                      <a:pt x="20" y="19"/>
                    </a:lnTo>
                    <a:lnTo>
                      <a:pt x="17" y="17"/>
                    </a:lnTo>
                    <a:lnTo>
                      <a:pt x="5" y="2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692" name="Freeform 161">
                <a:extLst>
                  <a:ext uri="{FF2B5EF4-FFF2-40B4-BE49-F238E27FC236}">
                    <a16:creationId xmlns:a16="http://schemas.microsoft.com/office/drawing/2014/main" id="{049FA82D-5681-FE1E-4350-52C1B46F4F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32226" y="3536950"/>
                <a:ext cx="42863" cy="11112"/>
              </a:xfrm>
              <a:custGeom>
                <a:avLst/>
                <a:gdLst>
                  <a:gd name="T0" fmla="*/ 0 w 27"/>
                  <a:gd name="T1" fmla="*/ 3 h 7"/>
                  <a:gd name="T2" fmla="*/ 5 w 27"/>
                  <a:gd name="T3" fmla="*/ 3 h 7"/>
                  <a:gd name="T4" fmla="*/ 9 w 27"/>
                  <a:gd name="T5" fmla="*/ 4 h 7"/>
                  <a:gd name="T6" fmla="*/ 17 w 27"/>
                  <a:gd name="T7" fmla="*/ 7 h 7"/>
                  <a:gd name="T8" fmla="*/ 18 w 27"/>
                  <a:gd name="T9" fmla="*/ 7 h 7"/>
                  <a:gd name="T10" fmla="*/ 19 w 27"/>
                  <a:gd name="T11" fmla="*/ 7 h 7"/>
                  <a:gd name="T12" fmla="*/ 20 w 27"/>
                  <a:gd name="T13" fmla="*/ 7 h 7"/>
                  <a:gd name="T14" fmla="*/ 21 w 27"/>
                  <a:gd name="T15" fmla="*/ 6 h 7"/>
                  <a:gd name="T16" fmla="*/ 23 w 27"/>
                  <a:gd name="T17" fmla="*/ 5 h 7"/>
                  <a:gd name="T18" fmla="*/ 25 w 27"/>
                  <a:gd name="T19" fmla="*/ 2 h 7"/>
                  <a:gd name="T20" fmla="*/ 26 w 27"/>
                  <a:gd name="T21" fmla="*/ 1 h 7"/>
                  <a:gd name="T22" fmla="*/ 27 w 27"/>
                  <a:gd name="T23" fmla="*/ 0 h 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27" h="7">
                    <a:moveTo>
                      <a:pt x="0" y="3"/>
                    </a:moveTo>
                    <a:lnTo>
                      <a:pt x="5" y="3"/>
                    </a:lnTo>
                    <a:lnTo>
                      <a:pt x="9" y="4"/>
                    </a:lnTo>
                    <a:lnTo>
                      <a:pt x="17" y="7"/>
                    </a:lnTo>
                    <a:lnTo>
                      <a:pt x="18" y="7"/>
                    </a:lnTo>
                    <a:lnTo>
                      <a:pt x="19" y="7"/>
                    </a:lnTo>
                    <a:lnTo>
                      <a:pt x="20" y="7"/>
                    </a:lnTo>
                    <a:lnTo>
                      <a:pt x="21" y="6"/>
                    </a:lnTo>
                    <a:lnTo>
                      <a:pt x="23" y="5"/>
                    </a:lnTo>
                    <a:lnTo>
                      <a:pt x="25" y="2"/>
                    </a:lnTo>
                    <a:lnTo>
                      <a:pt x="26" y="1"/>
                    </a:lnTo>
                    <a:lnTo>
                      <a:pt x="27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693" name="Freeform 162">
                <a:extLst>
                  <a:ext uri="{FF2B5EF4-FFF2-40B4-BE49-F238E27FC236}">
                    <a16:creationId xmlns:a16="http://schemas.microsoft.com/office/drawing/2014/main" id="{01D7F297-7072-3275-5FA8-440E589F91A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65551" y="3506788"/>
                <a:ext cx="58738" cy="9525"/>
              </a:xfrm>
              <a:custGeom>
                <a:avLst/>
                <a:gdLst>
                  <a:gd name="T0" fmla="*/ 37 w 37"/>
                  <a:gd name="T1" fmla="*/ 0 h 6"/>
                  <a:gd name="T2" fmla="*/ 28 w 37"/>
                  <a:gd name="T3" fmla="*/ 4 h 6"/>
                  <a:gd name="T4" fmla="*/ 23 w 37"/>
                  <a:gd name="T5" fmla="*/ 5 h 6"/>
                  <a:gd name="T6" fmla="*/ 19 w 37"/>
                  <a:gd name="T7" fmla="*/ 6 h 6"/>
                  <a:gd name="T8" fmla="*/ 0 w 37"/>
                  <a:gd name="T9" fmla="*/ 2 h 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7" h="6">
                    <a:moveTo>
                      <a:pt x="37" y="0"/>
                    </a:moveTo>
                    <a:lnTo>
                      <a:pt x="28" y="4"/>
                    </a:lnTo>
                    <a:lnTo>
                      <a:pt x="23" y="5"/>
                    </a:lnTo>
                    <a:lnTo>
                      <a:pt x="19" y="6"/>
                    </a:lnTo>
                    <a:lnTo>
                      <a:pt x="0" y="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694" name="Freeform 163">
                <a:extLst>
                  <a:ext uri="{FF2B5EF4-FFF2-40B4-BE49-F238E27FC236}">
                    <a16:creationId xmlns:a16="http://schemas.microsoft.com/office/drawing/2014/main" id="{4B59A9BF-A3F3-4E32-A943-8C510AD87B4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16351" y="3398838"/>
                <a:ext cx="41275" cy="101600"/>
              </a:xfrm>
              <a:custGeom>
                <a:avLst/>
                <a:gdLst>
                  <a:gd name="T0" fmla="*/ 26 w 26"/>
                  <a:gd name="T1" fmla="*/ 64 h 64"/>
                  <a:gd name="T2" fmla="*/ 22 w 26"/>
                  <a:gd name="T3" fmla="*/ 60 h 64"/>
                  <a:gd name="T4" fmla="*/ 18 w 26"/>
                  <a:gd name="T5" fmla="*/ 55 h 64"/>
                  <a:gd name="T6" fmla="*/ 15 w 26"/>
                  <a:gd name="T7" fmla="*/ 49 h 64"/>
                  <a:gd name="T8" fmla="*/ 12 w 26"/>
                  <a:gd name="T9" fmla="*/ 43 h 64"/>
                  <a:gd name="T10" fmla="*/ 8 w 26"/>
                  <a:gd name="T11" fmla="*/ 29 h 64"/>
                  <a:gd name="T12" fmla="*/ 7 w 26"/>
                  <a:gd name="T13" fmla="*/ 25 h 64"/>
                  <a:gd name="T14" fmla="*/ 7 w 26"/>
                  <a:gd name="T15" fmla="*/ 23 h 64"/>
                  <a:gd name="T16" fmla="*/ 7 w 26"/>
                  <a:gd name="T17" fmla="*/ 21 h 64"/>
                  <a:gd name="T18" fmla="*/ 7 w 26"/>
                  <a:gd name="T19" fmla="*/ 10 h 64"/>
                  <a:gd name="T20" fmla="*/ 7 w 26"/>
                  <a:gd name="T21" fmla="*/ 8 h 64"/>
                  <a:gd name="T22" fmla="*/ 6 w 26"/>
                  <a:gd name="T23" fmla="*/ 5 h 64"/>
                  <a:gd name="T24" fmla="*/ 4 w 26"/>
                  <a:gd name="T25" fmla="*/ 3 h 64"/>
                  <a:gd name="T26" fmla="*/ 0 w 26"/>
                  <a:gd name="T27" fmla="*/ 0 h 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26" h="64">
                    <a:moveTo>
                      <a:pt x="26" y="64"/>
                    </a:moveTo>
                    <a:lnTo>
                      <a:pt x="22" y="60"/>
                    </a:lnTo>
                    <a:lnTo>
                      <a:pt x="18" y="55"/>
                    </a:lnTo>
                    <a:lnTo>
                      <a:pt x="15" y="49"/>
                    </a:lnTo>
                    <a:lnTo>
                      <a:pt x="12" y="43"/>
                    </a:lnTo>
                    <a:lnTo>
                      <a:pt x="8" y="29"/>
                    </a:lnTo>
                    <a:lnTo>
                      <a:pt x="7" y="25"/>
                    </a:lnTo>
                    <a:lnTo>
                      <a:pt x="7" y="23"/>
                    </a:lnTo>
                    <a:lnTo>
                      <a:pt x="7" y="21"/>
                    </a:lnTo>
                    <a:lnTo>
                      <a:pt x="7" y="10"/>
                    </a:lnTo>
                    <a:lnTo>
                      <a:pt x="7" y="8"/>
                    </a:lnTo>
                    <a:lnTo>
                      <a:pt x="6" y="5"/>
                    </a:lnTo>
                    <a:lnTo>
                      <a:pt x="4" y="3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695" name="Freeform 164">
                <a:extLst>
                  <a:ext uri="{FF2B5EF4-FFF2-40B4-BE49-F238E27FC236}">
                    <a16:creationId xmlns:a16="http://schemas.microsoft.com/office/drawing/2014/main" id="{7BC2A7FE-35FC-5FCE-EAB1-4EAA61DA9E8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46563" y="4008438"/>
                <a:ext cx="22225" cy="122237"/>
              </a:xfrm>
              <a:custGeom>
                <a:avLst/>
                <a:gdLst>
                  <a:gd name="T0" fmla="*/ 0 w 14"/>
                  <a:gd name="T1" fmla="*/ 77 h 77"/>
                  <a:gd name="T2" fmla="*/ 4 w 14"/>
                  <a:gd name="T3" fmla="*/ 66 h 77"/>
                  <a:gd name="T4" fmla="*/ 9 w 14"/>
                  <a:gd name="T5" fmla="*/ 47 h 77"/>
                  <a:gd name="T6" fmla="*/ 10 w 14"/>
                  <a:gd name="T7" fmla="*/ 45 h 77"/>
                  <a:gd name="T8" fmla="*/ 13 w 14"/>
                  <a:gd name="T9" fmla="*/ 38 h 77"/>
                  <a:gd name="T10" fmla="*/ 13 w 14"/>
                  <a:gd name="T11" fmla="*/ 37 h 77"/>
                  <a:gd name="T12" fmla="*/ 13 w 14"/>
                  <a:gd name="T13" fmla="*/ 36 h 77"/>
                  <a:gd name="T14" fmla="*/ 14 w 14"/>
                  <a:gd name="T15" fmla="*/ 35 h 77"/>
                  <a:gd name="T16" fmla="*/ 14 w 14"/>
                  <a:gd name="T17" fmla="*/ 33 h 77"/>
                  <a:gd name="T18" fmla="*/ 14 w 14"/>
                  <a:gd name="T19" fmla="*/ 32 h 77"/>
                  <a:gd name="T20" fmla="*/ 14 w 14"/>
                  <a:gd name="T21" fmla="*/ 32 h 77"/>
                  <a:gd name="T22" fmla="*/ 13 w 14"/>
                  <a:gd name="T23" fmla="*/ 23 h 77"/>
                  <a:gd name="T24" fmla="*/ 13 w 14"/>
                  <a:gd name="T25" fmla="*/ 9 h 77"/>
                  <a:gd name="T26" fmla="*/ 13 w 14"/>
                  <a:gd name="T27" fmla="*/ 7 h 77"/>
                  <a:gd name="T28" fmla="*/ 13 w 14"/>
                  <a:gd name="T29" fmla="*/ 5 h 77"/>
                  <a:gd name="T30" fmla="*/ 13 w 14"/>
                  <a:gd name="T31" fmla="*/ 4 h 77"/>
                  <a:gd name="T32" fmla="*/ 12 w 14"/>
                  <a:gd name="T33" fmla="*/ 0 h 7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14" h="77">
                    <a:moveTo>
                      <a:pt x="0" y="77"/>
                    </a:moveTo>
                    <a:lnTo>
                      <a:pt x="4" y="66"/>
                    </a:lnTo>
                    <a:lnTo>
                      <a:pt x="9" y="47"/>
                    </a:lnTo>
                    <a:lnTo>
                      <a:pt x="10" y="45"/>
                    </a:lnTo>
                    <a:lnTo>
                      <a:pt x="13" y="38"/>
                    </a:lnTo>
                    <a:lnTo>
                      <a:pt x="13" y="37"/>
                    </a:lnTo>
                    <a:lnTo>
                      <a:pt x="13" y="36"/>
                    </a:lnTo>
                    <a:lnTo>
                      <a:pt x="14" y="35"/>
                    </a:lnTo>
                    <a:lnTo>
                      <a:pt x="14" y="33"/>
                    </a:lnTo>
                    <a:lnTo>
                      <a:pt x="14" y="32"/>
                    </a:lnTo>
                    <a:lnTo>
                      <a:pt x="14" y="32"/>
                    </a:lnTo>
                    <a:lnTo>
                      <a:pt x="13" y="23"/>
                    </a:lnTo>
                    <a:lnTo>
                      <a:pt x="13" y="9"/>
                    </a:lnTo>
                    <a:lnTo>
                      <a:pt x="13" y="7"/>
                    </a:lnTo>
                    <a:lnTo>
                      <a:pt x="13" y="5"/>
                    </a:lnTo>
                    <a:lnTo>
                      <a:pt x="13" y="4"/>
                    </a:lnTo>
                    <a:lnTo>
                      <a:pt x="12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696" name="Freeform 165">
                <a:extLst>
                  <a:ext uri="{FF2B5EF4-FFF2-40B4-BE49-F238E27FC236}">
                    <a16:creationId xmlns:a16="http://schemas.microsoft.com/office/drawing/2014/main" id="{02056DE0-451D-56F6-B811-ED195C9BC29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54501" y="3965575"/>
                <a:ext cx="11113" cy="42862"/>
              </a:xfrm>
              <a:custGeom>
                <a:avLst/>
                <a:gdLst>
                  <a:gd name="T0" fmla="*/ 7 w 7"/>
                  <a:gd name="T1" fmla="*/ 27 h 27"/>
                  <a:gd name="T2" fmla="*/ 3 w 7"/>
                  <a:gd name="T3" fmla="*/ 14 h 27"/>
                  <a:gd name="T4" fmla="*/ 2 w 7"/>
                  <a:gd name="T5" fmla="*/ 13 h 27"/>
                  <a:gd name="T6" fmla="*/ 2 w 7"/>
                  <a:gd name="T7" fmla="*/ 11 h 27"/>
                  <a:gd name="T8" fmla="*/ 1 w 7"/>
                  <a:gd name="T9" fmla="*/ 4 h 27"/>
                  <a:gd name="T10" fmla="*/ 0 w 7"/>
                  <a:gd name="T11" fmla="*/ 0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7" h="27">
                    <a:moveTo>
                      <a:pt x="7" y="27"/>
                    </a:moveTo>
                    <a:lnTo>
                      <a:pt x="3" y="14"/>
                    </a:lnTo>
                    <a:lnTo>
                      <a:pt x="2" y="13"/>
                    </a:lnTo>
                    <a:lnTo>
                      <a:pt x="2" y="11"/>
                    </a:lnTo>
                    <a:lnTo>
                      <a:pt x="1" y="4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697" name="Freeform 166">
                <a:extLst>
                  <a:ext uri="{FF2B5EF4-FFF2-40B4-BE49-F238E27FC236}">
                    <a16:creationId xmlns:a16="http://schemas.microsoft.com/office/drawing/2014/main" id="{A2CE0FCF-3FE0-5733-9C0A-EC6A110B762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9551" y="3414713"/>
                <a:ext cx="57150" cy="153987"/>
              </a:xfrm>
              <a:custGeom>
                <a:avLst/>
                <a:gdLst>
                  <a:gd name="T0" fmla="*/ 24 w 36"/>
                  <a:gd name="T1" fmla="*/ 97 h 97"/>
                  <a:gd name="T2" fmla="*/ 19 w 36"/>
                  <a:gd name="T3" fmla="*/ 95 h 97"/>
                  <a:gd name="T4" fmla="*/ 17 w 36"/>
                  <a:gd name="T5" fmla="*/ 94 h 97"/>
                  <a:gd name="T6" fmla="*/ 15 w 36"/>
                  <a:gd name="T7" fmla="*/ 93 h 97"/>
                  <a:gd name="T8" fmla="*/ 13 w 36"/>
                  <a:gd name="T9" fmla="*/ 91 h 97"/>
                  <a:gd name="T10" fmla="*/ 9 w 36"/>
                  <a:gd name="T11" fmla="*/ 85 h 97"/>
                  <a:gd name="T12" fmla="*/ 7 w 36"/>
                  <a:gd name="T13" fmla="*/ 80 h 97"/>
                  <a:gd name="T14" fmla="*/ 5 w 36"/>
                  <a:gd name="T15" fmla="*/ 77 h 97"/>
                  <a:gd name="T16" fmla="*/ 4 w 36"/>
                  <a:gd name="T17" fmla="*/ 74 h 97"/>
                  <a:gd name="T18" fmla="*/ 1 w 36"/>
                  <a:gd name="T19" fmla="*/ 65 h 97"/>
                  <a:gd name="T20" fmla="*/ 0 w 36"/>
                  <a:gd name="T21" fmla="*/ 57 h 97"/>
                  <a:gd name="T22" fmla="*/ 0 w 36"/>
                  <a:gd name="T23" fmla="*/ 55 h 97"/>
                  <a:gd name="T24" fmla="*/ 0 w 36"/>
                  <a:gd name="T25" fmla="*/ 50 h 97"/>
                  <a:gd name="T26" fmla="*/ 0 w 36"/>
                  <a:gd name="T27" fmla="*/ 47 h 97"/>
                  <a:gd name="T28" fmla="*/ 5 w 36"/>
                  <a:gd name="T29" fmla="*/ 28 h 97"/>
                  <a:gd name="T30" fmla="*/ 6 w 36"/>
                  <a:gd name="T31" fmla="*/ 23 h 97"/>
                  <a:gd name="T32" fmla="*/ 8 w 36"/>
                  <a:gd name="T33" fmla="*/ 20 h 97"/>
                  <a:gd name="T34" fmla="*/ 9 w 36"/>
                  <a:gd name="T35" fmla="*/ 16 h 97"/>
                  <a:gd name="T36" fmla="*/ 12 w 36"/>
                  <a:gd name="T37" fmla="*/ 13 h 97"/>
                  <a:gd name="T38" fmla="*/ 14 w 36"/>
                  <a:gd name="T39" fmla="*/ 11 h 97"/>
                  <a:gd name="T40" fmla="*/ 16 w 36"/>
                  <a:gd name="T41" fmla="*/ 9 h 97"/>
                  <a:gd name="T42" fmla="*/ 18 w 36"/>
                  <a:gd name="T43" fmla="*/ 8 h 97"/>
                  <a:gd name="T44" fmla="*/ 19 w 36"/>
                  <a:gd name="T45" fmla="*/ 7 h 97"/>
                  <a:gd name="T46" fmla="*/ 29 w 36"/>
                  <a:gd name="T47" fmla="*/ 4 h 97"/>
                  <a:gd name="T48" fmla="*/ 33 w 36"/>
                  <a:gd name="T49" fmla="*/ 2 h 97"/>
                  <a:gd name="T50" fmla="*/ 36 w 36"/>
                  <a:gd name="T51" fmla="*/ 0 h 9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</a:cxnLst>
                <a:rect l="0" t="0" r="r" b="b"/>
                <a:pathLst>
                  <a:path w="36" h="97">
                    <a:moveTo>
                      <a:pt x="24" y="97"/>
                    </a:moveTo>
                    <a:lnTo>
                      <a:pt x="19" y="95"/>
                    </a:lnTo>
                    <a:lnTo>
                      <a:pt x="17" y="94"/>
                    </a:lnTo>
                    <a:lnTo>
                      <a:pt x="15" y="93"/>
                    </a:lnTo>
                    <a:lnTo>
                      <a:pt x="13" y="91"/>
                    </a:lnTo>
                    <a:lnTo>
                      <a:pt x="9" y="85"/>
                    </a:lnTo>
                    <a:lnTo>
                      <a:pt x="7" y="80"/>
                    </a:lnTo>
                    <a:lnTo>
                      <a:pt x="5" y="77"/>
                    </a:lnTo>
                    <a:lnTo>
                      <a:pt x="4" y="74"/>
                    </a:lnTo>
                    <a:lnTo>
                      <a:pt x="1" y="65"/>
                    </a:lnTo>
                    <a:lnTo>
                      <a:pt x="0" y="57"/>
                    </a:lnTo>
                    <a:lnTo>
                      <a:pt x="0" y="55"/>
                    </a:lnTo>
                    <a:lnTo>
                      <a:pt x="0" y="50"/>
                    </a:lnTo>
                    <a:lnTo>
                      <a:pt x="0" y="47"/>
                    </a:lnTo>
                    <a:lnTo>
                      <a:pt x="5" y="28"/>
                    </a:lnTo>
                    <a:lnTo>
                      <a:pt x="6" y="23"/>
                    </a:lnTo>
                    <a:lnTo>
                      <a:pt x="8" y="20"/>
                    </a:lnTo>
                    <a:lnTo>
                      <a:pt x="9" y="16"/>
                    </a:lnTo>
                    <a:lnTo>
                      <a:pt x="12" y="13"/>
                    </a:lnTo>
                    <a:lnTo>
                      <a:pt x="14" y="11"/>
                    </a:lnTo>
                    <a:lnTo>
                      <a:pt x="16" y="9"/>
                    </a:lnTo>
                    <a:lnTo>
                      <a:pt x="18" y="8"/>
                    </a:lnTo>
                    <a:lnTo>
                      <a:pt x="19" y="7"/>
                    </a:lnTo>
                    <a:lnTo>
                      <a:pt x="29" y="4"/>
                    </a:lnTo>
                    <a:lnTo>
                      <a:pt x="33" y="2"/>
                    </a:lnTo>
                    <a:lnTo>
                      <a:pt x="36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698" name="Freeform 167">
                <a:extLst>
                  <a:ext uri="{FF2B5EF4-FFF2-40B4-BE49-F238E27FC236}">
                    <a16:creationId xmlns:a16="http://schemas.microsoft.com/office/drawing/2014/main" id="{EC402F4A-3E54-1F73-C74D-CE85CE43B79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21138" y="3538538"/>
                <a:ext cx="63500" cy="325437"/>
              </a:xfrm>
              <a:custGeom>
                <a:avLst/>
                <a:gdLst>
                  <a:gd name="T0" fmla="*/ 3 w 40"/>
                  <a:gd name="T1" fmla="*/ 205 h 205"/>
                  <a:gd name="T2" fmla="*/ 6 w 40"/>
                  <a:gd name="T3" fmla="*/ 196 h 205"/>
                  <a:gd name="T4" fmla="*/ 8 w 40"/>
                  <a:gd name="T5" fmla="*/ 186 h 205"/>
                  <a:gd name="T6" fmla="*/ 8 w 40"/>
                  <a:gd name="T7" fmla="*/ 177 h 205"/>
                  <a:gd name="T8" fmla="*/ 8 w 40"/>
                  <a:gd name="T9" fmla="*/ 167 h 205"/>
                  <a:gd name="T10" fmla="*/ 8 w 40"/>
                  <a:gd name="T11" fmla="*/ 166 h 205"/>
                  <a:gd name="T12" fmla="*/ 8 w 40"/>
                  <a:gd name="T13" fmla="*/ 164 h 205"/>
                  <a:gd name="T14" fmla="*/ 8 w 40"/>
                  <a:gd name="T15" fmla="*/ 163 h 205"/>
                  <a:gd name="T16" fmla="*/ 7 w 40"/>
                  <a:gd name="T17" fmla="*/ 163 h 205"/>
                  <a:gd name="T18" fmla="*/ 6 w 40"/>
                  <a:gd name="T19" fmla="*/ 162 h 205"/>
                  <a:gd name="T20" fmla="*/ 3 w 40"/>
                  <a:gd name="T21" fmla="*/ 161 h 205"/>
                  <a:gd name="T22" fmla="*/ 2 w 40"/>
                  <a:gd name="T23" fmla="*/ 160 h 205"/>
                  <a:gd name="T24" fmla="*/ 1 w 40"/>
                  <a:gd name="T25" fmla="*/ 158 h 205"/>
                  <a:gd name="T26" fmla="*/ 0 w 40"/>
                  <a:gd name="T27" fmla="*/ 155 h 205"/>
                  <a:gd name="T28" fmla="*/ 0 w 40"/>
                  <a:gd name="T29" fmla="*/ 152 h 205"/>
                  <a:gd name="T30" fmla="*/ 1 w 40"/>
                  <a:gd name="T31" fmla="*/ 149 h 205"/>
                  <a:gd name="T32" fmla="*/ 4 w 40"/>
                  <a:gd name="T33" fmla="*/ 143 h 205"/>
                  <a:gd name="T34" fmla="*/ 5 w 40"/>
                  <a:gd name="T35" fmla="*/ 140 h 205"/>
                  <a:gd name="T36" fmla="*/ 5 w 40"/>
                  <a:gd name="T37" fmla="*/ 136 h 205"/>
                  <a:gd name="T38" fmla="*/ 5 w 40"/>
                  <a:gd name="T39" fmla="*/ 135 h 205"/>
                  <a:gd name="T40" fmla="*/ 5 w 40"/>
                  <a:gd name="T41" fmla="*/ 133 h 205"/>
                  <a:gd name="T42" fmla="*/ 4 w 40"/>
                  <a:gd name="T43" fmla="*/ 131 h 205"/>
                  <a:gd name="T44" fmla="*/ 3 w 40"/>
                  <a:gd name="T45" fmla="*/ 127 h 205"/>
                  <a:gd name="T46" fmla="*/ 2 w 40"/>
                  <a:gd name="T47" fmla="*/ 126 h 205"/>
                  <a:gd name="T48" fmla="*/ 2 w 40"/>
                  <a:gd name="T49" fmla="*/ 124 h 205"/>
                  <a:gd name="T50" fmla="*/ 2 w 40"/>
                  <a:gd name="T51" fmla="*/ 120 h 205"/>
                  <a:gd name="T52" fmla="*/ 4 w 40"/>
                  <a:gd name="T53" fmla="*/ 117 h 205"/>
                  <a:gd name="T54" fmla="*/ 5 w 40"/>
                  <a:gd name="T55" fmla="*/ 112 h 205"/>
                  <a:gd name="T56" fmla="*/ 12 w 40"/>
                  <a:gd name="T57" fmla="*/ 98 h 205"/>
                  <a:gd name="T58" fmla="*/ 13 w 40"/>
                  <a:gd name="T59" fmla="*/ 94 h 205"/>
                  <a:gd name="T60" fmla="*/ 14 w 40"/>
                  <a:gd name="T61" fmla="*/ 92 h 205"/>
                  <a:gd name="T62" fmla="*/ 15 w 40"/>
                  <a:gd name="T63" fmla="*/ 90 h 205"/>
                  <a:gd name="T64" fmla="*/ 15 w 40"/>
                  <a:gd name="T65" fmla="*/ 89 h 205"/>
                  <a:gd name="T66" fmla="*/ 15 w 40"/>
                  <a:gd name="T67" fmla="*/ 87 h 205"/>
                  <a:gd name="T68" fmla="*/ 15 w 40"/>
                  <a:gd name="T69" fmla="*/ 86 h 205"/>
                  <a:gd name="T70" fmla="*/ 15 w 40"/>
                  <a:gd name="T71" fmla="*/ 84 h 205"/>
                  <a:gd name="T72" fmla="*/ 15 w 40"/>
                  <a:gd name="T73" fmla="*/ 83 h 205"/>
                  <a:gd name="T74" fmla="*/ 12 w 40"/>
                  <a:gd name="T75" fmla="*/ 80 h 205"/>
                  <a:gd name="T76" fmla="*/ 12 w 40"/>
                  <a:gd name="T77" fmla="*/ 78 h 205"/>
                  <a:gd name="T78" fmla="*/ 11 w 40"/>
                  <a:gd name="T79" fmla="*/ 76 h 205"/>
                  <a:gd name="T80" fmla="*/ 11 w 40"/>
                  <a:gd name="T81" fmla="*/ 74 h 205"/>
                  <a:gd name="T82" fmla="*/ 10 w 40"/>
                  <a:gd name="T83" fmla="*/ 72 h 205"/>
                  <a:gd name="T84" fmla="*/ 10 w 40"/>
                  <a:gd name="T85" fmla="*/ 70 h 205"/>
                  <a:gd name="T86" fmla="*/ 10 w 40"/>
                  <a:gd name="T87" fmla="*/ 65 h 205"/>
                  <a:gd name="T88" fmla="*/ 11 w 40"/>
                  <a:gd name="T89" fmla="*/ 61 h 205"/>
                  <a:gd name="T90" fmla="*/ 22 w 40"/>
                  <a:gd name="T91" fmla="*/ 21 h 205"/>
                  <a:gd name="T92" fmla="*/ 24 w 40"/>
                  <a:gd name="T93" fmla="*/ 15 h 205"/>
                  <a:gd name="T94" fmla="*/ 26 w 40"/>
                  <a:gd name="T95" fmla="*/ 10 h 205"/>
                  <a:gd name="T96" fmla="*/ 30 w 40"/>
                  <a:gd name="T97" fmla="*/ 6 h 205"/>
                  <a:gd name="T98" fmla="*/ 33 w 40"/>
                  <a:gd name="T99" fmla="*/ 4 h 205"/>
                  <a:gd name="T100" fmla="*/ 40 w 40"/>
                  <a:gd name="T101" fmla="*/ 0 h 20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</a:cxnLst>
                <a:rect l="0" t="0" r="r" b="b"/>
                <a:pathLst>
                  <a:path w="40" h="205">
                    <a:moveTo>
                      <a:pt x="3" y="205"/>
                    </a:moveTo>
                    <a:lnTo>
                      <a:pt x="6" y="196"/>
                    </a:lnTo>
                    <a:lnTo>
                      <a:pt x="8" y="186"/>
                    </a:lnTo>
                    <a:lnTo>
                      <a:pt x="8" y="177"/>
                    </a:lnTo>
                    <a:lnTo>
                      <a:pt x="8" y="167"/>
                    </a:lnTo>
                    <a:lnTo>
                      <a:pt x="8" y="166"/>
                    </a:lnTo>
                    <a:lnTo>
                      <a:pt x="8" y="164"/>
                    </a:lnTo>
                    <a:lnTo>
                      <a:pt x="8" y="163"/>
                    </a:lnTo>
                    <a:lnTo>
                      <a:pt x="7" y="163"/>
                    </a:lnTo>
                    <a:lnTo>
                      <a:pt x="6" y="162"/>
                    </a:lnTo>
                    <a:lnTo>
                      <a:pt x="3" y="161"/>
                    </a:lnTo>
                    <a:lnTo>
                      <a:pt x="2" y="160"/>
                    </a:lnTo>
                    <a:lnTo>
                      <a:pt x="1" y="158"/>
                    </a:lnTo>
                    <a:lnTo>
                      <a:pt x="0" y="155"/>
                    </a:lnTo>
                    <a:lnTo>
                      <a:pt x="0" y="152"/>
                    </a:lnTo>
                    <a:lnTo>
                      <a:pt x="1" y="149"/>
                    </a:lnTo>
                    <a:lnTo>
                      <a:pt x="4" y="143"/>
                    </a:lnTo>
                    <a:lnTo>
                      <a:pt x="5" y="140"/>
                    </a:lnTo>
                    <a:lnTo>
                      <a:pt x="5" y="136"/>
                    </a:lnTo>
                    <a:lnTo>
                      <a:pt x="5" y="135"/>
                    </a:lnTo>
                    <a:lnTo>
                      <a:pt x="5" y="133"/>
                    </a:lnTo>
                    <a:lnTo>
                      <a:pt x="4" y="131"/>
                    </a:lnTo>
                    <a:lnTo>
                      <a:pt x="3" y="127"/>
                    </a:lnTo>
                    <a:lnTo>
                      <a:pt x="2" y="126"/>
                    </a:lnTo>
                    <a:lnTo>
                      <a:pt x="2" y="124"/>
                    </a:lnTo>
                    <a:lnTo>
                      <a:pt x="2" y="120"/>
                    </a:lnTo>
                    <a:lnTo>
                      <a:pt x="4" y="117"/>
                    </a:lnTo>
                    <a:lnTo>
                      <a:pt x="5" y="112"/>
                    </a:lnTo>
                    <a:lnTo>
                      <a:pt x="12" y="98"/>
                    </a:lnTo>
                    <a:lnTo>
                      <a:pt x="13" y="94"/>
                    </a:lnTo>
                    <a:lnTo>
                      <a:pt x="14" y="92"/>
                    </a:lnTo>
                    <a:lnTo>
                      <a:pt x="15" y="90"/>
                    </a:lnTo>
                    <a:lnTo>
                      <a:pt x="15" y="89"/>
                    </a:lnTo>
                    <a:lnTo>
                      <a:pt x="15" y="87"/>
                    </a:lnTo>
                    <a:lnTo>
                      <a:pt x="15" y="86"/>
                    </a:lnTo>
                    <a:lnTo>
                      <a:pt x="15" y="84"/>
                    </a:lnTo>
                    <a:lnTo>
                      <a:pt x="15" y="83"/>
                    </a:lnTo>
                    <a:lnTo>
                      <a:pt x="12" y="80"/>
                    </a:lnTo>
                    <a:lnTo>
                      <a:pt x="12" y="78"/>
                    </a:lnTo>
                    <a:lnTo>
                      <a:pt x="11" y="76"/>
                    </a:lnTo>
                    <a:lnTo>
                      <a:pt x="11" y="74"/>
                    </a:lnTo>
                    <a:lnTo>
                      <a:pt x="10" y="72"/>
                    </a:lnTo>
                    <a:lnTo>
                      <a:pt x="10" y="70"/>
                    </a:lnTo>
                    <a:lnTo>
                      <a:pt x="10" y="65"/>
                    </a:lnTo>
                    <a:lnTo>
                      <a:pt x="11" y="61"/>
                    </a:lnTo>
                    <a:lnTo>
                      <a:pt x="22" y="21"/>
                    </a:lnTo>
                    <a:lnTo>
                      <a:pt x="24" y="15"/>
                    </a:lnTo>
                    <a:lnTo>
                      <a:pt x="26" y="10"/>
                    </a:lnTo>
                    <a:lnTo>
                      <a:pt x="30" y="6"/>
                    </a:lnTo>
                    <a:lnTo>
                      <a:pt x="33" y="4"/>
                    </a:lnTo>
                    <a:lnTo>
                      <a:pt x="4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699" name="Line 168">
                <a:extLst>
                  <a:ext uri="{FF2B5EF4-FFF2-40B4-BE49-F238E27FC236}">
                    <a16:creationId xmlns:a16="http://schemas.microsoft.com/office/drawing/2014/main" id="{DAA8B285-3478-BD62-C1E3-FF59C653DEB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4111626" y="4176713"/>
                <a:ext cx="39688" cy="7937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00" name="Freeform 169">
                <a:extLst>
                  <a:ext uri="{FF2B5EF4-FFF2-40B4-BE49-F238E27FC236}">
                    <a16:creationId xmlns:a16="http://schemas.microsoft.com/office/drawing/2014/main" id="{494C2B0A-AE73-E026-F1EF-829B73D2C41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19538" y="4194175"/>
                <a:ext cx="215900" cy="128587"/>
              </a:xfrm>
              <a:custGeom>
                <a:avLst/>
                <a:gdLst>
                  <a:gd name="T0" fmla="*/ 136 w 136"/>
                  <a:gd name="T1" fmla="*/ 0 h 81"/>
                  <a:gd name="T2" fmla="*/ 134 w 136"/>
                  <a:gd name="T3" fmla="*/ 0 h 81"/>
                  <a:gd name="T4" fmla="*/ 132 w 136"/>
                  <a:gd name="T5" fmla="*/ 0 h 81"/>
                  <a:gd name="T6" fmla="*/ 127 w 136"/>
                  <a:gd name="T7" fmla="*/ 1 h 81"/>
                  <a:gd name="T8" fmla="*/ 122 w 136"/>
                  <a:gd name="T9" fmla="*/ 2 h 81"/>
                  <a:gd name="T10" fmla="*/ 93 w 136"/>
                  <a:gd name="T11" fmla="*/ 16 h 81"/>
                  <a:gd name="T12" fmla="*/ 67 w 136"/>
                  <a:gd name="T13" fmla="*/ 24 h 81"/>
                  <a:gd name="T14" fmla="*/ 54 w 136"/>
                  <a:gd name="T15" fmla="*/ 26 h 81"/>
                  <a:gd name="T16" fmla="*/ 41 w 136"/>
                  <a:gd name="T17" fmla="*/ 28 h 81"/>
                  <a:gd name="T18" fmla="*/ 35 w 136"/>
                  <a:gd name="T19" fmla="*/ 31 h 81"/>
                  <a:gd name="T20" fmla="*/ 33 w 136"/>
                  <a:gd name="T21" fmla="*/ 32 h 81"/>
                  <a:gd name="T22" fmla="*/ 31 w 136"/>
                  <a:gd name="T23" fmla="*/ 34 h 81"/>
                  <a:gd name="T24" fmla="*/ 28 w 136"/>
                  <a:gd name="T25" fmla="*/ 35 h 81"/>
                  <a:gd name="T26" fmla="*/ 26 w 136"/>
                  <a:gd name="T27" fmla="*/ 37 h 81"/>
                  <a:gd name="T28" fmla="*/ 24 w 136"/>
                  <a:gd name="T29" fmla="*/ 40 h 81"/>
                  <a:gd name="T30" fmla="*/ 22 w 136"/>
                  <a:gd name="T31" fmla="*/ 44 h 81"/>
                  <a:gd name="T32" fmla="*/ 15 w 136"/>
                  <a:gd name="T33" fmla="*/ 56 h 81"/>
                  <a:gd name="T34" fmla="*/ 11 w 136"/>
                  <a:gd name="T35" fmla="*/ 62 h 81"/>
                  <a:gd name="T36" fmla="*/ 8 w 136"/>
                  <a:gd name="T37" fmla="*/ 65 h 81"/>
                  <a:gd name="T38" fmla="*/ 7 w 136"/>
                  <a:gd name="T39" fmla="*/ 68 h 81"/>
                  <a:gd name="T40" fmla="*/ 6 w 136"/>
                  <a:gd name="T41" fmla="*/ 68 h 81"/>
                  <a:gd name="T42" fmla="*/ 6 w 136"/>
                  <a:gd name="T43" fmla="*/ 68 h 81"/>
                  <a:gd name="T44" fmla="*/ 6 w 136"/>
                  <a:gd name="T45" fmla="*/ 69 h 81"/>
                  <a:gd name="T46" fmla="*/ 6 w 136"/>
                  <a:gd name="T47" fmla="*/ 70 h 81"/>
                  <a:gd name="T48" fmla="*/ 6 w 136"/>
                  <a:gd name="T49" fmla="*/ 71 h 81"/>
                  <a:gd name="T50" fmla="*/ 5 w 136"/>
                  <a:gd name="T51" fmla="*/ 72 h 81"/>
                  <a:gd name="T52" fmla="*/ 5 w 136"/>
                  <a:gd name="T53" fmla="*/ 73 h 81"/>
                  <a:gd name="T54" fmla="*/ 3 w 136"/>
                  <a:gd name="T55" fmla="*/ 76 h 81"/>
                  <a:gd name="T56" fmla="*/ 2 w 136"/>
                  <a:gd name="T57" fmla="*/ 78 h 81"/>
                  <a:gd name="T58" fmla="*/ 1 w 136"/>
                  <a:gd name="T59" fmla="*/ 80 h 81"/>
                  <a:gd name="T60" fmla="*/ 0 w 136"/>
                  <a:gd name="T61" fmla="*/ 81 h 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</a:cxnLst>
                <a:rect l="0" t="0" r="r" b="b"/>
                <a:pathLst>
                  <a:path w="136" h="81">
                    <a:moveTo>
                      <a:pt x="136" y="0"/>
                    </a:moveTo>
                    <a:lnTo>
                      <a:pt x="134" y="0"/>
                    </a:lnTo>
                    <a:lnTo>
                      <a:pt x="132" y="0"/>
                    </a:lnTo>
                    <a:lnTo>
                      <a:pt x="127" y="1"/>
                    </a:lnTo>
                    <a:lnTo>
                      <a:pt x="122" y="2"/>
                    </a:lnTo>
                    <a:lnTo>
                      <a:pt x="93" y="16"/>
                    </a:lnTo>
                    <a:lnTo>
                      <a:pt x="67" y="24"/>
                    </a:lnTo>
                    <a:lnTo>
                      <a:pt x="54" y="26"/>
                    </a:lnTo>
                    <a:lnTo>
                      <a:pt x="41" y="28"/>
                    </a:lnTo>
                    <a:lnTo>
                      <a:pt x="35" y="31"/>
                    </a:lnTo>
                    <a:lnTo>
                      <a:pt x="33" y="32"/>
                    </a:lnTo>
                    <a:lnTo>
                      <a:pt x="31" y="34"/>
                    </a:lnTo>
                    <a:lnTo>
                      <a:pt x="28" y="35"/>
                    </a:lnTo>
                    <a:lnTo>
                      <a:pt x="26" y="37"/>
                    </a:lnTo>
                    <a:lnTo>
                      <a:pt x="24" y="40"/>
                    </a:lnTo>
                    <a:lnTo>
                      <a:pt x="22" y="44"/>
                    </a:lnTo>
                    <a:lnTo>
                      <a:pt x="15" y="56"/>
                    </a:lnTo>
                    <a:lnTo>
                      <a:pt x="11" y="62"/>
                    </a:lnTo>
                    <a:lnTo>
                      <a:pt x="8" y="65"/>
                    </a:lnTo>
                    <a:lnTo>
                      <a:pt x="7" y="68"/>
                    </a:lnTo>
                    <a:lnTo>
                      <a:pt x="6" y="68"/>
                    </a:lnTo>
                    <a:lnTo>
                      <a:pt x="6" y="68"/>
                    </a:lnTo>
                    <a:lnTo>
                      <a:pt x="6" y="69"/>
                    </a:lnTo>
                    <a:lnTo>
                      <a:pt x="6" y="70"/>
                    </a:lnTo>
                    <a:lnTo>
                      <a:pt x="6" y="71"/>
                    </a:lnTo>
                    <a:lnTo>
                      <a:pt x="5" y="72"/>
                    </a:lnTo>
                    <a:lnTo>
                      <a:pt x="5" y="73"/>
                    </a:lnTo>
                    <a:lnTo>
                      <a:pt x="3" y="76"/>
                    </a:lnTo>
                    <a:lnTo>
                      <a:pt x="2" y="78"/>
                    </a:lnTo>
                    <a:lnTo>
                      <a:pt x="1" y="80"/>
                    </a:lnTo>
                    <a:lnTo>
                      <a:pt x="0" y="8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01" name="Freeform 170">
                <a:extLst>
                  <a:ext uri="{FF2B5EF4-FFF2-40B4-BE49-F238E27FC236}">
                    <a16:creationId xmlns:a16="http://schemas.microsoft.com/office/drawing/2014/main" id="{D742B576-C51F-F163-68C5-8B0F4D716AE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725863" y="3502025"/>
                <a:ext cx="31750" cy="58737"/>
              </a:xfrm>
              <a:custGeom>
                <a:avLst/>
                <a:gdLst>
                  <a:gd name="T0" fmla="*/ 0 w 20"/>
                  <a:gd name="T1" fmla="*/ 0 h 37"/>
                  <a:gd name="T2" fmla="*/ 0 w 20"/>
                  <a:gd name="T3" fmla="*/ 2 h 37"/>
                  <a:gd name="T4" fmla="*/ 1 w 20"/>
                  <a:gd name="T5" fmla="*/ 5 h 37"/>
                  <a:gd name="T6" fmla="*/ 2 w 20"/>
                  <a:gd name="T7" fmla="*/ 11 h 37"/>
                  <a:gd name="T8" fmla="*/ 2 w 20"/>
                  <a:gd name="T9" fmla="*/ 15 h 37"/>
                  <a:gd name="T10" fmla="*/ 2 w 20"/>
                  <a:gd name="T11" fmla="*/ 18 h 37"/>
                  <a:gd name="T12" fmla="*/ 3 w 20"/>
                  <a:gd name="T13" fmla="*/ 20 h 37"/>
                  <a:gd name="T14" fmla="*/ 5 w 20"/>
                  <a:gd name="T15" fmla="*/ 22 h 37"/>
                  <a:gd name="T16" fmla="*/ 9 w 20"/>
                  <a:gd name="T17" fmla="*/ 24 h 37"/>
                  <a:gd name="T18" fmla="*/ 12 w 20"/>
                  <a:gd name="T19" fmla="*/ 25 h 37"/>
                  <a:gd name="T20" fmla="*/ 16 w 20"/>
                  <a:gd name="T21" fmla="*/ 27 h 37"/>
                  <a:gd name="T22" fmla="*/ 17 w 20"/>
                  <a:gd name="T23" fmla="*/ 27 h 37"/>
                  <a:gd name="T24" fmla="*/ 19 w 20"/>
                  <a:gd name="T25" fmla="*/ 31 h 37"/>
                  <a:gd name="T26" fmla="*/ 20 w 20"/>
                  <a:gd name="T27" fmla="*/ 32 h 37"/>
                  <a:gd name="T28" fmla="*/ 20 w 20"/>
                  <a:gd name="T29" fmla="*/ 34 h 37"/>
                  <a:gd name="T30" fmla="*/ 20 w 20"/>
                  <a:gd name="T31" fmla="*/ 35 h 37"/>
                  <a:gd name="T32" fmla="*/ 20 w 20"/>
                  <a:gd name="T33" fmla="*/ 37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20" h="37">
                    <a:moveTo>
                      <a:pt x="0" y="0"/>
                    </a:moveTo>
                    <a:lnTo>
                      <a:pt x="0" y="2"/>
                    </a:lnTo>
                    <a:lnTo>
                      <a:pt x="1" y="5"/>
                    </a:lnTo>
                    <a:lnTo>
                      <a:pt x="2" y="11"/>
                    </a:lnTo>
                    <a:lnTo>
                      <a:pt x="2" y="15"/>
                    </a:lnTo>
                    <a:lnTo>
                      <a:pt x="2" y="18"/>
                    </a:lnTo>
                    <a:lnTo>
                      <a:pt x="3" y="20"/>
                    </a:lnTo>
                    <a:lnTo>
                      <a:pt x="5" y="22"/>
                    </a:lnTo>
                    <a:lnTo>
                      <a:pt x="9" y="24"/>
                    </a:lnTo>
                    <a:lnTo>
                      <a:pt x="12" y="25"/>
                    </a:lnTo>
                    <a:lnTo>
                      <a:pt x="16" y="27"/>
                    </a:lnTo>
                    <a:moveTo>
                      <a:pt x="17" y="27"/>
                    </a:moveTo>
                    <a:lnTo>
                      <a:pt x="19" y="31"/>
                    </a:lnTo>
                    <a:lnTo>
                      <a:pt x="20" y="32"/>
                    </a:lnTo>
                    <a:lnTo>
                      <a:pt x="20" y="34"/>
                    </a:lnTo>
                    <a:lnTo>
                      <a:pt x="20" y="35"/>
                    </a:lnTo>
                    <a:lnTo>
                      <a:pt x="20" y="3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02" name="Freeform 171">
                <a:extLst>
                  <a:ext uri="{FF2B5EF4-FFF2-40B4-BE49-F238E27FC236}">
                    <a16:creationId xmlns:a16="http://schemas.microsoft.com/office/drawing/2014/main" id="{2E4E27E8-053A-F8ED-D37E-0CCFC4FCCC0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87776" y="3743325"/>
                <a:ext cx="76200" cy="33337"/>
              </a:xfrm>
              <a:custGeom>
                <a:avLst/>
                <a:gdLst>
                  <a:gd name="T0" fmla="*/ 48 w 48"/>
                  <a:gd name="T1" fmla="*/ 21 h 21"/>
                  <a:gd name="T2" fmla="*/ 13 w 48"/>
                  <a:gd name="T3" fmla="*/ 3 h 21"/>
                  <a:gd name="T4" fmla="*/ 0 w 48"/>
                  <a:gd name="T5" fmla="*/ 0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48" h="21">
                    <a:moveTo>
                      <a:pt x="48" y="21"/>
                    </a:moveTo>
                    <a:lnTo>
                      <a:pt x="13" y="3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03" name="Freeform 172">
                <a:extLst>
                  <a:ext uri="{FF2B5EF4-FFF2-40B4-BE49-F238E27FC236}">
                    <a16:creationId xmlns:a16="http://schemas.microsoft.com/office/drawing/2014/main" id="{EF59080D-4E2A-862E-22D7-849FBDDAE36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63976" y="3852863"/>
                <a:ext cx="144463" cy="185737"/>
              </a:xfrm>
              <a:custGeom>
                <a:avLst/>
                <a:gdLst>
                  <a:gd name="T0" fmla="*/ 0 w 91"/>
                  <a:gd name="T1" fmla="*/ 0 h 117"/>
                  <a:gd name="T2" fmla="*/ 5 w 91"/>
                  <a:gd name="T3" fmla="*/ 1 h 117"/>
                  <a:gd name="T4" fmla="*/ 17 w 91"/>
                  <a:gd name="T5" fmla="*/ 7 h 117"/>
                  <a:gd name="T6" fmla="*/ 25 w 91"/>
                  <a:gd name="T7" fmla="*/ 12 h 117"/>
                  <a:gd name="T8" fmla="*/ 41 w 91"/>
                  <a:gd name="T9" fmla="*/ 29 h 117"/>
                  <a:gd name="T10" fmla="*/ 61 w 91"/>
                  <a:gd name="T11" fmla="*/ 44 h 117"/>
                  <a:gd name="T12" fmla="*/ 65 w 91"/>
                  <a:gd name="T13" fmla="*/ 48 h 117"/>
                  <a:gd name="T14" fmla="*/ 68 w 91"/>
                  <a:gd name="T15" fmla="*/ 54 h 117"/>
                  <a:gd name="T16" fmla="*/ 69 w 91"/>
                  <a:gd name="T17" fmla="*/ 57 h 117"/>
                  <a:gd name="T18" fmla="*/ 71 w 91"/>
                  <a:gd name="T19" fmla="*/ 62 h 117"/>
                  <a:gd name="T20" fmla="*/ 73 w 91"/>
                  <a:gd name="T21" fmla="*/ 68 h 117"/>
                  <a:gd name="T22" fmla="*/ 77 w 91"/>
                  <a:gd name="T23" fmla="*/ 86 h 117"/>
                  <a:gd name="T24" fmla="*/ 77 w 91"/>
                  <a:gd name="T25" fmla="*/ 88 h 117"/>
                  <a:gd name="T26" fmla="*/ 78 w 91"/>
                  <a:gd name="T27" fmla="*/ 89 h 117"/>
                  <a:gd name="T28" fmla="*/ 87 w 91"/>
                  <a:gd name="T29" fmla="*/ 99 h 117"/>
                  <a:gd name="T30" fmla="*/ 89 w 91"/>
                  <a:gd name="T31" fmla="*/ 102 h 117"/>
                  <a:gd name="T32" fmla="*/ 89 w 91"/>
                  <a:gd name="T33" fmla="*/ 104 h 117"/>
                  <a:gd name="T34" fmla="*/ 90 w 91"/>
                  <a:gd name="T35" fmla="*/ 107 h 117"/>
                  <a:gd name="T36" fmla="*/ 91 w 91"/>
                  <a:gd name="T37" fmla="*/ 110 h 117"/>
                  <a:gd name="T38" fmla="*/ 91 w 91"/>
                  <a:gd name="T39" fmla="*/ 117 h 1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</a:cxnLst>
                <a:rect l="0" t="0" r="r" b="b"/>
                <a:pathLst>
                  <a:path w="91" h="117">
                    <a:moveTo>
                      <a:pt x="0" y="0"/>
                    </a:moveTo>
                    <a:lnTo>
                      <a:pt x="5" y="1"/>
                    </a:lnTo>
                    <a:lnTo>
                      <a:pt x="17" y="7"/>
                    </a:lnTo>
                    <a:lnTo>
                      <a:pt x="25" y="12"/>
                    </a:lnTo>
                    <a:lnTo>
                      <a:pt x="41" y="29"/>
                    </a:lnTo>
                    <a:lnTo>
                      <a:pt x="61" y="44"/>
                    </a:lnTo>
                    <a:lnTo>
                      <a:pt x="65" y="48"/>
                    </a:lnTo>
                    <a:lnTo>
                      <a:pt x="68" y="54"/>
                    </a:lnTo>
                    <a:lnTo>
                      <a:pt x="69" y="57"/>
                    </a:lnTo>
                    <a:lnTo>
                      <a:pt x="71" y="62"/>
                    </a:lnTo>
                    <a:lnTo>
                      <a:pt x="73" y="68"/>
                    </a:lnTo>
                    <a:lnTo>
                      <a:pt x="77" y="86"/>
                    </a:lnTo>
                    <a:lnTo>
                      <a:pt x="77" y="88"/>
                    </a:lnTo>
                    <a:lnTo>
                      <a:pt x="78" y="89"/>
                    </a:lnTo>
                    <a:lnTo>
                      <a:pt x="87" y="99"/>
                    </a:lnTo>
                    <a:lnTo>
                      <a:pt x="89" y="102"/>
                    </a:lnTo>
                    <a:lnTo>
                      <a:pt x="89" y="104"/>
                    </a:lnTo>
                    <a:lnTo>
                      <a:pt x="90" y="107"/>
                    </a:lnTo>
                    <a:lnTo>
                      <a:pt x="91" y="110"/>
                    </a:lnTo>
                    <a:lnTo>
                      <a:pt x="91" y="11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04" name="Freeform 173">
                <a:extLst>
                  <a:ext uri="{FF2B5EF4-FFF2-40B4-BE49-F238E27FC236}">
                    <a16:creationId xmlns:a16="http://schemas.microsoft.com/office/drawing/2014/main" id="{C759ED3B-4904-5C2F-026B-CC1E594340B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08438" y="4038600"/>
                <a:ext cx="12700" cy="38100"/>
              </a:xfrm>
              <a:custGeom>
                <a:avLst/>
                <a:gdLst>
                  <a:gd name="T0" fmla="*/ 0 w 8"/>
                  <a:gd name="T1" fmla="*/ 0 h 24"/>
                  <a:gd name="T2" fmla="*/ 1 w 8"/>
                  <a:gd name="T3" fmla="*/ 1 h 24"/>
                  <a:gd name="T4" fmla="*/ 1 w 8"/>
                  <a:gd name="T5" fmla="*/ 3 h 24"/>
                  <a:gd name="T6" fmla="*/ 2 w 8"/>
                  <a:gd name="T7" fmla="*/ 4 h 24"/>
                  <a:gd name="T8" fmla="*/ 6 w 8"/>
                  <a:gd name="T9" fmla="*/ 11 h 24"/>
                  <a:gd name="T10" fmla="*/ 7 w 8"/>
                  <a:gd name="T11" fmla="*/ 14 h 24"/>
                  <a:gd name="T12" fmla="*/ 7 w 8"/>
                  <a:gd name="T13" fmla="*/ 17 h 24"/>
                  <a:gd name="T14" fmla="*/ 8 w 8"/>
                  <a:gd name="T15" fmla="*/ 24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8" h="24">
                    <a:moveTo>
                      <a:pt x="0" y="0"/>
                    </a:moveTo>
                    <a:lnTo>
                      <a:pt x="1" y="1"/>
                    </a:lnTo>
                    <a:lnTo>
                      <a:pt x="1" y="3"/>
                    </a:lnTo>
                    <a:lnTo>
                      <a:pt x="2" y="4"/>
                    </a:lnTo>
                    <a:lnTo>
                      <a:pt x="6" y="11"/>
                    </a:lnTo>
                    <a:lnTo>
                      <a:pt x="7" y="14"/>
                    </a:lnTo>
                    <a:lnTo>
                      <a:pt x="7" y="17"/>
                    </a:lnTo>
                    <a:lnTo>
                      <a:pt x="8" y="2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05" name="Freeform 174">
                <a:extLst>
                  <a:ext uri="{FF2B5EF4-FFF2-40B4-BE49-F238E27FC236}">
                    <a16:creationId xmlns:a16="http://schemas.microsoft.com/office/drawing/2014/main" id="{6D4693A2-F76C-C575-BD26-DE6D6AAD0A2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21138" y="4076700"/>
                <a:ext cx="92075" cy="74612"/>
              </a:xfrm>
              <a:custGeom>
                <a:avLst/>
                <a:gdLst>
                  <a:gd name="T0" fmla="*/ 0 w 58"/>
                  <a:gd name="T1" fmla="*/ 0 h 47"/>
                  <a:gd name="T2" fmla="*/ 1 w 58"/>
                  <a:gd name="T3" fmla="*/ 4 h 47"/>
                  <a:gd name="T4" fmla="*/ 1 w 58"/>
                  <a:gd name="T5" fmla="*/ 5 h 47"/>
                  <a:gd name="T6" fmla="*/ 7 w 58"/>
                  <a:gd name="T7" fmla="*/ 17 h 47"/>
                  <a:gd name="T8" fmla="*/ 9 w 58"/>
                  <a:gd name="T9" fmla="*/ 21 h 47"/>
                  <a:gd name="T10" fmla="*/ 15 w 58"/>
                  <a:gd name="T11" fmla="*/ 27 h 47"/>
                  <a:gd name="T12" fmla="*/ 18 w 58"/>
                  <a:gd name="T13" fmla="*/ 31 h 47"/>
                  <a:gd name="T14" fmla="*/ 23 w 58"/>
                  <a:gd name="T15" fmla="*/ 34 h 47"/>
                  <a:gd name="T16" fmla="*/ 32 w 58"/>
                  <a:gd name="T17" fmla="*/ 38 h 47"/>
                  <a:gd name="T18" fmla="*/ 58 w 58"/>
                  <a:gd name="T19" fmla="*/ 47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58" h="47">
                    <a:moveTo>
                      <a:pt x="0" y="0"/>
                    </a:moveTo>
                    <a:lnTo>
                      <a:pt x="1" y="4"/>
                    </a:lnTo>
                    <a:lnTo>
                      <a:pt x="1" y="5"/>
                    </a:lnTo>
                    <a:lnTo>
                      <a:pt x="7" y="17"/>
                    </a:lnTo>
                    <a:lnTo>
                      <a:pt x="9" y="21"/>
                    </a:lnTo>
                    <a:lnTo>
                      <a:pt x="15" y="27"/>
                    </a:lnTo>
                    <a:lnTo>
                      <a:pt x="18" y="31"/>
                    </a:lnTo>
                    <a:lnTo>
                      <a:pt x="23" y="34"/>
                    </a:lnTo>
                    <a:lnTo>
                      <a:pt x="32" y="38"/>
                    </a:lnTo>
                    <a:lnTo>
                      <a:pt x="58" y="4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06" name="Freeform 175">
                <a:extLst>
                  <a:ext uri="{FF2B5EF4-FFF2-40B4-BE49-F238E27FC236}">
                    <a16:creationId xmlns:a16="http://schemas.microsoft.com/office/drawing/2014/main" id="{6A24774F-3C7F-CC19-2143-5741CD6B9DE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73538" y="4171950"/>
                <a:ext cx="12700" cy="87312"/>
              </a:xfrm>
              <a:custGeom>
                <a:avLst/>
                <a:gdLst>
                  <a:gd name="T0" fmla="*/ 1 w 8"/>
                  <a:gd name="T1" fmla="*/ 0 h 55"/>
                  <a:gd name="T2" fmla="*/ 2 w 8"/>
                  <a:gd name="T3" fmla="*/ 6 h 55"/>
                  <a:gd name="T4" fmla="*/ 6 w 8"/>
                  <a:gd name="T5" fmla="*/ 18 h 55"/>
                  <a:gd name="T6" fmla="*/ 8 w 8"/>
                  <a:gd name="T7" fmla="*/ 24 h 55"/>
                  <a:gd name="T8" fmla="*/ 8 w 8"/>
                  <a:gd name="T9" fmla="*/ 28 h 55"/>
                  <a:gd name="T10" fmla="*/ 8 w 8"/>
                  <a:gd name="T11" fmla="*/ 31 h 55"/>
                  <a:gd name="T12" fmla="*/ 6 w 8"/>
                  <a:gd name="T13" fmla="*/ 35 h 55"/>
                  <a:gd name="T14" fmla="*/ 5 w 8"/>
                  <a:gd name="T15" fmla="*/ 39 h 55"/>
                  <a:gd name="T16" fmla="*/ 2 w 8"/>
                  <a:gd name="T17" fmla="*/ 46 h 55"/>
                  <a:gd name="T18" fmla="*/ 1 w 8"/>
                  <a:gd name="T19" fmla="*/ 48 h 55"/>
                  <a:gd name="T20" fmla="*/ 1 w 8"/>
                  <a:gd name="T21" fmla="*/ 50 h 55"/>
                  <a:gd name="T22" fmla="*/ 0 w 8"/>
                  <a:gd name="T23" fmla="*/ 53 h 55"/>
                  <a:gd name="T24" fmla="*/ 0 w 8"/>
                  <a:gd name="T25" fmla="*/ 55 h 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8" h="55">
                    <a:moveTo>
                      <a:pt x="1" y="0"/>
                    </a:moveTo>
                    <a:lnTo>
                      <a:pt x="2" y="6"/>
                    </a:lnTo>
                    <a:lnTo>
                      <a:pt x="6" y="18"/>
                    </a:lnTo>
                    <a:lnTo>
                      <a:pt x="8" y="24"/>
                    </a:lnTo>
                    <a:lnTo>
                      <a:pt x="8" y="28"/>
                    </a:lnTo>
                    <a:lnTo>
                      <a:pt x="8" y="31"/>
                    </a:lnTo>
                    <a:lnTo>
                      <a:pt x="6" y="35"/>
                    </a:lnTo>
                    <a:lnTo>
                      <a:pt x="5" y="39"/>
                    </a:lnTo>
                    <a:lnTo>
                      <a:pt x="2" y="46"/>
                    </a:lnTo>
                    <a:lnTo>
                      <a:pt x="1" y="48"/>
                    </a:lnTo>
                    <a:lnTo>
                      <a:pt x="1" y="50"/>
                    </a:lnTo>
                    <a:lnTo>
                      <a:pt x="0" y="53"/>
                    </a:lnTo>
                    <a:lnTo>
                      <a:pt x="0" y="5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07" name="Freeform 176">
                <a:extLst>
                  <a:ext uri="{FF2B5EF4-FFF2-40B4-BE49-F238E27FC236}">
                    <a16:creationId xmlns:a16="http://schemas.microsoft.com/office/drawing/2014/main" id="{8C6D6D33-0BFC-7932-4418-E158EC54D96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56076" y="4259263"/>
                <a:ext cx="17463" cy="57150"/>
              </a:xfrm>
              <a:custGeom>
                <a:avLst/>
                <a:gdLst>
                  <a:gd name="T0" fmla="*/ 11 w 11"/>
                  <a:gd name="T1" fmla="*/ 0 h 36"/>
                  <a:gd name="T2" fmla="*/ 11 w 11"/>
                  <a:gd name="T3" fmla="*/ 15 h 36"/>
                  <a:gd name="T4" fmla="*/ 10 w 11"/>
                  <a:gd name="T5" fmla="*/ 21 h 36"/>
                  <a:gd name="T6" fmla="*/ 10 w 11"/>
                  <a:gd name="T7" fmla="*/ 23 h 36"/>
                  <a:gd name="T8" fmla="*/ 10 w 11"/>
                  <a:gd name="T9" fmla="*/ 26 h 36"/>
                  <a:gd name="T10" fmla="*/ 9 w 11"/>
                  <a:gd name="T11" fmla="*/ 28 h 36"/>
                  <a:gd name="T12" fmla="*/ 8 w 11"/>
                  <a:gd name="T13" fmla="*/ 31 h 36"/>
                  <a:gd name="T14" fmla="*/ 7 w 11"/>
                  <a:gd name="T15" fmla="*/ 32 h 36"/>
                  <a:gd name="T16" fmla="*/ 6 w 11"/>
                  <a:gd name="T17" fmla="*/ 34 h 36"/>
                  <a:gd name="T18" fmla="*/ 5 w 11"/>
                  <a:gd name="T19" fmla="*/ 35 h 36"/>
                  <a:gd name="T20" fmla="*/ 3 w 11"/>
                  <a:gd name="T21" fmla="*/ 36 h 36"/>
                  <a:gd name="T22" fmla="*/ 2 w 11"/>
                  <a:gd name="T23" fmla="*/ 36 h 36"/>
                  <a:gd name="T24" fmla="*/ 0 w 11"/>
                  <a:gd name="T25" fmla="*/ 36 h 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1" h="36">
                    <a:moveTo>
                      <a:pt x="11" y="0"/>
                    </a:moveTo>
                    <a:lnTo>
                      <a:pt x="11" y="15"/>
                    </a:lnTo>
                    <a:lnTo>
                      <a:pt x="10" y="21"/>
                    </a:lnTo>
                    <a:lnTo>
                      <a:pt x="10" y="23"/>
                    </a:lnTo>
                    <a:lnTo>
                      <a:pt x="10" y="26"/>
                    </a:lnTo>
                    <a:lnTo>
                      <a:pt x="9" y="28"/>
                    </a:lnTo>
                    <a:lnTo>
                      <a:pt x="8" y="31"/>
                    </a:lnTo>
                    <a:lnTo>
                      <a:pt x="7" y="32"/>
                    </a:lnTo>
                    <a:lnTo>
                      <a:pt x="6" y="34"/>
                    </a:lnTo>
                    <a:lnTo>
                      <a:pt x="5" y="35"/>
                    </a:lnTo>
                    <a:lnTo>
                      <a:pt x="3" y="36"/>
                    </a:lnTo>
                    <a:lnTo>
                      <a:pt x="2" y="36"/>
                    </a:lnTo>
                    <a:lnTo>
                      <a:pt x="0" y="3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08" name="Freeform 177">
                <a:extLst>
                  <a:ext uri="{FF2B5EF4-FFF2-40B4-BE49-F238E27FC236}">
                    <a16:creationId xmlns:a16="http://schemas.microsoft.com/office/drawing/2014/main" id="{15C10E6E-17E0-87CF-AFCA-37048686FA6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05251" y="4313238"/>
                <a:ext cx="84138" cy="49212"/>
              </a:xfrm>
              <a:custGeom>
                <a:avLst/>
                <a:gdLst>
                  <a:gd name="T0" fmla="*/ 53 w 53"/>
                  <a:gd name="T1" fmla="*/ 31 h 31"/>
                  <a:gd name="T2" fmla="*/ 48 w 53"/>
                  <a:gd name="T3" fmla="*/ 30 h 31"/>
                  <a:gd name="T4" fmla="*/ 43 w 53"/>
                  <a:gd name="T5" fmla="*/ 28 h 31"/>
                  <a:gd name="T6" fmla="*/ 24 w 53"/>
                  <a:gd name="T7" fmla="*/ 25 h 31"/>
                  <a:gd name="T8" fmla="*/ 23 w 53"/>
                  <a:gd name="T9" fmla="*/ 25 h 31"/>
                  <a:gd name="T10" fmla="*/ 21 w 53"/>
                  <a:gd name="T11" fmla="*/ 24 h 31"/>
                  <a:gd name="T12" fmla="*/ 20 w 53"/>
                  <a:gd name="T13" fmla="*/ 24 h 31"/>
                  <a:gd name="T14" fmla="*/ 19 w 53"/>
                  <a:gd name="T15" fmla="*/ 23 h 31"/>
                  <a:gd name="T16" fmla="*/ 18 w 53"/>
                  <a:gd name="T17" fmla="*/ 22 h 31"/>
                  <a:gd name="T18" fmla="*/ 18 w 53"/>
                  <a:gd name="T19" fmla="*/ 21 h 31"/>
                  <a:gd name="T20" fmla="*/ 17 w 53"/>
                  <a:gd name="T21" fmla="*/ 19 h 31"/>
                  <a:gd name="T22" fmla="*/ 17 w 53"/>
                  <a:gd name="T23" fmla="*/ 17 h 31"/>
                  <a:gd name="T24" fmla="*/ 16 w 53"/>
                  <a:gd name="T25" fmla="*/ 13 h 31"/>
                  <a:gd name="T26" fmla="*/ 15 w 53"/>
                  <a:gd name="T27" fmla="*/ 11 h 31"/>
                  <a:gd name="T28" fmla="*/ 14 w 53"/>
                  <a:gd name="T29" fmla="*/ 9 h 31"/>
                  <a:gd name="T30" fmla="*/ 13 w 53"/>
                  <a:gd name="T31" fmla="*/ 8 h 31"/>
                  <a:gd name="T32" fmla="*/ 11 w 53"/>
                  <a:gd name="T33" fmla="*/ 6 h 31"/>
                  <a:gd name="T34" fmla="*/ 10 w 53"/>
                  <a:gd name="T35" fmla="*/ 6 h 31"/>
                  <a:gd name="T36" fmla="*/ 0 w 53"/>
                  <a:gd name="T37" fmla="*/ 0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</a:cxnLst>
                <a:rect l="0" t="0" r="r" b="b"/>
                <a:pathLst>
                  <a:path w="53" h="31">
                    <a:moveTo>
                      <a:pt x="53" y="31"/>
                    </a:moveTo>
                    <a:lnTo>
                      <a:pt x="48" y="30"/>
                    </a:lnTo>
                    <a:lnTo>
                      <a:pt x="43" y="28"/>
                    </a:lnTo>
                    <a:lnTo>
                      <a:pt x="24" y="25"/>
                    </a:lnTo>
                    <a:lnTo>
                      <a:pt x="23" y="25"/>
                    </a:lnTo>
                    <a:lnTo>
                      <a:pt x="21" y="24"/>
                    </a:lnTo>
                    <a:lnTo>
                      <a:pt x="20" y="24"/>
                    </a:lnTo>
                    <a:lnTo>
                      <a:pt x="19" y="23"/>
                    </a:lnTo>
                    <a:lnTo>
                      <a:pt x="18" y="22"/>
                    </a:lnTo>
                    <a:lnTo>
                      <a:pt x="18" y="21"/>
                    </a:lnTo>
                    <a:lnTo>
                      <a:pt x="17" y="19"/>
                    </a:lnTo>
                    <a:lnTo>
                      <a:pt x="17" y="17"/>
                    </a:lnTo>
                    <a:lnTo>
                      <a:pt x="16" y="13"/>
                    </a:lnTo>
                    <a:lnTo>
                      <a:pt x="15" y="11"/>
                    </a:lnTo>
                    <a:lnTo>
                      <a:pt x="14" y="9"/>
                    </a:lnTo>
                    <a:lnTo>
                      <a:pt x="13" y="8"/>
                    </a:lnTo>
                    <a:lnTo>
                      <a:pt x="11" y="6"/>
                    </a:lnTo>
                    <a:lnTo>
                      <a:pt x="10" y="6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09" name="Freeform 178">
                <a:extLst>
                  <a:ext uri="{FF2B5EF4-FFF2-40B4-BE49-F238E27FC236}">
                    <a16:creationId xmlns:a16="http://schemas.microsoft.com/office/drawing/2014/main" id="{AC01ED77-5FA1-CAB9-BE0F-FE754D00DAE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75088" y="4310063"/>
                <a:ext cx="30163" cy="3175"/>
              </a:xfrm>
              <a:custGeom>
                <a:avLst/>
                <a:gdLst>
                  <a:gd name="T0" fmla="*/ 19 w 19"/>
                  <a:gd name="T1" fmla="*/ 2 h 2"/>
                  <a:gd name="T2" fmla="*/ 18 w 19"/>
                  <a:gd name="T3" fmla="*/ 1 h 2"/>
                  <a:gd name="T4" fmla="*/ 15 w 19"/>
                  <a:gd name="T5" fmla="*/ 0 h 2"/>
                  <a:gd name="T6" fmla="*/ 10 w 19"/>
                  <a:gd name="T7" fmla="*/ 0 h 2"/>
                  <a:gd name="T8" fmla="*/ 0 w 19"/>
                  <a:gd name="T9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" h="2">
                    <a:moveTo>
                      <a:pt x="19" y="2"/>
                    </a:moveTo>
                    <a:lnTo>
                      <a:pt x="18" y="1"/>
                    </a:lnTo>
                    <a:lnTo>
                      <a:pt x="15" y="0"/>
                    </a:lnTo>
                    <a:lnTo>
                      <a:pt x="10" y="0"/>
                    </a:lnTo>
                    <a:lnTo>
                      <a:pt x="0" y="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10" name="Freeform 179">
                <a:extLst>
                  <a:ext uri="{FF2B5EF4-FFF2-40B4-BE49-F238E27FC236}">
                    <a16:creationId xmlns:a16="http://schemas.microsoft.com/office/drawing/2014/main" id="{65AC9648-B6DE-B667-0BD8-A5B717147C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98926" y="3479800"/>
                <a:ext cx="31750" cy="53975"/>
              </a:xfrm>
              <a:custGeom>
                <a:avLst/>
                <a:gdLst>
                  <a:gd name="T0" fmla="*/ 0 w 20"/>
                  <a:gd name="T1" fmla="*/ 34 h 34"/>
                  <a:gd name="T2" fmla="*/ 4 w 20"/>
                  <a:gd name="T3" fmla="*/ 33 h 34"/>
                  <a:gd name="T4" fmla="*/ 5 w 20"/>
                  <a:gd name="T5" fmla="*/ 32 h 34"/>
                  <a:gd name="T6" fmla="*/ 7 w 20"/>
                  <a:gd name="T7" fmla="*/ 31 h 34"/>
                  <a:gd name="T8" fmla="*/ 8 w 20"/>
                  <a:gd name="T9" fmla="*/ 30 h 34"/>
                  <a:gd name="T10" fmla="*/ 10 w 20"/>
                  <a:gd name="T11" fmla="*/ 28 h 34"/>
                  <a:gd name="T12" fmla="*/ 11 w 20"/>
                  <a:gd name="T13" fmla="*/ 26 h 34"/>
                  <a:gd name="T14" fmla="*/ 18 w 20"/>
                  <a:gd name="T15" fmla="*/ 12 h 34"/>
                  <a:gd name="T16" fmla="*/ 19 w 20"/>
                  <a:gd name="T17" fmla="*/ 10 h 34"/>
                  <a:gd name="T18" fmla="*/ 19 w 20"/>
                  <a:gd name="T19" fmla="*/ 9 h 34"/>
                  <a:gd name="T20" fmla="*/ 19 w 20"/>
                  <a:gd name="T21" fmla="*/ 7 h 34"/>
                  <a:gd name="T22" fmla="*/ 20 w 20"/>
                  <a:gd name="T23" fmla="*/ 6 h 34"/>
                  <a:gd name="T24" fmla="*/ 20 w 20"/>
                  <a:gd name="T25" fmla="*/ 4 h 34"/>
                  <a:gd name="T26" fmla="*/ 19 w 20"/>
                  <a:gd name="T27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20" h="34">
                    <a:moveTo>
                      <a:pt x="0" y="34"/>
                    </a:moveTo>
                    <a:lnTo>
                      <a:pt x="4" y="33"/>
                    </a:lnTo>
                    <a:lnTo>
                      <a:pt x="5" y="32"/>
                    </a:lnTo>
                    <a:lnTo>
                      <a:pt x="7" y="31"/>
                    </a:lnTo>
                    <a:lnTo>
                      <a:pt x="8" y="30"/>
                    </a:lnTo>
                    <a:lnTo>
                      <a:pt x="10" y="28"/>
                    </a:lnTo>
                    <a:lnTo>
                      <a:pt x="11" y="26"/>
                    </a:lnTo>
                    <a:lnTo>
                      <a:pt x="18" y="12"/>
                    </a:lnTo>
                    <a:lnTo>
                      <a:pt x="19" y="10"/>
                    </a:lnTo>
                    <a:lnTo>
                      <a:pt x="19" y="9"/>
                    </a:lnTo>
                    <a:lnTo>
                      <a:pt x="19" y="7"/>
                    </a:lnTo>
                    <a:lnTo>
                      <a:pt x="20" y="6"/>
                    </a:lnTo>
                    <a:lnTo>
                      <a:pt x="20" y="4"/>
                    </a:lnTo>
                    <a:lnTo>
                      <a:pt x="19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11" name="Freeform 180">
                <a:extLst>
                  <a:ext uri="{FF2B5EF4-FFF2-40B4-BE49-F238E27FC236}">
                    <a16:creationId xmlns:a16="http://schemas.microsoft.com/office/drawing/2014/main" id="{5AF8B8A2-C1B1-5A7C-8500-9B26BF28098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30626" y="2646363"/>
                <a:ext cx="87313" cy="60325"/>
              </a:xfrm>
              <a:custGeom>
                <a:avLst/>
                <a:gdLst>
                  <a:gd name="T0" fmla="*/ 0 w 55"/>
                  <a:gd name="T1" fmla="*/ 0 h 38"/>
                  <a:gd name="T2" fmla="*/ 9 w 55"/>
                  <a:gd name="T3" fmla="*/ 5 h 38"/>
                  <a:gd name="T4" fmla="*/ 13 w 55"/>
                  <a:gd name="T5" fmla="*/ 8 h 38"/>
                  <a:gd name="T6" fmla="*/ 16 w 55"/>
                  <a:gd name="T7" fmla="*/ 13 h 38"/>
                  <a:gd name="T8" fmla="*/ 18 w 55"/>
                  <a:gd name="T9" fmla="*/ 19 h 38"/>
                  <a:gd name="T10" fmla="*/ 18 w 55"/>
                  <a:gd name="T11" fmla="*/ 21 h 38"/>
                  <a:gd name="T12" fmla="*/ 19 w 55"/>
                  <a:gd name="T13" fmla="*/ 22 h 38"/>
                  <a:gd name="T14" fmla="*/ 19 w 55"/>
                  <a:gd name="T15" fmla="*/ 23 h 38"/>
                  <a:gd name="T16" fmla="*/ 20 w 55"/>
                  <a:gd name="T17" fmla="*/ 23 h 38"/>
                  <a:gd name="T18" fmla="*/ 22 w 55"/>
                  <a:gd name="T19" fmla="*/ 25 h 38"/>
                  <a:gd name="T20" fmla="*/ 46 w 55"/>
                  <a:gd name="T21" fmla="*/ 33 h 38"/>
                  <a:gd name="T22" fmla="*/ 55 w 55"/>
                  <a:gd name="T23" fmla="*/ 38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55" h="38">
                    <a:moveTo>
                      <a:pt x="0" y="0"/>
                    </a:moveTo>
                    <a:lnTo>
                      <a:pt x="9" y="5"/>
                    </a:lnTo>
                    <a:lnTo>
                      <a:pt x="13" y="8"/>
                    </a:lnTo>
                    <a:lnTo>
                      <a:pt x="16" y="13"/>
                    </a:lnTo>
                    <a:lnTo>
                      <a:pt x="18" y="19"/>
                    </a:lnTo>
                    <a:lnTo>
                      <a:pt x="18" y="21"/>
                    </a:lnTo>
                    <a:lnTo>
                      <a:pt x="19" y="22"/>
                    </a:lnTo>
                    <a:lnTo>
                      <a:pt x="19" y="23"/>
                    </a:lnTo>
                    <a:lnTo>
                      <a:pt x="20" y="23"/>
                    </a:lnTo>
                    <a:lnTo>
                      <a:pt x="22" y="25"/>
                    </a:lnTo>
                    <a:lnTo>
                      <a:pt x="46" y="33"/>
                    </a:lnTo>
                    <a:lnTo>
                      <a:pt x="55" y="38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12" name="Freeform 181">
                <a:extLst>
                  <a:ext uri="{FF2B5EF4-FFF2-40B4-BE49-F238E27FC236}">
                    <a16:creationId xmlns:a16="http://schemas.microsoft.com/office/drawing/2014/main" id="{97E5F19D-24FF-AA77-7713-7D588674AA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83051" y="3533775"/>
                <a:ext cx="15875" cy="3175"/>
              </a:xfrm>
              <a:custGeom>
                <a:avLst/>
                <a:gdLst>
                  <a:gd name="T0" fmla="*/ 0 w 10"/>
                  <a:gd name="T1" fmla="*/ 2 h 2"/>
                  <a:gd name="T2" fmla="*/ 3 w 10"/>
                  <a:gd name="T3" fmla="*/ 1 h 2"/>
                  <a:gd name="T4" fmla="*/ 10 w 10"/>
                  <a:gd name="T5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0" h="2">
                    <a:moveTo>
                      <a:pt x="0" y="2"/>
                    </a:moveTo>
                    <a:lnTo>
                      <a:pt x="3" y="1"/>
                    </a:lnTo>
                    <a:lnTo>
                      <a:pt x="1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13" name="Freeform 182">
                <a:extLst>
                  <a:ext uri="{FF2B5EF4-FFF2-40B4-BE49-F238E27FC236}">
                    <a16:creationId xmlns:a16="http://schemas.microsoft.com/office/drawing/2014/main" id="{AC4B16AF-8B02-E087-99B1-879C4939791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87676" y="3327400"/>
                <a:ext cx="31750" cy="19050"/>
              </a:xfrm>
              <a:custGeom>
                <a:avLst/>
                <a:gdLst>
                  <a:gd name="T0" fmla="*/ 0 w 20"/>
                  <a:gd name="T1" fmla="*/ 0 h 12"/>
                  <a:gd name="T2" fmla="*/ 5 w 20"/>
                  <a:gd name="T3" fmla="*/ 2 h 12"/>
                  <a:gd name="T4" fmla="*/ 15 w 20"/>
                  <a:gd name="T5" fmla="*/ 10 h 12"/>
                  <a:gd name="T6" fmla="*/ 20 w 20"/>
                  <a:gd name="T7" fmla="*/ 12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20" h="12">
                    <a:moveTo>
                      <a:pt x="0" y="0"/>
                    </a:moveTo>
                    <a:lnTo>
                      <a:pt x="5" y="2"/>
                    </a:lnTo>
                    <a:lnTo>
                      <a:pt x="15" y="10"/>
                    </a:lnTo>
                    <a:lnTo>
                      <a:pt x="20" y="1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14" name="Freeform 183">
                <a:extLst>
                  <a:ext uri="{FF2B5EF4-FFF2-40B4-BE49-F238E27FC236}">
                    <a16:creationId xmlns:a16="http://schemas.microsoft.com/office/drawing/2014/main" id="{D4289A57-0B07-C29E-E7F6-DE7C6D8045E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67051" y="3395663"/>
                <a:ext cx="68263" cy="23812"/>
              </a:xfrm>
              <a:custGeom>
                <a:avLst/>
                <a:gdLst>
                  <a:gd name="T0" fmla="*/ 43 w 43"/>
                  <a:gd name="T1" fmla="*/ 0 h 15"/>
                  <a:gd name="T2" fmla="*/ 37 w 43"/>
                  <a:gd name="T3" fmla="*/ 1 h 15"/>
                  <a:gd name="T4" fmla="*/ 34 w 43"/>
                  <a:gd name="T5" fmla="*/ 3 h 15"/>
                  <a:gd name="T6" fmla="*/ 32 w 43"/>
                  <a:gd name="T7" fmla="*/ 4 h 15"/>
                  <a:gd name="T8" fmla="*/ 26 w 43"/>
                  <a:gd name="T9" fmla="*/ 9 h 15"/>
                  <a:gd name="T10" fmla="*/ 24 w 43"/>
                  <a:gd name="T11" fmla="*/ 11 h 15"/>
                  <a:gd name="T12" fmla="*/ 20 w 43"/>
                  <a:gd name="T13" fmla="*/ 12 h 15"/>
                  <a:gd name="T14" fmla="*/ 4 w 43"/>
                  <a:gd name="T15" fmla="*/ 15 h 15"/>
                  <a:gd name="T16" fmla="*/ 2 w 43"/>
                  <a:gd name="T17" fmla="*/ 15 h 15"/>
                  <a:gd name="T18" fmla="*/ 0 w 43"/>
                  <a:gd name="T19" fmla="*/ 15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43" h="15">
                    <a:moveTo>
                      <a:pt x="43" y="0"/>
                    </a:moveTo>
                    <a:lnTo>
                      <a:pt x="37" y="1"/>
                    </a:lnTo>
                    <a:lnTo>
                      <a:pt x="34" y="3"/>
                    </a:lnTo>
                    <a:lnTo>
                      <a:pt x="32" y="4"/>
                    </a:lnTo>
                    <a:lnTo>
                      <a:pt x="26" y="9"/>
                    </a:lnTo>
                    <a:lnTo>
                      <a:pt x="24" y="11"/>
                    </a:lnTo>
                    <a:lnTo>
                      <a:pt x="20" y="12"/>
                    </a:lnTo>
                    <a:lnTo>
                      <a:pt x="4" y="15"/>
                    </a:lnTo>
                    <a:lnTo>
                      <a:pt x="2" y="15"/>
                    </a:lnTo>
                    <a:lnTo>
                      <a:pt x="0" y="1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15" name="Freeform 184">
                <a:extLst>
                  <a:ext uri="{FF2B5EF4-FFF2-40B4-BE49-F238E27FC236}">
                    <a16:creationId xmlns:a16="http://schemas.microsoft.com/office/drawing/2014/main" id="{FD71E1AE-D35F-305E-C331-1C6D885C650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84488" y="3417888"/>
                <a:ext cx="182563" cy="66675"/>
              </a:xfrm>
              <a:custGeom>
                <a:avLst/>
                <a:gdLst>
                  <a:gd name="T0" fmla="*/ 115 w 115"/>
                  <a:gd name="T1" fmla="*/ 1 h 42"/>
                  <a:gd name="T2" fmla="*/ 112 w 115"/>
                  <a:gd name="T3" fmla="*/ 0 h 42"/>
                  <a:gd name="T4" fmla="*/ 111 w 115"/>
                  <a:gd name="T5" fmla="*/ 0 h 42"/>
                  <a:gd name="T6" fmla="*/ 109 w 115"/>
                  <a:gd name="T7" fmla="*/ 0 h 42"/>
                  <a:gd name="T8" fmla="*/ 108 w 115"/>
                  <a:gd name="T9" fmla="*/ 1 h 42"/>
                  <a:gd name="T10" fmla="*/ 106 w 115"/>
                  <a:gd name="T11" fmla="*/ 1 h 42"/>
                  <a:gd name="T12" fmla="*/ 105 w 115"/>
                  <a:gd name="T13" fmla="*/ 2 h 42"/>
                  <a:gd name="T14" fmla="*/ 104 w 115"/>
                  <a:gd name="T15" fmla="*/ 4 h 42"/>
                  <a:gd name="T16" fmla="*/ 100 w 115"/>
                  <a:gd name="T17" fmla="*/ 9 h 42"/>
                  <a:gd name="T18" fmla="*/ 99 w 115"/>
                  <a:gd name="T19" fmla="*/ 10 h 42"/>
                  <a:gd name="T20" fmla="*/ 98 w 115"/>
                  <a:gd name="T21" fmla="*/ 11 h 42"/>
                  <a:gd name="T22" fmla="*/ 96 w 115"/>
                  <a:gd name="T23" fmla="*/ 12 h 42"/>
                  <a:gd name="T24" fmla="*/ 95 w 115"/>
                  <a:gd name="T25" fmla="*/ 12 h 42"/>
                  <a:gd name="T26" fmla="*/ 94 w 115"/>
                  <a:gd name="T27" fmla="*/ 12 h 42"/>
                  <a:gd name="T28" fmla="*/ 69 w 115"/>
                  <a:gd name="T29" fmla="*/ 9 h 42"/>
                  <a:gd name="T30" fmla="*/ 67 w 115"/>
                  <a:gd name="T31" fmla="*/ 9 h 42"/>
                  <a:gd name="T32" fmla="*/ 67 w 115"/>
                  <a:gd name="T33" fmla="*/ 9 h 42"/>
                  <a:gd name="T34" fmla="*/ 66 w 115"/>
                  <a:gd name="T35" fmla="*/ 9 h 42"/>
                  <a:gd name="T36" fmla="*/ 64 w 115"/>
                  <a:gd name="T37" fmla="*/ 11 h 42"/>
                  <a:gd name="T38" fmla="*/ 63 w 115"/>
                  <a:gd name="T39" fmla="*/ 11 h 42"/>
                  <a:gd name="T40" fmla="*/ 62 w 115"/>
                  <a:gd name="T41" fmla="*/ 12 h 42"/>
                  <a:gd name="T42" fmla="*/ 44 w 115"/>
                  <a:gd name="T43" fmla="*/ 16 h 42"/>
                  <a:gd name="T44" fmla="*/ 42 w 115"/>
                  <a:gd name="T45" fmla="*/ 16 h 42"/>
                  <a:gd name="T46" fmla="*/ 40 w 115"/>
                  <a:gd name="T47" fmla="*/ 17 h 42"/>
                  <a:gd name="T48" fmla="*/ 39 w 115"/>
                  <a:gd name="T49" fmla="*/ 18 h 42"/>
                  <a:gd name="T50" fmla="*/ 30 w 115"/>
                  <a:gd name="T51" fmla="*/ 26 h 42"/>
                  <a:gd name="T52" fmla="*/ 29 w 115"/>
                  <a:gd name="T53" fmla="*/ 27 h 42"/>
                  <a:gd name="T54" fmla="*/ 29 w 115"/>
                  <a:gd name="T55" fmla="*/ 27 h 42"/>
                  <a:gd name="T56" fmla="*/ 28 w 115"/>
                  <a:gd name="T57" fmla="*/ 27 h 42"/>
                  <a:gd name="T58" fmla="*/ 27 w 115"/>
                  <a:gd name="T59" fmla="*/ 27 h 42"/>
                  <a:gd name="T60" fmla="*/ 27 w 115"/>
                  <a:gd name="T61" fmla="*/ 27 h 42"/>
                  <a:gd name="T62" fmla="*/ 21 w 115"/>
                  <a:gd name="T63" fmla="*/ 26 h 42"/>
                  <a:gd name="T64" fmla="*/ 21 w 115"/>
                  <a:gd name="T65" fmla="*/ 25 h 42"/>
                  <a:gd name="T66" fmla="*/ 18 w 115"/>
                  <a:gd name="T67" fmla="*/ 26 h 42"/>
                  <a:gd name="T68" fmla="*/ 15 w 115"/>
                  <a:gd name="T69" fmla="*/ 27 h 42"/>
                  <a:gd name="T70" fmla="*/ 12 w 115"/>
                  <a:gd name="T71" fmla="*/ 28 h 42"/>
                  <a:gd name="T72" fmla="*/ 10 w 115"/>
                  <a:gd name="T73" fmla="*/ 31 h 42"/>
                  <a:gd name="T74" fmla="*/ 3 w 115"/>
                  <a:gd name="T75" fmla="*/ 39 h 42"/>
                  <a:gd name="T76" fmla="*/ 0 w 115"/>
                  <a:gd name="T77" fmla="*/ 42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</a:cxnLst>
                <a:rect l="0" t="0" r="r" b="b"/>
                <a:pathLst>
                  <a:path w="115" h="42">
                    <a:moveTo>
                      <a:pt x="115" y="1"/>
                    </a:moveTo>
                    <a:lnTo>
                      <a:pt x="112" y="0"/>
                    </a:lnTo>
                    <a:lnTo>
                      <a:pt x="111" y="0"/>
                    </a:lnTo>
                    <a:lnTo>
                      <a:pt x="109" y="0"/>
                    </a:lnTo>
                    <a:lnTo>
                      <a:pt x="108" y="1"/>
                    </a:lnTo>
                    <a:lnTo>
                      <a:pt x="106" y="1"/>
                    </a:lnTo>
                    <a:lnTo>
                      <a:pt x="105" y="2"/>
                    </a:lnTo>
                    <a:lnTo>
                      <a:pt x="104" y="4"/>
                    </a:lnTo>
                    <a:lnTo>
                      <a:pt x="100" y="9"/>
                    </a:lnTo>
                    <a:lnTo>
                      <a:pt x="99" y="10"/>
                    </a:lnTo>
                    <a:lnTo>
                      <a:pt x="98" y="11"/>
                    </a:lnTo>
                    <a:lnTo>
                      <a:pt x="96" y="12"/>
                    </a:lnTo>
                    <a:lnTo>
                      <a:pt x="95" y="12"/>
                    </a:lnTo>
                    <a:lnTo>
                      <a:pt x="94" y="12"/>
                    </a:lnTo>
                    <a:lnTo>
                      <a:pt x="69" y="9"/>
                    </a:lnTo>
                    <a:lnTo>
                      <a:pt x="67" y="9"/>
                    </a:lnTo>
                    <a:lnTo>
                      <a:pt x="67" y="9"/>
                    </a:lnTo>
                    <a:lnTo>
                      <a:pt x="66" y="9"/>
                    </a:lnTo>
                    <a:lnTo>
                      <a:pt x="64" y="11"/>
                    </a:lnTo>
                    <a:lnTo>
                      <a:pt x="63" y="11"/>
                    </a:lnTo>
                    <a:lnTo>
                      <a:pt x="62" y="12"/>
                    </a:lnTo>
                    <a:lnTo>
                      <a:pt x="44" y="16"/>
                    </a:lnTo>
                    <a:lnTo>
                      <a:pt x="42" y="16"/>
                    </a:lnTo>
                    <a:lnTo>
                      <a:pt x="40" y="17"/>
                    </a:lnTo>
                    <a:lnTo>
                      <a:pt x="39" y="18"/>
                    </a:lnTo>
                    <a:lnTo>
                      <a:pt x="30" y="26"/>
                    </a:lnTo>
                    <a:lnTo>
                      <a:pt x="29" y="27"/>
                    </a:lnTo>
                    <a:lnTo>
                      <a:pt x="29" y="27"/>
                    </a:lnTo>
                    <a:lnTo>
                      <a:pt x="28" y="27"/>
                    </a:lnTo>
                    <a:lnTo>
                      <a:pt x="27" y="27"/>
                    </a:lnTo>
                    <a:lnTo>
                      <a:pt x="27" y="27"/>
                    </a:lnTo>
                    <a:lnTo>
                      <a:pt x="21" y="26"/>
                    </a:lnTo>
                    <a:lnTo>
                      <a:pt x="21" y="25"/>
                    </a:lnTo>
                    <a:lnTo>
                      <a:pt x="18" y="26"/>
                    </a:lnTo>
                    <a:lnTo>
                      <a:pt x="15" y="27"/>
                    </a:lnTo>
                    <a:lnTo>
                      <a:pt x="12" y="28"/>
                    </a:lnTo>
                    <a:lnTo>
                      <a:pt x="10" y="31"/>
                    </a:lnTo>
                    <a:lnTo>
                      <a:pt x="3" y="39"/>
                    </a:lnTo>
                    <a:lnTo>
                      <a:pt x="0" y="4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16" name="Freeform 185">
                <a:extLst>
                  <a:ext uri="{FF2B5EF4-FFF2-40B4-BE49-F238E27FC236}">
                    <a16:creationId xmlns:a16="http://schemas.microsoft.com/office/drawing/2014/main" id="{86128378-0CCE-44E8-83E6-0112C9ECA71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2654301" y="3465513"/>
                <a:ext cx="231775" cy="47625"/>
              </a:xfrm>
              <a:custGeom>
                <a:avLst/>
                <a:gdLst>
                  <a:gd name="T0" fmla="*/ 83 w 146"/>
                  <a:gd name="T1" fmla="*/ 3 h 30"/>
                  <a:gd name="T2" fmla="*/ 82 w 146"/>
                  <a:gd name="T3" fmla="*/ 3 h 30"/>
                  <a:gd name="T4" fmla="*/ 82 w 146"/>
                  <a:gd name="T5" fmla="*/ 3 h 30"/>
                  <a:gd name="T6" fmla="*/ 83 w 146"/>
                  <a:gd name="T7" fmla="*/ 3 h 30"/>
                  <a:gd name="T8" fmla="*/ 83 w 146"/>
                  <a:gd name="T9" fmla="*/ 3 h 30"/>
                  <a:gd name="T10" fmla="*/ 83 w 146"/>
                  <a:gd name="T11" fmla="*/ 3 h 30"/>
                  <a:gd name="T12" fmla="*/ 83 w 146"/>
                  <a:gd name="T13" fmla="*/ 2 h 30"/>
                  <a:gd name="T14" fmla="*/ 83 w 146"/>
                  <a:gd name="T15" fmla="*/ 2 h 30"/>
                  <a:gd name="T16" fmla="*/ 53 w 146"/>
                  <a:gd name="T17" fmla="*/ 1 h 30"/>
                  <a:gd name="T18" fmla="*/ 51 w 146"/>
                  <a:gd name="T19" fmla="*/ 1 h 30"/>
                  <a:gd name="T20" fmla="*/ 50 w 146"/>
                  <a:gd name="T21" fmla="*/ 1 h 30"/>
                  <a:gd name="T22" fmla="*/ 48 w 146"/>
                  <a:gd name="T23" fmla="*/ 2 h 30"/>
                  <a:gd name="T24" fmla="*/ 48 w 146"/>
                  <a:gd name="T25" fmla="*/ 3 h 30"/>
                  <a:gd name="T26" fmla="*/ 41 w 146"/>
                  <a:gd name="T27" fmla="*/ 8 h 30"/>
                  <a:gd name="T28" fmla="*/ 39 w 146"/>
                  <a:gd name="T29" fmla="*/ 10 h 30"/>
                  <a:gd name="T30" fmla="*/ 36 w 146"/>
                  <a:gd name="T31" fmla="*/ 11 h 30"/>
                  <a:gd name="T32" fmla="*/ 31 w 146"/>
                  <a:gd name="T33" fmla="*/ 13 h 30"/>
                  <a:gd name="T34" fmla="*/ 29 w 146"/>
                  <a:gd name="T35" fmla="*/ 13 h 30"/>
                  <a:gd name="T36" fmla="*/ 27 w 146"/>
                  <a:gd name="T37" fmla="*/ 15 h 30"/>
                  <a:gd name="T38" fmla="*/ 20 w 146"/>
                  <a:gd name="T39" fmla="*/ 20 h 30"/>
                  <a:gd name="T40" fmla="*/ 13 w 146"/>
                  <a:gd name="T41" fmla="*/ 26 h 30"/>
                  <a:gd name="T42" fmla="*/ 11 w 146"/>
                  <a:gd name="T43" fmla="*/ 28 h 30"/>
                  <a:gd name="T44" fmla="*/ 9 w 146"/>
                  <a:gd name="T45" fmla="*/ 29 h 30"/>
                  <a:gd name="T46" fmla="*/ 7 w 146"/>
                  <a:gd name="T47" fmla="*/ 29 h 30"/>
                  <a:gd name="T48" fmla="*/ 4 w 146"/>
                  <a:gd name="T49" fmla="*/ 30 h 30"/>
                  <a:gd name="T50" fmla="*/ 2 w 146"/>
                  <a:gd name="T51" fmla="*/ 30 h 30"/>
                  <a:gd name="T52" fmla="*/ 0 w 146"/>
                  <a:gd name="T53" fmla="*/ 29 h 30"/>
                  <a:gd name="T54" fmla="*/ 146 w 146"/>
                  <a:gd name="T55" fmla="*/ 12 h 30"/>
                  <a:gd name="T56" fmla="*/ 145 w 146"/>
                  <a:gd name="T57" fmla="*/ 10 h 30"/>
                  <a:gd name="T58" fmla="*/ 144 w 146"/>
                  <a:gd name="T59" fmla="*/ 9 h 30"/>
                  <a:gd name="T60" fmla="*/ 142 w 146"/>
                  <a:gd name="T61" fmla="*/ 8 h 30"/>
                  <a:gd name="T62" fmla="*/ 130 w 146"/>
                  <a:gd name="T63" fmla="*/ 5 h 30"/>
                  <a:gd name="T64" fmla="*/ 105 w 146"/>
                  <a:gd name="T65" fmla="*/ 0 h 30"/>
                  <a:gd name="T66" fmla="*/ 99 w 146"/>
                  <a:gd name="T67" fmla="*/ 0 h 30"/>
                  <a:gd name="T68" fmla="*/ 83 w 146"/>
                  <a:gd name="T69" fmla="*/ 3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</a:cxnLst>
                <a:rect l="0" t="0" r="r" b="b"/>
                <a:pathLst>
                  <a:path w="146" h="30">
                    <a:moveTo>
                      <a:pt x="83" y="3"/>
                    </a:moveTo>
                    <a:lnTo>
                      <a:pt x="82" y="3"/>
                    </a:lnTo>
                    <a:lnTo>
                      <a:pt x="82" y="3"/>
                    </a:lnTo>
                    <a:lnTo>
                      <a:pt x="83" y="3"/>
                    </a:lnTo>
                    <a:lnTo>
                      <a:pt x="83" y="3"/>
                    </a:lnTo>
                    <a:moveTo>
                      <a:pt x="83" y="3"/>
                    </a:moveTo>
                    <a:lnTo>
                      <a:pt x="83" y="2"/>
                    </a:lnTo>
                    <a:lnTo>
                      <a:pt x="83" y="2"/>
                    </a:lnTo>
                    <a:lnTo>
                      <a:pt x="53" y="1"/>
                    </a:lnTo>
                    <a:lnTo>
                      <a:pt x="51" y="1"/>
                    </a:lnTo>
                    <a:lnTo>
                      <a:pt x="50" y="1"/>
                    </a:lnTo>
                    <a:lnTo>
                      <a:pt x="48" y="2"/>
                    </a:lnTo>
                    <a:lnTo>
                      <a:pt x="48" y="3"/>
                    </a:lnTo>
                    <a:lnTo>
                      <a:pt x="41" y="8"/>
                    </a:lnTo>
                    <a:lnTo>
                      <a:pt x="39" y="10"/>
                    </a:lnTo>
                    <a:lnTo>
                      <a:pt x="36" y="11"/>
                    </a:lnTo>
                    <a:lnTo>
                      <a:pt x="31" y="13"/>
                    </a:lnTo>
                    <a:lnTo>
                      <a:pt x="29" y="13"/>
                    </a:lnTo>
                    <a:lnTo>
                      <a:pt x="27" y="15"/>
                    </a:lnTo>
                    <a:lnTo>
                      <a:pt x="20" y="20"/>
                    </a:lnTo>
                    <a:lnTo>
                      <a:pt x="13" y="26"/>
                    </a:lnTo>
                    <a:lnTo>
                      <a:pt x="11" y="28"/>
                    </a:lnTo>
                    <a:lnTo>
                      <a:pt x="9" y="29"/>
                    </a:lnTo>
                    <a:lnTo>
                      <a:pt x="7" y="29"/>
                    </a:lnTo>
                    <a:lnTo>
                      <a:pt x="4" y="30"/>
                    </a:lnTo>
                    <a:lnTo>
                      <a:pt x="2" y="30"/>
                    </a:lnTo>
                    <a:lnTo>
                      <a:pt x="0" y="29"/>
                    </a:lnTo>
                    <a:moveTo>
                      <a:pt x="146" y="12"/>
                    </a:moveTo>
                    <a:lnTo>
                      <a:pt x="145" y="10"/>
                    </a:lnTo>
                    <a:lnTo>
                      <a:pt x="144" y="9"/>
                    </a:lnTo>
                    <a:lnTo>
                      <a:pt x="142" y="8"/>
                    </a:lnTo>
                    <a:lnTo>
                      <a:pt x="130" y="5"/>
                    </a:lnTo>
                    <a:lnTo>
                      <a:pt x="105" y="0"/>
                    </a:lnTo>
                    <a:lnTo>
                      <a:pt x="99" y="0"/>
                    </a:lnTo>
                    <a:lnTo>
                      <a:pt x="83" y="3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17" name="Freeform 186">
                <a:extLst>
                  <a:ext uri="{FF2B5EF4-FFF2-40B4-BE49-F238E27FC236}">
                    <a16:creationId xmlns:a16="http://schemas.microsoft.com/office/drawing/2014/main" id="{92FDC8E5-9D53-83BB-A92F-5F2DAF671C8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70238" y="3040063"/>
                <a:ext cx="79375" cy="22225"/>
              </a:xfrm>
              <a:custGeom>
                <a:avLst/>
                <a:gdLst>
                  <a:gd name="T0" fmla="*/ 50 w 50"/>
                  <a:gd name="T1" fmla="*/ 14 h 14"/>
                  <a:gd name="T2" fmla="*/ 47 w 50"/>
                  <a:gd name="T3" fmla="*/ 14 h 14"/>
                  <a:gd name="T4" fmla="*/ 44 w 50"/>
                  <a:gd name="T5" fmla="*/ 14 h 14"/>
                  <a:gd name="T6" fmla="*/ 42 w 50"/>
                  <a:gd name="T7" fmla="*/ 13 h 14"/>
                  <a:gd name="T8" fmla="*/ 39 w 50"/>
                  <a:gd name="T9" fmla="*/ 11 h 14"/>
                  <a:gd name="T10" fmla="*/ 37 w 50"/>
                  <a:gd name="T11" fmla="*/ 9 h 14"/>
                  <a:gd name="T12" fmla="*/ 33 w 50"/>
                  <a:gd name="T13" fmla="*/ 5 h 14"/>
                  <a:gd name="T14" fmla="*/ 31 w 50"/>
                  <a:gd name="T15" fmla="*/ 3 h 14"/>
                  <a:gd name="T16" fmla="*/ 30 w 50"/>
                  <a:gd name="T17" fmla="*/ 3 h 14"/>
                  <a:gd name="T18" fmla="*/ 28 w 50"/>
                  <a:gd name="T19" fmla="*/ 2 h 14"/>
                  <a:gd name="T20" fmla="*/ 12 w 50"/>
                  <a:gd name="T21" fmla="*/ 6 h 14"/>
                  <a:gd name="T22" fmla="*/ 11 w 50"/>
                  <a:gd name="T23" fmla="*/ 6 h 14"/>
                  <a:gd name="T24" fmla="*/ 11 w 50"/>
                  <a:gd name="T25" fmla="*/ 6 h 14"/>
                  <a:gd name="T26" fmla="*/ 9 w 50"/>
                  <a:gd name="T27" fmla="*/ 6 h 14"/>
                  <a:gd name="T28" fmla="*/ 4 w 50"/>
                  <a:gd name="T29" fmla="*/ 1 h 14"/>
                  <a:gd name="T30" fmla="*/ 2 w 50"/>
                  <a:gd name="T31" fmla="*/ 0 h 14"/>
                  <a:gd name="T32" fmla="*/ 0 w 50"/>
                  <a:gd name="T33" fmla="*/ 0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50" h="14">
                    <a:moveTo>
                      <a:pt x="50" y="14"/>
                    </a:moveTo>
                    <a:lnTo>
                      <a:pt x="47" y="14"/>
                    </a:lnTo>
                    <a:lnTo>
                      <a:pt x="44" y="14"/>
                    </a:lnTo>
                    <a:lnTo>
                      <a:pt x="42" y="13"/>
                    </a:lnTo>
                    <a:lnTo>
                      <a:pt x="39" y="11"/>
                    </a:lnTo>
                    <a:lnTo>
                      <a:pt x="37" y="9"/>
                    </a:lnTo>
                    <a:lnTo>
                      <a:pt x="33" y="5"/>
                    </a:lnTo>
                    <a:lnTo>
                      <a:pt x="31" y="3"/>
                    </a:lnTo>
                    <a:lnTo>
                      <a:pt x="30" y="3"/>
                    </a:lnTo>
                    <a:lnTo>
                      <a:pt x="28" y="2"/>
                    </a:lnTo>
                    <a:lnTo>
                      <a:pt x="12" y="6"/>
                    </a:lnTo>
                    <a:lnTo>
                      <a:pt x="11" y="6"/>
                    </a:lnTo>
                    <a:lnTo>
                      <a:pt x="11" y="6"/>
                    </a:lnTo>
                    <a:lnTo>
                      <a:pt x="9" y="6"/>
                    </a:lnTo>
                    <a:lnTo>
                      <a:pt x="4" y="1"/>
                    </a:lnTo>
                    <a:lnTo>
                      <a:pt x="2" y="0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18" name="Freeform 187">
                <a:extLst>
                  <a:ext uri="{FF2B5EF4-FFF2-40B4-BE49-F238E27FC236}">
                    <a16:creationId xmlns:a16="http://schemas.microsoft.com/office/drawing/2014/main" id="{48668602-65FC-73C1-C25A-6E48FFB1970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27476" y="2368550"/>
                <a:ext cx="174625" cy="187325"/>
              </a:xfrm>
              <a:custGeom>
                <a:avLst/>
                <a:gdLst>
                  <a:gd name="T0" fmla="*/ 110 w 110"/>
                  <a:gd name="T1" fmla="*/ 0 h 118"/>
                  <a:gd name="T2" fmla="*/ 110 w 110"/>
                  <a:gd name="T3" fmla="*/ 2 h 118"/>
                  <a:gd name="T4" fmla="*/ 110 w 110"/>
                  <a:gd name="T5" fmla="*/ 4 h 118"/>
                  <a:gd name="T6" fmla="*/ 110 w 110"/>
                  <a:gd name="T7" fmla="*/ 6 h 118"/>
                  <a:gd name="T8" fmla="*/ 109 w 110"/>
                  <a:gd name="T9" fmla="*/ 8 h 118"/>
                  <a:gd name="T10" fmla="*/ 108 w 110"/>
                  <a:gd name="T11" fmla="*/ 11 h 118"/>
                  <a:gd name="T12" fmla="*/ 107 w 110"/>
                  <a:gd name="T13" fmla="*/ 13 h 118"/>
                  <a:gd name="T14" fmla="*/ 106 w 110"/>
                  <a:gd name="T15" fmla="*/ 14 h 118"/>
                  <a:gd name="T16" fmla="*/ 99 w 110"/>
                  <a:gd name="T17" fmla="*/ 27 h 118"/>
                  <a:gd name="T18" fmla="*/ 95 w 110"/>
                  <a:gd name="T19" fmla="*/ 33 h 118"/>
                  <a:gd name="T20" fmla="*/ 92 w 110"/>
                  <a:gd name="T21" fmla="*/ 37 h 118"/>
                  <a:gd name="T22" fmla="*/ 91 w 110"/>
                  <a:gd name="T23" fmla="*/ 37 h 118"/>
                  <a:gd name="T24" fmla="*/ 71 w 110"/>
                  <a:gd name="T25" fmla="*/ 54 h 118"/>
                  <a:gd name="T26" fmla="*/ 54 w 110"/>
                  <a:gd name="T27" fmla="*/ 65 h 118"/>
                  <a:gd name="T28" fmla="*/ 48 w 110"/>
                  <a:gd name="T29" fmla="*/ 68 h 118"/>
                  <a:gd name="T30" fmla="*/ 45 w 110"/>
                  <a:gd name="T31" fmla="*/ 70 h 118"/>
                  <a:gd name="T32" fmla="*/ 40 w 110"/>
                  <a:gd name="T33" fmla="*/ 74 h 118"/>
                  <a:gd name="T34" fmla="*/ 38 w 110"/>
                  <a:gd name="T35" fmla="*/ 76 h 118"/>
                  <a:gd name="T36" fmla="*/ 36 w 110"/>
                  <a:gd name="T37" fmla="*/ 77 h 118"/>
                  <a:gd name="T38" fmla="*/ 28 w 110"/>
                  <a:gd name="T39" fmla="*/ 77 h 118"/>
                  <a:gd name="T40" fmla="*/ 23 w 110"/>
                  <a:gd name="T41" fmla="*/ 78 h 118"/>
                  <a:gd name="T42" fmla="*/ 19 w 110"/>
                  <a:gd name="T43" fmla="*/ 80 h 118"/>
                  <a:gd name="T44" fmla="*/ 14 w 110"/>
                  <a:gd name="T45" fmla="*/ 82 h 118"/>
                  <a:gd name="T46" fmla="*/ 10 w 110"/>
                  <a:gd name="T47" fmla="*/ 88 h 118"/>
                  <a:gd name="T48" fmla="*/ 9 w 110"/>
                  <a:gd name="T49" fmla="*/ 89 h 118"/>
                  <a:gd name="T50" fmla="*/ 9 w 110"/>
                  <a:gd name="T51" fmla="*/ 90 h 118"/>
                  <a:gd name="T52" fmla="*/ 8 w 110"/>
                  <a:gd name="T53" fmla="*/ 90 h 118"/>
                  <a:gd name="T54" fmla="*/ 8 w 110"/>
                  <a:gd name="T55" fmla="*/ 92 h 118"/>
                  <a:gd name="T56" fmla="*/ 8 w 110"/>
                  <a:gd name="T57" fmla="*/ 94 h 118"/>
                  <a:gd name="T58" fmla="*/ 8 w 110"/>
                  <a:gd name="T59" fmla="*/ 95 h 118"/>
                  <a:gd name="T60" fmla="*/ 7 w 110"/>
                  <a:gd name="T61" fmla="*/ 97 h 118"/>
                  <a:gd name="T62" fmla="*/ 7 w 110"/>
                  <a:gd name="T63" fmla="*/ 99 h 118"/>
                  <a:gd name="T64" fmla="*/ 3 w 110"/>
                  <a:gd name="T65" fmla="*/ 105 h 118"/>
                  <a:gd name="T66" fmla="*/ 3 w 110"/>
                  <a:gd name="T67" fmla="*/ 107 h 118"/>
                  <a:gd name="T68" fmla="*/ 1 w 110"/>
                  <a:gd name="T69" fmla="*/ 115 h 118"/>
                  <a:gd name="T70" fmla="*/ 0 w 110"/>
                  <a:gd name="T71" fmla="*/ 118 h 1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</a:cxnLst>
                <a:rect l="0" t="0" r="r" b="b"/>
                <a:pathLst>
                  <a:path w="110" h="118">
                    <a:moveTo>
                      <a:pt x="110" y="0"/>
                    </a:moveTo>
                    <a:lnTo>
                      <a:pt x="110" y="2"/>
                    </a:lnTo>
                    <a:lnTo>
                      <a:pt x="110" y="4"/>
                    </a:lnTo>
                    <a:lnTo>
                      <a:pt x="110" y="6"/>
                    </a:lnTo>
                    <a:lnTo>
                      <a:pt x="109" y="8"/>
                    </a:lnTo>
                    <a:lnTo>
                      <a:pt x="108" y="11"/>
                    </a:lnTo>
                    <a:lnTo>
                      <a:pt x="107" y="13"/>
                    </a:lnTo>
                    <a:lnTo>
                      <a:pt x="106" y="14"/>
                    </a:lnTo>
                    <a:lnTo>
                      <a:pt x="99" y="27"/>
                    </a:lnTo>
                    <a:lnTo>
                      <a:pt x="95" y="33"/>
                    </a:lnTo>
                    <a:lnTo>
                      <a:pt x="92" y="37"/>
                    </a:lnTo>
                    <a:lnTo>
                      <a:pt x="91" y="37"/>
                    </a:lnTo>
                    <a:lnTo>
                      <a:pt x="71" y="54"/>
                    </a:lnTo>
                    <a:lnTo>
                      <a:pt x="54" y="65"/>
                    </a:lnTo>
                    <a:lnTo>
                      <a:pt x="48" y="68"/>
                    </a:lnTo>
                    <a:lnTo>
                      <a:pt x="45" y="70"/>
                    </a:lnTo>
                    <a:lnTo>
                      <a:pt x="40" y="74"/>
                    </a:lnTo>
                    <a:lnTo>
                      <a:pt x="38" y="76"/>
                    </a:lnTo>
                    <a:lnTo>
                      <a:pt x="36" y="77"/>
                    </a:lnTo>
                    <a:lnTo>
                      <a:pt x="28" y="77"/>
                    </a:lnTo>
                    <a:lnTo>
                      <a:pt x="23" y="78"/>
                    </a:lnTo>
                    <a:lnTo>
                      <a:pt x="19" y="80"/>
                    </a:lnTo>
                    <a:lnTo>
                      <a:pt x="14" y="82"/>
                    </a:lnTo>
                    <a:lnTo>
                      <a:pt x="10" y="88"/>
                    </a:lnTo>
                    <a:lnTo>
                      <a:pt x="9" y="89"/>
                    </a:lnTo>
                    <a:lnTo>
                      <a:pt x="9" y="90"/>
                    </a:lnTo>
                    <a:lnTo>
                      <a:pt x="8" y="90"/>
                    </a:lnTo>
                    <a:lnTo>
                      <a:pt x="8" y="92"/>
                    </a:lnTo>
                    <a:lnTo>
                      <a:pt x="8" y="94"/>
                    </a:lnTo>
                    <a:lnTo>
                      <a:pt x="8" y="95"/>
                    </a:lnTo>
                    <a:lnTo>
                      <a:pt x="7" y="97"/>
                    </a:lnTo>
                    <a:lnTo>
                      <a:pt x="7" y="99"/>
                    </a:lnTo>
                    <a:lnTo>
                      <a:pt x="3" y="105"/>
                    </a:lnTo>
                    <a:lnTo>
                      <a:pt x="3" y="107"/>
                    </a:lnTo>
                    <a:lnTo>
                      <a:pt x="1" y="115"/>
                    </a:lnTo>
                    <a:lnTo>
                      <a:pt x="0" y="118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19" name="Freeform 188">
                <a:extLst>
                  <a:ext uri="{FF2B5EF4-FFF2-40B4-BE49-F238E27FC236}">
                    <a16:creationId xmlns:a16="http://schemas.microsoft.com/office/drawing/2014/main" id="{0453448F-B2E0-00CA-7CB5-70F051E74A2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33813" y="2555875"/>
                <a:ext cx="92075" cy="22225"/>
              </a:xfrm>
              <a:custGeom>
                <a:avLst/>
                <a:gdLst>
                  <a:gd name="T0" fmla="*/ 0 w 58"/>
                  <a:gd name="T1" fmla="*/ 9 h 14"/>
                  <a:gd name="T2" fmla="*/ 3 w 58"/>
                  <a:gd name="T3" fmla="*/ 9 h 14"/>
                  <a:gd name="T4" fmla="*/ 13 w 58"/>
                  <a:gd name="T5" fmla="*/ 13 h 14"/>
                  <a:gd name="T6" fmla="*/ 16 w 58"/>
                  <a:gd name="T7" fmla="*/ 14 h 14"/>
                  <a:gd name="T8" fmla="*/ 18 w 58"/>
                  <a:gd name="T9" fmla="*/ 14 h 14"/>
                  <a:gd name="T10" fmla="*/ 21 w 58"/>
                  <a:gd name="T11" fmla="*/ 13 h 14"/>
                  <a:gd name="T12" fmla="*/ 24 w 58"/>
                  <a:gd name="T13" fmla="*/ 11 h 14"/>
                  <a:gd name="T14" fmla="*/ 35 w 58"/>
                  <a:gd name="T15" fmla="*/ 3 h 14"/>
                  <a:gd name="T16" fmla="*/ 37 w 58"/>
                  <a:gd name="T17" fmla="*/ 1 h 14"/>
                  <a:gd name="T18" fmla="*/ 41 w 58"/>
                  <a:gd name="T19" fmla="*/ 0 h 14"/>
                  <a:gd name="T20" fmla="*/ 44 w 58"/>
                  <a:gd name="T21" fmla="*/ 0 h 14"/>
                  <a:gd name="T22" fmla="*/ 51 w 58"/>
                  <a:gd name="T23" fmla="*/ 0 h 14"/>
                  <a:gd name="T24" fmla="*/ 58 w 58"/>
                  <a:gd name="T25" fmla="*/ 1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58" h="14">
                    <a:moveTo>
                      <a:pt x="0" y="9"/>
                    </a:moveTo>
                    <a:lnTo>
                      <a:pt x="3" y="9"/>
                    </a:lnTo>
                    <a:lnTo>
                      <a:pt x="13" y="13"/>
                    </a:lnTo>
                    <a:lnTo>
                      <a:pt x="16" y="14"/>
                    </a:lnTo>
                    <a:lnTo>
                      <a:pt x="18" y="14"/>
                    </a:lnTo>
                    <a:lnTo>
                      <a:pt x="21" y="13"/>
                    </a:lnTo>
                    <a:lnTo>
                      <a:pt x="24" y="11"/>
                    </a:lnTo>
                    <a:lnTo>
                      <a:pt x="35" y="3"/>
                    </a:lnTo>
                    <a:lnTo>
                      <a:pt x="37" y="1"/>
                    </a:lnTo>
                    <a:lnTo>
                      <a:pt x="41" y="0"/>
                    </a:lnTo>
                    <a:lnTo>
                      <a:pt x="44" y="0"/>
                    </a:lnTo>
                    <a:lnTo>
                      <a:pt x="51" y="0"/>
                    </a:lnTo>
                    <a:lnTo>
                      <a:pt x="58" y="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20" name="Freeform 189">
                <a:extLst>
                  <a:ext uri="{FF2B5EF4-FFF2-40B4-BE49-F238E27FC236}">
                    <a16:creationId xmlns:a16="http://schemas.microsoft.com/office/drawing/2014/main" id="{6BFB0387-0C26-DAEB-A994-721B6548882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54376" y="3913188"/>
                <a:ext cx="25400" cy="14287"/>
              </a:xfrm>
              <a:custGeom>
                <a:avLst/>
                <a:gdLst>
                  <a:gd name="T0" fmla="*/ 0 w 16"/>
                  <a:gd name="T1" fmla="*/ 0 h 9"/>
                  <a:gd name="T2" fmla="*/ 4 w 16"/>
                  <a:gd name="T3" fmla="*/ 2 h 9"/>
                  <a:gd name="T4" fmla="*/ 11 w 16"/>
                  <a:gd name="T5" fmla="*/ 9 h 9"/>
                  <a:gd name="T6" fmla="*/ 16 w 16"/>
                  <a:gd name="T7" fmla="*/ 9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6" h="9">
                    <a:moveTo>
                      <a:pt x="0" y="0"/>
                    </a:moveTo>
                    <a:lnTo>
                      <a:pt x="4" y="2"/>
                    </a:lnTo>
                    <a:lnTo>
                      <a:pt x="11" y="9"/>
                    </a:lnTo>
                    <a:lnTo>
                      <a:pt x="16" y="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21" name="Freeform 190">
                <a:extLst>
                  <a:ext uri="{FF2B5EF4-FFF2-40B4-BE49-F238E27FC236}">
                    <a16:creationId xmlns:a16="http://schemas.microsoft.com/office/drawing/2014/main" id="{235874F0-99A0-7AF7-1203-A3585B1F1DE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430588" y="3478213"/>
                <a:ext cx="163513" cy="50800"/>
              </a:xfrm>
              <a:custGeom>
                <a:avLst/>
                <a:gdLst>
                  <a:gd name="T0" fmla="*/ 103 w 103"/>
                  <a:gd name="T1" fmla="*/ 25 h 32"/>
                  <a:gd name="T2" fmla="*/ 91 w 103"/>
                  <a:gd name="T3" fmla="*/ 26 h 32"/>
                  <a:gd name="T4" fmla="*/ 85 w 103"/>
                  <a:gd name="T5" fmla="*/ 26 h 32"/>
                  <a:gd name="T6" fmla="*/ 84 w 103"/>
                  <a:gd name="T7" fmla="*/ 26 h 32"/>
                  <a:gd name="T8" fmla="*/ 70 w 103"/>
                  <a:gd name="T9" fmla="*/ 30 h 32"/>
                  <a:gd name="T10" fmla="*/ 58 w 103"/>
                  <a:gd name="T11" fmla="*/ 32 h 32"/>
                  <a:gd name="T12" fmla="*/ 55 w 103"/>
                  <a:gd name="T13" fmla="*/ 32 h 32"/>
                  <a:gd name="T14" fmla="*/ 51 w 103"/>
                  <a:gd name="T15" fmla="*/ 31 h 32"/>
                  <a:gd name="T16" fmla="*/ 51 w 103"/>
                  <a:gd name="T17" fmla="*/ 30 h 32"/>
                  <a:gd name="T18" fmla="*/ 50 w 103"/>
                  <a:gd name="T19" fmla="*/ 29 h 32"/>
                  <a:gd name="T20" fmla="*/ 18 w 103"/>
                  <a:gd name="T21" fmla="*/ 11 h 32"/>
                  <a:gd name="T22" fmla="*/ 9 w 103"/>
                  <a:gd name="T23" fmla="*/ 8 h 32"/>
                  <a:gd name="T24" fmla="*/ 9 w 103"/>
                  <a:gd name="T25" fmla="*/ 8 h 32"/>
                  <a:gd name="T26" fmla="*/ 8 w 103"/>
                  <a:gd name="T27" fmla="*/ 8 h 32"/>
                  <a:gd name="T28" fmla="*/ 7 w 103"/>
                  <a:gd name="T29" fmla="*/ 8 h 32"/>
                  <a:gd name="T30" fmla="*/ 5 w 103"/>
                  <a:gd name="T31" fmla="*/ 5 h 32"/>
                  <a:gd name="T32" fmla="*/ 4 w 103"/>
                  <a:gd name="T33" fmla="*/ 3 h 32"/>
                  <a:gd name="T34" fmla="*/ 3 w 103"/>
                  <a:gd name="T35" fmla="*/ 1 h 32"/>
                  <a:gd name="T36" fmla="*/ 1 w 103"/>
                  <a:gd name="T37" fmla="*/ 0 h 32"/>
                  <a:gd name="T38" fmla="*/ 0 w 103"/>
                  <a:gd name="T39" fmla="*/ 0 h 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</a:cxnLst>
                <a:rect l="0" t="0" r="r" b="b"/>
                <a:pathLst>
                  <a:path w="103" h="32">
                    <a:moveTo>
                      <a:pt x="103" y="25"/>
                    </a:moveTo>
                    <a:lnTo>
                      <a:pt x="91" y="26"/>
                    </a:lnTo>
                    <a:lnTo>
                      <a:pt x="85" y="26"/>
                    </a:lnTo>
                    <a:lnTo>
                      <a:pt x="84" y="26"/>
                    </a:lnTo>
                    <a:lnTo>
                      <a:pt x="70" y="30"/>
                    </a:lnTo>
                    <a:lnTo>
                      <a:pt x="58" y="32"/>
                    </a:lnTo>
                    <a:lnTo>
                      <a:pt x="55" y="32"/>
                    </a:lnTo>
                    <a:lnTo>
                      <a:pt x="51" y="31"/>
                    </a:lnTo>
                    <a:lnTo>
                      <a:pt x="51" y="30"/>
                    </a:lnTo>
                    <a:moveTo>
                      <a:pt x="50" y="29"/>
                    </a:moveTo>
                    <a:lnTo>
                      <a:pt x="18" y="11"/>
                    </a:lnTo>
                    <a:lnTo>
                      <a:pt x="9" y="8"/>
                    </a:lnTo>
                    <a:lnTo>
                      <a:pt x="9" y="8"/>
                    </a:lnTo>
                    <a:moveTo>
                      <a:pt x="8" y="8"/>
                    </a:moveTo>
                    <a:lnTo>
                      <a:pt x="7" y="8"/>
                    </a:lnTo>
                    <a:lnTo>
                      <a:pt x="5" y="5"/>
                    </a:lnTo>
                    <a:lnTo>
                      <a:pt x="4" y="3"/>
                    </a:lnTo>
                    <a:lnTo>
                      <a:pt x="3" y="1"/>
                    </a:lnTo>
                    <a:lnTo>
                      <a:pt x="1" y="0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22" name="Freeform 191">
                <a:extLst>
                  <a:ext uri="{FF2B5EF4-FFF2-40B4-BE49-F238E27FC236}">
                    <a16:creationId xmlns:a16="http://schemas.microsoft.com/office/drawing/2014/main" id="{AA6B49E5-DBF7-BB36-FB78-4A9CD87D536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16401" y="4205288"/>
                <a:ext cx="34925" cy="7937"/>
              </a:xfrm>
              <a:custGeom>
                <a:avLst/>
                <a:gdLst>
                  <a:gd name="T0" fmla="*/ 22 w 22"/>
                  <a:gd name="T1" fmla="*/ 5 h 5"/>
                  <a:gd name="T2" fmla="*/ 16 w 22"/>
                  <a:gd name="T3" fmla="*/ 2 h 5"/>
                  <a:gd name="T4" fmla="*/ 11 w 22"/>
                  <a:gd name="T5" fmla="*/ 1 h 5"/>
                  <a:gd name="T6" fmla="*/ 5 w 22"/>
                  <a:gd name="T7" fmla="*/ 1 h 5"/>
                  <a:gd name="T8" fmla="*/ 0 w 22"/>
                  <a:gd name="T9" fmla="*/ 0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2" h="5">
                    <a:moveTo>
                      <a:pt x="22" y="5"/>
                    </a:moveTo>
                    <a:lnTo>
                      <a:pt x="16" y="2"/>
                    </a:lnTo>
                    <a:lnTo>
                      <a:pt x="11" y="1"/>
                    </a:lnTo>
                    <a:lnTo>
                      <a:pt x="5" y="1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23" name="Freeform 192">
                <a:extLst>
                  <a:ext uri="{FF2B5EF4-FFF2-40B4-BE49-F238E27FC236}">
                    <a16:creationId xmlns:a16="http://schemas.microsoft.com/office/drawing/2014/main" id="{A2926384-E688-890D-7F3B-F60A7196EDE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0026" y="3848100"/>
                <a:ext cx="133350" cy="265112"/>
              </a:xfrm>
              <a:custGeom>
                <a:avLst/>
                <a:gdLst>
                  <a:gd name="T0" fmla="*/ 84 w 84"/>
                  <a:gd name="T1" fmla="*/ 167 h 167"/>
                  <a:gd name="T2" fmla="*/ 74 w 84"/>
                  <a:gd name="T3" fmla="*/ 146 h 167"/>
                  <a:gd name="T4" fmla="*/ 67 w 84"/>
                  <a:gd name="T5" fmla="*/ 134 h 167"/>
                  <a:gd name="T6" fmla="*/ 53 w 84"/>
                  <a:gd name="T7" fmla="*/ 108 h 167"/>
                  <a:gd name="T8" fmla="*/ 29 w 84"/>
                  <a:gd name="T9" fmla="*/ 78 h 167"/>
                  <a:gd name="T10" fmla="*/ 26 w 84"/>
                  <a:gd name="T11" fmla="*/ 76 h 167"/>
                  <a:gd name="T12" fmla="*/ 19 w 84"/>
                  <a:gd name="T13" fmla="*/ 55 h 167"/>
                  <a:gd name="T14" fmla="*/ 15 w 84"/>
                  <a:gd name="T15" fmla="*/ 49 h 167"/>
                  <a:gd name="T16" fmla="*/ 6 w 84"/>
                  <a:gd name="T17" fmla="*/ 41 h 167"/>
                  <a:gd name="T18" fmla="*/ 2 w 84"/>
                  <a:gd name="T19" fmla="*/ 36 h 167"/>
                  <a:gd name="T20" fmla="*/ 0 w 84"/>
                  <a:gd name="T21" fmla="*/ 29 h 167"/>
                  <a:gd name="T22" fmla="*/ 0 w 84"/>
                  <a:gd name="T23" fmla="*/ 21 h 167"/>
                  <a:gd name="T24" fmla="*/ 3 w 84"/>
                  <a:gd name="T25" fmla="*/ 14 h 167"/>
                  <a:gd name="T26" fmla="*/ 6 w 84"/>
                  <a:gd name="T27" fmla="*/ 7 h 167"/>
                  <a:gd name="T28" fmla="*/ 12 w 84"/>
                  <a:gd name="T29" fmla="*/ 0 h 16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84" h="167">
                    <a:moveTo>
                      <a:pt x="84" y="167"/>
                    </a:moveTo>
                    <a:lnTo>
                      <a:pt x="74" y="146"/>
                    </a:lnTo>
                    <a:lnTo>
                      <a:pt x="67" y="134"/>
                    </a:lnTo>
                    <a:lnTo>
                      <a:pt x="53" y="108"/>
                    </a:lnTo>
                    <a:lnTo>
                      <a:pt x="29" y="78"/>
                    </a:lnTo>
                    <a:lnTo>
                      <a:pt x="26" y="76"/>
                    </a:lnTo>
                    <a:lnTo>
                      <a:pt x="19" y="55"/>
                    </a:lnTo>
                    <a:lnTo>
                      <a:pt x="15" y="49"/>
                    </a:lnTo>
                    <a:lnTo>
                      <a:pt x="6" y="41"/>
                    </a:lnTo>
                    <a:lnTo>
                      <a:pt x="2" y="36"/>
                    </a:lnTo>
                    <a:lnTo>
                      <a:pt x="0" y="29"/>
                    </a:lnTo>
                    <a:lnTo>
                      <a:pt x="0" y="21"/>
                    </a:lnTo>
                    <a:lnTo>
                      <a:pt x="3" y="14"/>
                    </a:lnTo>
                    <a:lnTo>
                      <a:pt x="6" y="7"/>
                    </a:lnTo>
                    <a:lnTo>
                      <a:pt x="12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24" name="Freeform 193">
                <a:extLst>
                  <a:ext uri="{FF2B5EF4-FFF2-40B4-BE49-F238E27FC236}">
                    <a16:creationId xmlns:a16="http://schemas.microsoft.com/office/drawing/2014/main" id="{1786CC3F-B9FC-3C94-2C4E-9D24F2511CE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03701" y="3908425"/>
                <a:ext cx="50800" cy="57150"/>
              </a:xfrm>
              <a:custGeom>
                <a:avLst/>
                <a:gdLst>
                  <a:gd name="T0" fmla="*/ 32 w 32"/>
                  <a:gd name="T1" fmla="*/ 36 h 36"/>
                  <a:gd name="T2" fmla="*/ 31 w 32"/>
                  <a:gd name="T3" fmla="*/ 31 h 36"/>
                  <a:gd name="T4" fmla="*/ 30 w 32"/>
                  <a:gd name="T5" fmla="*/ 28 h 36"/>
                  <a:gd name="T6" fmla="*/ 28 w 32"/>
                  <a:gd name="T7" fmla="*/ 26 h 36"/>
                  <a:gd name="T8" fmla="*/ 0 w 32"/>
                  <a:gd name="T9" fmla="*/ 0 h 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2" h="36">
                    <a:moveTo>
                      <a:pt x="32" y="36"/>
                    </a:moveTo>
                    <a:lnTo>
                      <a:pt x="31" y="31"/>
                    </a:lnTo>
                    <a:lnTo>
                      <a:pt x="30" y="28"/>
                    </a:lnTo>
                    <a:lnTo>
                      <a:pt x="28" y="26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25" name="Freeform 194">
                <a:extLst>
                  <a:ext uri="{FF2B5EF4-FFF2-40B4-BE49-F238E27FC236}">
                    <a16:creationId xmlns:a16="http://schemas.microsoft.com/office/drawing/2014/main" id="{633B952E-6383-8AF2-05A5-6599058E2F9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75138" y="3813175"/>
                <a:ext cx="69850" cy="153987"/>
              </a:xfrm>
              <a:custGeom>
                <a:avLst/>
                <a:gdLst>
                  <a:gd name="T0" fmla="*/ 0 w 44"/>
                  <a:gd name="T1" fmla="*/ 97 h 97"/>
                  <a:gd name="T2" fmla="*/ 1 w 44"/>
                  <a:gd name="T3" fmla="*/ 95 h 97"/>
                  <a:gd name="T4" fmla="*/ 3 w 44"/>
                  <a:gd name="T5" fmla="*/ 87 h 97"/>
                  <a:gd name="T6" fmla="*/ 3 w 44"/>
                  <a:gd name="T7" fmla="*/ 85 h 97"/>
                  <a:gd name="T8" fmla="*/ 4 w 44"/>
                  <a:gd name="T9" fmla="*/ 82 h 97"/>
                  <a:gd name="T10" fmla="*/ 12 w 44"/>
                  <a:gd name="T11" fmla="*/ 71 h 97"/>
                  <a:gd name="T12" fmla="*/ 18 w 44"/>
                  <a:gd name="T13" fmla="*/ 57 h 97"/>
                  <a:gd name="T14" fmla="*/ 20 w 44"/>
                  <a:gd name="T15" fmla="*/ 54 h 97"/>
                  <a:gd name="T16" fmla="*/ 22 w 44"/>
                  <a:gd name="T17" fmla="*/ 51 h 97"/>
                  <a:gd name="T18" fmla="*/ 24 w 44"/>
                  <a:gd name="T19" fmla="*/ 49 h 97"/>
                  <a:gd name="T20" fmla="*/ 30 w 44"/>
                  <a:gd name="T21" fmla="*/ 46 h 97"/>
                  <a:gd name="T22" fmla="*/ 31 w 44"/>
                  <a:gd name="T23" fmla="*/ 45 h 97"/>
                  <a:gd name="T24" fmla="*/ 33 w 44"/>
                  <a:gd name="T25" fmla="*/ 43 h 97"/>
                  <a:gd name="T26" fmla="*/ 34 w 44"/>
                  <a:gd name="T27" fmla="*/ 41 h 97"/>
                  <a:gd name="T28" fmla="*/ 35 w 44"/>
                  <a:gd name="T29" fmla="*/ 38 h 97"/>
                  <a:gd name="T30" fmla="*/ 40 w 44"/>
                  <a:gd name="T31" fmla="*/ 18 h 97"/>
                  <a:gd name="T32" fmla="*/ 42 w 44"/>
                  <a:gd name="T33" fmla="*/ 16 h 97"/>
                  <a:gd name="T34" fmla="*/ 43 w 44"/>
                  <a:gd name="T35" fmla="*/ 12 h 97"/>
                  <a:gd name="T36" fmla="*/ 43 w 44"/>
                  <a:gd name="T37" fmla="*/ 11 h 97"/>
                  <a:gd name="T38" fmla="*/ 44 w 44"/>
                  <a:gd name="T39" fmla="*/ 10 h 97"/>
                  <a:gd name="T40" fmla="*/ 44 w 44"/>
                  <a:gd name="T41" fmla="*/ 9 h 97"/>
                  <a:gd name="T42" fmla="*/ 44 w 44"/>
                  <a:gd name="T43" fmla="*/ 8 h 97"/>
                  <a:gd name="T44" fmla="*/ 44 w 44"/>
                  <a:gd name="T45" fmla="*/ 0 h 9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</a:cxnLst>
                <a:rect l="0" t="0" r="r" b="b"/>
                <a:pathLst>
                  <a:path w="44" h="97">
                    <a:moveTo>
                      <a:pt x="0" y="97"/>
                    </a:moveTo>
                    <a:lnTo>
                      <a:pt x="1" y="95"/>
                    </a:lnTo>
                    <a:lnTo>
                      <a:pt x="3" y="87"/>
                    </a:lnTo>
                    <a:lnTo>
                      <a:pt x="3" y="85"/>
                    </a:lnTo>
                    <a:lnTo>
                      <a:pt x="4" y="82"/>
                    </a:lnTo>
                    <a:lnTo>
                      <a:pt x="12" y="71"/>
                    </a:lnTo>
                    <a:lnTo>
                      <a:pt x="18" y="57"/>
                    </a:lnTo>
                    <a:lnTo>
                      <a:pt x="20" y="54"/>
                    </a:lnTo>
                    <a:lnTo>
                      <a:pt x="22" y="51"/>
                    </a:lnTo>
                    <a:lnTo>
                      <a:pt x="24" y="49"/>
                    </a:lnTo>
                    <a:lnTo>
                      <a:pt x="30" y="46"/>
                    </a:lnTo>
                    <a:lnTo>
                      <a:pt x="31" y="45"/>
                    </a:lnTo>
                    <a:lnTo>
                      <a:pt x="33" y="43"/>
                    </a:lnTo>
                    <a:lnTo>
                      <a:pt x="34" y="41"/>
                    </a:lnTo>
                    <a:lnTo>
                      <a:pt x="35" y="38"/>
                    </a:lnTo>
                    <a:lnTo>
                      <a:pt x="40" y="18"/>
                    </a:lnTo>
                    <a:lnTo>
                      <a:pt x="42" y="16"/>
                    </a:lnTo>
                    <a:lnTo>
                      <a:pt x="43" y="12"/>
                    </a:lnTo>
                    <a:lnTo>
                      <a:pt x="43" y="11"/>
                    </a:lnTo>
                    <a:lnTo>
                      <a:pt x="44" y="10"/>
                    </a:lnTo>
                    <a:lnTo>
                      <a:pt x="44" y="9"/>
                    </a:lnTo>
                    <a:lnTo>
                      <a:pt x="44" y="8"/>
                    </a:lnTo>
                    <a:lnTo>
                      <a:pt x="44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26" name="Freeform 195">
                <a:extLst>
                  <a:ext uri="{FF2B5EF4-FFF2-40B4-BE49-F238E27FC236}">
                    <a16:creationId xmlns:a16="http://schemas.microsoft.com/office/drawing/2014/main" id="{C3F18783-8307-A57E-16CD-B1A0DD922F7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475163" y="3881438"/>
                <a:ext cx="114300" cy="173037"/>
              </a:xfrm>
              <a:custGeom>
                <a:avLst/>
                <a:gdLst>
                  <a:gd name="T0" fmla="*/ 72 w 72"/>
                  <a:gd name="T1" fmla="*/ 0 h 109"/>
                  <a:gd name="T2" fmla="*/ 70 w 72"/>
                  <a:gd name="T3" fmla="*/ 3 h 109"/>
                  <a:gd name="T4" fmla="*/ 69 w 72"/>
                  <a:gd name="T5" fmla="*/ 8 h 109"/>
                  <a:gd name="T6" fmla="*/ 69 w 72"/>
                  <a:gd name="T7" fmla="*/ 13 h 109"/>
                  <a:gd name="T8" fmla="*/ 69 w 72"/>
                  <a:gd name="T9" fmla="*/ 24 h 109"/>
                  <a:gd name="T10" fmla="*/ 69 w 72"/>
                  <a:gd name="T11" fmla="*/ 27 h 109"/>
                  <a:gd name="T12" fmla="*/ 68 w 72"/>
                  <a:gd name="T13" fmla="*/ 29 h 109"/>
                  <a:gd name="T14" fmla="*/ 68 w 72"/>
                  <a:gd name="T15" fmla="*/ 31 h 109"/>
                  <a:gd name="T16" fmla="*/ 67 w 72"/>
                  <a:gd name="T17" fmla="*/ 33 h 109"/>
                  <a:gd name="T18" fmla="*/ 66 w 72"/>
                  <a:gd name="T19" fmla="*/ 35 h 109"/>
                  <a:gd name="T20" fmla="*/ 62 w 72"/>
                  <a:gd name="T21" fmla="*/ 41 h 109"/>
                  <a:gd name="T22" fmla="*/ 59 w 72"/>
                  <a:gd name="T23" fmla="*/ 45 h 109"/>
                  <a:gd name="T24" fmla="*/ 50 w 72"/>
                  <a:gd name="T25" fmla="*/ 52 h 109"/>
                  <a:gd name="T26" fmla="*/ 48 w 72"/>
                  <a:gd name="T27" fmla="*/ 54 h 109"/>
                  <a:gd name="T28" fmla="*/ 43 w 72"/>
                  <a:gd name="T29" fmla="*/ 60 h 109"/>
                  <a:gd name="T30" fmla="*/ 37 w 72"/>
                  <a:gd name="T31" fmla="*/ 68 h 109"/>
                  <a:gd name="T32" fmla="*/ 35 w 72"/>
                  <a:gd name="T33" fmla="*/ 70 h 109"/>
                  <a:gd name="T34" fmla="*/ 34 w 72"/>
                  <a:gd name="T35" fmla="*/ 72 h 109"/>
                  <a:gd name="T36" fmla="*/ 32 w 72"/>
                  <a:gd name="T37" fmla="*/ 79 h 109"/>
                  <a:gd name="T38" fmla="*/ 29 w 72"/>
                  <a:gd name="T39" fmla="*/ 82 h 109"/>
                  <a:gd name="T40" fmla="*/ 27 w 72"/>
                  <a:gd name="T41" fmla="*/ 84 h 109"/>
                  <a:gd name="T42" fmla="*/ 20 w 72"/>
                  <a:gd name="T43" fmla="*/ 85 h 109"/>
                  <a:gd name="T44" fmla="*/ 18 w 72"/>
                  <a:gd name="T45" fmla="*/ 85 h 109"/>
                  <a:gd name="T46" fmla="*/ 17 w 72"/>
                  <a:gd name="T47" fmla="*/ 86 h 109"/>
                  <a:gd name="T48" fmla="*/ 13 w 72"/>
                  <a:gd name="T49" fmla="*/ 91 h 109"/>
                  <a:gd name="T50" fmla="*/ 8 w 72"/>
                  <a:gd name="T51" fmla="*/ 95 h 109"/>
                  <a:gd name="T52" fmla="*/ 6 w 72"/>
                  <a:gd name="T53" fmla="*/ 97 h 109"/>
                  <a:gd name="T54" fmla="*/ 5 w 72"/>
                  <a:gd name="T55" fmla="*/ 100 h 109"/>
                  <a:gd name="T56" fmla="*/ 2 w 72"/>
                  <a:gd name="T57" fmla="*/ 107 h 109"/>
                  <a:gd name="T58" fmla="*/ 1 w 72"/>
                  <a:gd name="T59" fmla="*/ 108 h 109"/>
                  <a:gd name="T60" fmla="*/ 1 w 72"/>
                  <a:gd name="T61" fmla="*/ 109 h 109"/>
                  <a:gd name="T62" fmla="*/ 0 w 72"/>
                  <a:gd name="T63" fmla="*/ 109 h 10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</a:cxnLst>
                <a:rect l="0" t="0" r="r" b="b"/>
                <a:pathLst>
                  <a:path w="72" h="109">
                    <a:moveTo>
                      <a:pt x="72" y="0"/>
                    </a:moveTo>
                    <a:lnTo>
                      <a:pt x="70" y="3"/>
                    </a:lnTo>
                    <a:lnTo>
                      <a:pt x="69" y="8"/>
                    </a:lnTo>
                    <a:lnTo>
                      <a:pt x="69" y="13"/>
                    </a:lnTo>
                    <a:lnTo>
                      <a:pt x="69" y="24"/>
                    </a:lnTo>
                    <a:lnTo>
                      <a:pt x="69" y="27"/>
                    </a:lnTo>
                    <a:lnTo>
                      <a:pt x="68" y="29"/>
                    </a:lnTo>
                    <a:lnTo>
                      <a:pt x="68" y="31"/>
                    </a:lnTo>
                    <a:lnTo>
                      <a:pt x="67" y="33"/>
                    </a:lnTo>
                    <a:lnTo>
                      <a:pt x="66" y="35"/>
                    </a:lnTo>
                    <a:lnTo>
                      <a:pt x="62" y="41"/>
                    </a:lnTo>
                    <a:lnTo>
                      <a:pt x="59" y="45"/>
                    </a:lnTo>
                    <a:lnTo>
                      <a:pt x="50" y="52"/>
                    </a:lnTo>
                    <a:lnTo>
                      <a:pt x="48" y="54"/>
                    </a:lnTo>
                    <a:lnTo>
                      <a:pt x="43" y="60"/>
                    </a:lnTo>
                    <a:lnTo>
                      <a:pt x="37" y="68"/>
                    </a:lnTo>
                    <a:lnTo>
                      <a:pt x="35" y="70"/>
                    </a:lnTo>
                    <a:lnTo>
                      <a:pt x="34" y="72"/>
                    </a:lnTo>
                    <a:lnTo>
                      <a:pt x="32" y="79"/>
                    </a:lnTo>
                    <a:lnTo>
                      <a:pt x="29" y="82"/>
                    </a:lnTo>
                    <a:lnTo>
                      <a:pt x="27" y="84"/>
                    </a:lnTo>
                    <a:lnTo>
                      <a:pt x="20" y="85"/>
                    </a:lnTo>
                    <a:lnTo>
                      <a:pt x="18" y="85"/>
                    </a:lnTo>
                    <a:lnTo>
                      <a:pt x="17" y="86"/>
                    </a:lnTo>
                    <a:lnTo>
                      <a:pt x="13" y="91"/>
                    </a:lnTo>
                    <a:lnTo>
                      <a:pt x="8" y="95"/>
                    </a:lnTo>
                    <a:lnTo>
                      <a:pt x="6" y="97"/>
                    </a:lnTo>
                    <a:lnTo>
                      <a:pt x="5" y="100"/>
                    </a:lnTo>
                    <a:lnTo>
                      <a:pt x="2" y="107"/>
                    </a:lnTo>
                    <a:lnTo>
                      <a:pt x="1" y="108"/>
                    </a:lnTo>
                    <a:lnTo>
                      <a:pt x="1" y="109"/>
                    </a:lnTo>
                    <a:lnTo>
                      <a:pt x="0" y="10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27" name="Freeform 196">
                <a:extLst>
                  <a:ext uri="{FF2B5EF4-FFF2-40B4-BE49-F238E27FC236}">
                    <a16:creationId xmlns:a16="http://schemas.microsoft.com/office/drawing/2014/main" id="{D3E1C5F8-42C0-A95F-27F7-6F0ED3D3828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376738" y="4052888"/>
                <a:ext cx="98425" cy="39687"/>
              </a:xfrm>
              <a:custGeom>
                <a:avLst/>
                <a:gdLst>
                  <a:gd name="T0" fmla="*/ 62 w 62"/>
                  <a:gd name="T1" fmla="*/ 1 h 25"/>
                  <a:gd name="T2" fmla="*/ 60 w 62"/>
                  <a:gd name="T3" fmla="*/ 2 h 25"/>
                  <a:gd name="T4" fmla="*/ 59 w 62"/>
                  <a:gd name="T5" fmla="*/ 3 h 25"/>
                  <a:gd name="T6" fmla="*/ 58 w 62"/>
                  <a:gd name="T7" fmla="*/ 3 h 25"/>
                  <a:gd name="T8" fmla="*/ 55 w 62"/>
                  <a:gd name="T9" fmla="*/ 2 h 25"/>
                  <a:gd name="T10" fmla="*/ 54 w 62"/>
                  <a:gd name="T11" fmla="*/ 2 h 25"/>
                  <a:gd name="T12" fmla="*/ 51 w 62"/>
                  <a:gd name="T13" fmla="*/ 1 h 25"/>
                  <a:gd name="T14" fmla="*/ 47 w 62"/>
                  <a:gd name="T15" fmla="*/ 0 h 25"/>
                  <a:gd name="T16" fmla="*/ 45 w 62"/>
                  <a:gd name="T17" fmla="*/ 0 h 25"/>
                  <a:gd name="T18" fmla="*/ 43 w 62"/>
                  <a:gd name="T19" fmla="*/ 0 h 25"/>
                  <a:gd name="T20" fmla="*/ 41 w 62"/>
                  <a:gd name="T21" fmla="*/ 1 h 25"/>
                  <a:gd name="T22" fmla="*/ 40 w 62"/>
                  <a:gd name="T23" fmla="*/ 1 h 25"/>
                  <a:gd name="T24" fmla="*/ 32 w 62"/>
                  <a:gd name="T25" fmla="*/ 6 h 25"/>
                  <a:gd name="T26" fmla="*/ 30 w 62"/>
                  <a:gd name="T27" fmla="*/ 8 h 25"/>
                  <a:gd name="T28" fmla="*/ 28 w 62"/>
                  <a:gd name="T29" fmla="*/ 10 h 25"/>
                  <a:gd name="T30" fmla="*/ 24 w 62"/>
                  <a:gd name="T31" fmla="*/ 15 h 25"/>
                  <a:gd name="T32" fmla="*/ 21 w 62"/>
                  <a:gd name="T33" fmla="*/ 17 h 25"/>
                  <a:gd name="T34" fmla="*/ 20 w 62"/>
                  <a:gd name="T35" fmla="*/ 18 h 25"/>
                  <a:gd name="T36" fmla="*/ 15 w 62"/>
                  <a:gd name="T37" fmla="*/ 19 h 25"/>
                  <a:gd name="T38" fmla="*/ 13 w 62"/>
                  <a:gd name="T39" fmla="*/ 19 h 25"/>
                  <a:gd name="T40" fmla="*/ 11 w 62"/>
                  <a:gd name="T41" fmla="*/ 21 h 25"/>
                  <a:gd name="T42" fmla="*/ 10 w 62"/>
                  <a:gd name="T43" fmla="*/ 22 h 25"/>
                  <a:gd name="T44" fmla="*/ 9 w 62"/>
                  <a:gd name="T45" fmla="*/ 23 h 25"/>
                  <a:gd name="T46" fmla="*/ 7 w 62"/>
                  <a:gd name="T47" fmla="*/ 23 h 25"/>
                  <a:gd name="T48" fmla="*/ 6 w 62"/>
                  <a:gd name="T49" fmla="*/ 23 h 25"/>
                  <a:gd name="T50" fmla="*/ 3 w 62"/>
                  <a:gd name="T51" fmla="*/ 23 h 25"/>
                  <a:gd name="T52" fmla="*/ 3 w 62"/>
                  <a:gd name="T53" fmla="*/ 23 h 25"/>
                  <a:gd name="T54" fmla="*/ 3 w 62"/>
                  <a:gd name="T55" fmla="*/ 23 h 25"/>
                  <a:gd name="T56" fmla="*/ 2 w 62"/>
                  <a:gd name="T57" fmla="*/ 23 h 25"/>
                  <a:gd name="T58" fmla="*/ 1 w 62"/>
                  <a:gd name="T59" fmla="*/ 24 h 25"/>
                  <a:gd name="T60" fmla="*/ 0 w 62"/>
                  <a:gd name="T61" fmla="*/ 25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</a:cxnLst>
                <a:rect l="0" t="0" r="r" b="b"/>
                <a:pathLst>
                  <a:path w="62" h="25">
                    <a:moveTo>
                      <a:pt x="62" y="1"/>
                    </a:moveTo>
                    <a:lnTo>
                      <a:pt x="60" y="2"/>
                    </a:lnTo>
                    <a:lnTo>
                      <a:pt x="59" y="3"/>
                    </a:lnTo>
                    <a:lnTo>
                      <a:pt x="58" y="3"/>
                    </a:lnTo>
                    <a:lnTo>
                      <a:pt x="55" y="2"/>
                    </a:lnTo>
                    <a:lnTo>
                      <a:pt x="54" y="2"/>
                    </a:lnTo>
                    <a:moveTo>
                      <a:pt x="51" y="1"/>
                    </a:moveTo>
                    <a:lnTo>
                      <a:pt x="47" y="0"/>
                    </a:lnTo>
                    <a:lnTo>
                      <a:pt x="45" y="0"/>
                    </a:lnTo>
                    <a:lnTo>
                      <a:pt x="43" y="0"/>
                    </a:lnTo>
                    <a:lnTo>
                      <a:pt x="41" y="1"/>
                    </a:lnTo>
                    <a:lnTo>
                      <a:pt x="40" y="1"/>
                    </a:lnTo>
                    <a:lnTo>
                      <a:pt x="32" y="6"/>
                    </a:lnTo>
                    <a:lnTo>
                      <a:pt x="30" y="8"/>
                    </a:lnTo>
                    <a:lnTo>
                      <a:pt x="28" y="10"/>
                    </a:lnTo>
                    <a:lnTo>
                      <a:pt x="24" y="15"/>
                    </a:lnTo>
                    <a:lnTo>
                      <a:pt x="21" y="17"/>
                    </a:lnTo>
                    <a:lnTo>
                      <a:pt x="20" y="18"/>
                    </a:lnTo>
                    <a:lnTo>
                      <a:pt x="15" y="19"/>
                    </a:lnTo>
                    <a:lnTo>
                      <a:pt x="13" y="19"/>
                    </a:lnTo>
                    <a:lnTo>
                      <a:pt x="11" y="21"/>
                    </a:lnTo>
                    <a:lnTo>
                      <a:pt x="10" y="22"/>
                    </a:lnTo>
                    <a:lnTo>
                      <a:pt x="9" y="23"/>
                    </a:lnTo>
                    <a:lnTo>
                      <a:pt x="7" y="23"/>
                    </a:lnTo>
                    <a:lnTo>
                      <a:pt x="6" y="23"/>
                    </a:lnTo>
                    <a:lnTo>
                      <a:pt x="3" y="23"/>
                    </a:lnTo>
                    <a:lnTo>
                      <a:pt x="3" y="23"/>
                    </a:lnTo>
                    <a:lnTo>
                      <a:pt x="3" y="23"/>
                    </a:lnTo>
                    <a:lnTo>
                      <a:pt x="2" y="23"/>
                    </a:lnTo>
                    <a:lnTo>
                      <a:pt x="1" y="24"/>
                    </a:lnTo>
                    <a:lnTo>
                      <a:pt x="0" y="2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28" name="Freeform 197">
                <a:extLst>
                  <a:ext uri="{FF2B5EF4-FFF2-40B4-BE49-F238E27FC236}">
                    <a16:creationId xmlns:a16="http://schemas.microsoft.com/office/drawing/2014/main" id="{88464775-90E7-F375-5B60-DD6F772C4B4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65613" y="4092575"/>
                <a:ext cx="111125" cy="66675"/>
              </a:xfrm>
              <a:custGeom>
                <a:avLst/>
                <a:gdLst>
                  <a:gd name="T0" fmla="*/ 70 w 70"/>
                  <a:gd name="T1" fmla="*/ 0 h 42"/>
                  <a:gd name="T2" fmla="*/ 64 w 70"/>
                  <a:gd name="T3" fmla="*/ 4 h 42"/>
                  <a:gd name="T4" fmla="*/ 59 w 70"/>
                  <a:gd name="T5" fmla="*/ 7 h 42"/>
                  <a:gd name="T6" fmla="*/ 56 w 70"/>
                  <a:gd name="T7" fmla="*/ 9 h 42"/>
                  <a:gd name="T8" fmla="*/ 51 w 70"/>
                  <a:gd name="T9" fmla="*/ 14 h 42"/>
                  <a:gd name="T10" fmla="*/ 49 w 70"/>
                  <a:gd name="T11" fmla="*/ 15 h 42"/>
                  <a:gd name="T12" fmla="*/ 42 w 70"/>
                  <a:gd name="T13" fmla="*/ 16 h 42"/>
                  <a:gd name="T14" fmla="*/ 40 w 70"/>
                  <a:gd name="T15" fmla="*/ 16 h 42"/>
                  <a:gd name="T16" fmla="*/ 38 w 70"/>
                  <a:gd name="T17" fmla="*/ 17 h 42"/>
                  <a:gd name="T18" fmla="*/ 37 w 70"/>
                  <a:gd name="T19" fmla="*/ 18 h 42"/>
                  <a:gd name="T20" fmla="*/ 37 w 70"/>
                  <a:gd name="T21" fmla="*/ 20 h 42"/>
                  <a:gd name="T22" fmla="*/ 36 w 70"/>
                  <a:gd name="T23" fmla="*/ 21 h 42"/>
                  <a:gd name="T24" fmla="*/ 36 w 70"/>
                  <a:gd name="T25" fmla="*/ 27 h 42"/>
                  <a:gd name="T26" fmla="*/ 36 w 70"/>
                  <a:gd name="T27" fmla="*/ 29 h 42"/>
                  <a:gd name="T28" fmla="*/ 35 w 70"/>
                  <a:gd name="T29" fmla="*/ 30 h 42"/>
                  <a:gd name="T30" fmla="*/ 34 w 70"/>
                  <a:gd name="T31" fmla="*/ 32 h 42"/>
                  <a:gd name="T32" fmla="*/ 33 w 70"/>
                  <a:gd name="T33" fmla="*/ 33 h 42"/>
                  <a:gd name="T34" fmla="*/ 32 w 70"/>
                  <a:gd name="T35" fmla="*/ 34 h 42"/>
                  <a:gd name="T36" fmla="*/ 31 w 70"/>
                  <a:gd name="T37" fmla="*/ 34 h 42"/>
                  <a:gd name="T38" fmla="*/ 30 w 70"/>
                  <a:gd name="T39" fmla="*/ 34 h 42"/>
                  <a:gd name="T40" fmla="*/ 29 w 70"/>
                  <a:gd name="T41" fmla="*/ 33 h 42"/>
                  <a:gd name="T42" fmla="*/ 26 w 70"/>
                  <a:gd name="T43" fmla="*/ 31 h 42"/>
                  <a:gd name="T44" fmla="*/ 25 w 70"/>
                  <a:gd name="T45" fmla="*/ 30 h 42"/>
                  <a:gd name="T46" fmla="*/ 24 w 70"/>
                  <a:gd name="T47" fmla="*/ 30 h 42"/>
                  <a:gd name="T48" fmla="*/ 23 w 70"/>
                  <a:gd name="T49" fmla="*/ 30 h 42"/>
                  <a:gd name="T50" fmla="*/ 21 w 70"/>
                  <a:gd name="T51" fmla="*/ 30 h 42"/>
                  <a:gd name="T52" fmla="*/ 20 w 70"/>
                  <a:gd name="T53" fmla="*/ 31 h 42"/>
                  <a:gd name="T54" fmla="*/ 18 w 70"/>
                  <a:gd name="T55" fmla="*/ 32 h 42"/>
                  <a:gd name="T56" fmla="*/ 11 w 70"/>
                  <a:gd name="T57" fmla="*/ 38 h 42"/>
                  <a:gd name="T58" fmla="*/ 10 w 70"/>
                  <a:gd name="T59" fmla="*/ 39 h 42"/>
                  <a:gd name="T60" fmla="*/ 8 w 70"/>
                  <a:gd name="T61" fmla="*/ 41 h 42"/>
                  <a:gd name="T62" fmla="*/ 0 w 70"/>
                  <a:gd name="T63" fmla="*/ 42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</a:cxnLst>
                <a:rect l="0" t="0" r="r" b="b"/>
                <a:pathLst>
                  <a:path w="70" h="42">
                    <a:moveTo>
                      <a:pt x="70" y="0"/>
                    </a:moveTo>
                    <a:lnTo>
                      <a:pt x="64" y="4"/>
                    </a:lnTo>
                    <a:lnTo>
                      <a:pt x="59" y="7"/>
                    </a:lnTo>
                    <a:lnTo>
                      <a:pt x="56" y="9"/>
                    </a:lnTo>
                    <a:lnTo>
                      <a:pt x="51" y="14"/>
                    </a:lnTo>
                    <a:lnTo>
                      <a:pt x="49" y="15"/>
                    </a:lnTo>
                    <a:lnTo>
                      <a:pt x="42" y="16"/>
                    </a:lnTo>
                    <a:lnTo>
                      <a:pt x="40" y="16"/>
                    </a:lnTo>
                    <a:lnTo>
                      <a:pt x="38" y="17"/>
                    </a:lnTo>
                    <a:lnTo>
                      <a:pt x="37" y="18"/>
                    </a:lnTo>
                    <a:lnTo>
                      <a:pt x="37" y="20"/>
                    </a:lnTo>
                    <a:lnTo>
                      <a:pt x="36" y="21"/>
                    </a:lnTo>
                    <a:lnTo>
                      <a:pt x="36" y="27"/>
                    </a:lnTo>
                    <a:lnTo>
                      <a:pt x="36" y="29"/>
                    </a:lnTo>
                    <a:lnTo>
                      <a:pt x="35" y="30"/>
                    </a:lnTo>
                    <a:lnTo>
                      <a:pt x="34" y="32"/>
                    </a:lnTo>
                    <a:lnTo>
                      <a:pt x="33" y="33"/>
                    </a:lnTo>
                    <a:lnTo>
                      <a:pt x="32" y="34"/>
                    </a:lnTo>
                    <a:lnTo>
                      <a:pt x="31" y="34"/>
                    </a:lnTo>
                    <a:lnTo>
                      <a:pt x="30" y="34"/>
                    </a:lnTo>
                    <a:lnTo>
                      <a:pt x="29" y="33"/>
                    </a:lnTo>
                    <a:lnTo>
                      <a:pt x="26" y="31"/>
                    </a:lnTo>
                    <a:lnTo>
                      <a:pt x="25" y="30"/>
                    </a:lnTo>
                    <a:lnTo>
                      <a:pt x="24" y="30"/>
                    </a:lnTo>
                    <a:lnTo>
                      <a:pt x="23" y="30"/>
                    </a:lnTo>
                    <a:lnTo>
                      <a:pt x="21" y="30"/>
                    </a:lnTo>
                    <a:lnTo>
                      <a:pt x="20" y="31"/>
                    </a:lnTo>
                    <a:lnTo>
                      <a:pt x="18" y="32"/>
                    </a:lnTo>
                    <a:lnTo>
                      <a:pt x="11" y="38"/>
                    </a:lnTo>
                    <a:lnTo>
                      <a:pt x="10" y="39"/>
                    </a:lnTo>
                    <a:lnTo>
                      <a:pt x="8" y="41"/>
                    </a:lnTo>
                    <a:lnTo>
                      <a:pt x="0" y="4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29" name="Freeform 198">
                <a:extLst>
                  <a:ext uri="{FF2B5EF4-FFF2-40B4-BE49-F238E27FC236}">
                    <a16:creationId xmlns:a16="http://schemas.microsoft.com/office/drawing/2014/main" id="{B7B3FDD9-C913-AFDC-EE64-40E05C38096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27513" y="4159250"/>
                <a:ext cx="38100" cy="9525"/>
              </a:xfrm>
              <a:custGeom>
                <a:avLst/>
                <a:gdLst>
                  <a:gd name="T0" fmla="*/ 24 w 24"/>
                  <a:gd name="T1" fmla="*/ 0 h 6"/>
                  <a:gd name="T2" fmla="*/ 6 w 24"/>
                  <a:gd name="T3" fmla="*/ 5 h 6"/>
                  <a:gd name="T4" fmla="*/ 0 w 24"/>
                  <a:gd name="T5" fmla="*/ 6 h 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4" h="6">
                    <a:moveTo>
                      <a:pt x="24" y="0"/>
                    </a:moveTo>
                    <a:lnTo>
                      <a:pt x="6" y="5"/>
                    </a:lnTo>
                    <a:lnTo>
                      <a:pt x="0" y="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30" name="Freeform 199">
                <a:extLst>
                  <a:ext uri="{FF2B5EF4-FFF2-40B4-BE49-F238E27FC236}">
                    <a16:creationId xmlns:a16="http://schemas.microsoft.com/office/drawing/2014/main" id="{D2B2ED91-3EC0-1A73-E72D-39942C1595B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343401" y="3816350"/>
                <a:ext cx="244475" cy="66675"/>
              </a:xfrm>
              <a:custGeom>
                <a:avLst/>
                <a:gdLst>
                  <a:gd name="T0" fmla="*/ 154 w 154"/>
                  <a:gd name="T1" fmla="*/ 42 h 42"/>
                  <a:gd name="T2" fmla="*/ 131 w 154"/>
                  <a:gd name="T3" fmla="*/ 34 h 42"/>
                  <a:gd name="T4" fmla="*/ 125 w 154"/>
                  <a:gd name="T5" fmla="*/ 34 h 42"/>
                  <a:gd name="T6" fmla="*/ 119 w 154"/>
                  <a:gd name="T7" fmla="*/ 35 h 42"/>
                  <a:gd name="T8" fmla="*/ 107 w 154"/>
                  <a:gd name="T9" fmla="*/ 39 h 42"/>
                  <a:gd name="T10" fmla="*/ 102 w 154"/>
                  <a:gd name="T11" fmla="*/ 40 h 42"/>
                  <a:gd name="T12" fmla="*/ 98 w 154"/>
                  <a:gd name="T13" fmla="*/ 40 h 42"/>
                  <a:gd name="T14" fmla="*/ 96 w 154"/>
                  <a:gd name="T15" fmla="*/ 40 h 42"/>
                  <a:gd name="T16" fmla="*/ 95 w 154"/>
                  <a:gd name="T17" fmla="*/ 39 h 42"/>
                  <a:gd name="T18" fmla="*/ 93 w 154"/>
                  <a:gd name="T19" fmla="*/ 37 h 42"/>
                  <a:gd name="T20" fmla="*/ 92 w 154"/>
                  <a:gd name="T21" fmla="*/ 35 h 42"/>
                  <a:gd name="T22" fmla="*/ 89 w 154"/>
                  <a:gd name="T23" fmla="*/ 29 h 42"/>
                  <a:gd name="T24" fmla="*/ 89 w 154"/>
                  <a:gd name="T25" fmla="*/ 27 h 42"/>
                  <a:gd name="T26" fmla="*/ 88 w 154"/>
                  <a:gd name="T27" fmla="*/ 26 h 42"/>
                  <a:gd name="T28" fmla="*/ 87 w 154"/>
                  <a:gd name="T29" fmla="*/ 25 h 42"/>
                  <a:gd name="T30" fmla="*/ 86 w 154"/>
                  <a:gd name="T31" fmla="*/ 24 h 42"/>
                  <a:gd name="T32" fmla="*/ 78 w 154"/>
                  <a:gd name="T33" fmla="*/ 22 h 42"/>
                  <a:gd name="T34" fmla="*/ 72 w 154"/>
                  <a:gd name="T35" fmla="*/ 19 h 42"/>
                  <a:gd name="T36" fmla="*/ 71 w 154"/>
                  <a:gd name="T37" fmla="*/ 19 h 42"/>
                  <a:gd name="T38" fmla="*/ 70 w 154"/>
                  <a:gd name="T39" fmla="*/ 18 h 42"/>
                  <a:gd name="T40" fmla="*/ 69 w 154"/>
                  <a:gd name="T41" fmla="*/ 18 h 42"/>
                  <a:gd name="T42" fmla="*/ 60 w 154"/>
                  <a:gd name="T43" fmla="*/ 20 h 42"/>
                  <a:gd name="T44" fmla="*/ 59 w 154"/>
                  <a:gd name="T45" fmla="*/ 20 h 42"/>
                  <a:gd name="T46" fmla="*/ 57 w 154"/>
                  <a:gd name="T47" fmla="*/ 20 h 42"/>
                  <a:gd name="T48" fmla="*/ 52 w 154"/>
                  <a:gd name="T49" fmla="*/ 19 h 42"/>
                  <a:gd name="T50" fmla="*/ 51 w 154"/>
                  <a:gd name="T51" fmla="*/ 18 h 42"/>
                  <a:gd name="T52" fmla="*/ 49 w 154"/>
                  <a:gd name="T53" fmla="*/ 19 h 42"/>
                  <a:gd name="T54" fmla="*/ 39 w 154"/>
                  <a:gd name="T55" fmla="*/ 22 h 42"/>
                  <a:gd name="T56" fmla="*/ 33 w 154"/>
                  <a:gd name="T57" fmla="*/ 23 h 42"/>
                  <a:gd name="T58" fmla="*/ 30 w 154"/>
                  <a:gd name="T59" fmla="*/ 23 h 42"/>
                  <a:gd name="T60" fmla="*/ 28 w 154"/>
                  <a:gd name="T61" fmla="*/ 22 h 42"/>
                  <a:gd name="T62" fmla="*/ 27 w 154"/>
                  <a:gd name="T63" fmla="*/ 22 h 42"/>
                  <a:gd name="T64" fmla="*/ 26 w 154"/>
                  <a:gd name="T65" fmla="*/ 21 h 42"/>
                  <a:gd name="T66" fmla="*/ 25 w 154"/>
                  <a:gd name="T67" fmla="*/ 20 h 42"/>
                  <a:gd name="T68" fmla="*/ 24 w 154"/>
                  <a:gd name="T69" fmla="*/ 19 h 42"/>
                  <a:gd name="T70" fmla="*/ 20 w 154"/>
                  <a:gd name="T71" fmla="*/ 11 h 42"/>
                  <a:gd name="T72" fmla="*/ 18 w 154"/>
                  <a:gd name="T73" fmla="*/ 8 h 42"/>
                  <a:gd name="T74" fmla="*/ 14 w 154"/>
                  <a:gd name="T75" fmla="*/ 6 h 42"/>
                  <a:gd name="T76" fmla="*/ 4 w 154"/>
                  <a:gd name="T77" fmla="*/ 4 h 42"/>
                  <a:gd name="T78" fmla="*/ 0 w 154"/>
                  <a:gd name="T79" fmla="*/ 0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</a:cxnLst>
                <a:rect l="0" t="0" r="r" b="b"/>
                <a:pathLst>
                  <a:path w="154" h="42">
                    <a:moveTo>
                      <a:pt x="154" y="42"/>
                    </a:moveTo>
                    <a:lnTo>
                      <a:pt x="131" y="34"/>
                    </a:lnTo>
                    <a:lnTo>
                      <a:pt x="125" y="34"/>
                    </a:lnTo>
                    <a:lnTo>
                      <a:pt x="119" y="35"/>
                    </a:lnTo>
                    <a:lnTo>
                      <a:pt x="107" y="39"/>
                    </a:lnTo>
                    <a:lnTo>
                      <a:pt x="102" y="40"/>
                    </a:lnTo>
                    <a:lnTo>
                      <a:pt x="98" y="40"/>
                    </a:lnTo>
                    <a:lnTo>
                      <a:pt x="96" y="40"/>
                    </a:lnTo>
                    <a:lnTo>
                      <a:pt x="95" y="39"/>
                    </a:lnTo>
                    <a:lnTo>
                      <a:pt x="93" y="37"/>
                    </a:lnTo>
                    <a:lnTo>
                      <a:pt x="92" y="35"/>
                    </a:lnTo>
                    <a:lnTo>
                      <a:pt x="89" y="29"/>
                    </a:lnTo>
                    <a:lnTo>
                      <a:pt x="89" y="27"/>
                    </a:lnTo>
                    <a:lnTo>
                      <a:pt x="88" y="26"/>
                    </a:lnTo>
                    <a:lnTo>
                      <a:pt x="87" y="25"/>
                    </a:lnTo>
                    <a:lnTo>
                      <a:pt x="86" y="24"/>
                    </a:lnTo>
                    <a:lnTo>
                      <a:pt x="78" y="22"/>
                    </a:lnTo>
                    <a:lnTo>
                      <a:pt x="72" y="19"/>
                    </a:lnTo>
                    <a:lnTo>
                      <a:pt x="71" y="19"/>
                    </a:lnTo>
                    <a:lnTo>
                      <a:pt x="70" y="18"/>
                    </a:lnTo>
                    <a:lnTo>
                      <a:pt x="69" y="18"/>
                    </a:lnTo>
                    <a:lnTo>
                      <a:pt x="60" y="20"/>
                    </a:lnTo>
                    <a:lnTo>
                      <a:pt x="59" y="20"/>
                    </a:lnTo>
                    <a:lnTo>
                      <a:pt x="57" y="20"/>
                    </a:lnTo>
                    <a:lnTo>
                      <a:pt x="52" y="19"/>
                    </a:lnTo>
                    <a:lnTo>
                      <a:pt x="51" y="18"/>
                    </a:lnTo>
                    <a:lnTo>
                      <a:pt x="49" y="19"/>
                    </a:lnTo>
                    <a:lnTo>
                      <a:pt x="39" y="22"/>
                    </a:lnTo>
                    <a:lnTo>
                      <a:pt x="33" y="23"/>
                    </a:lnTo>
                    <a:lnTo>
                      <a:pt x="30" y="23"/>
                    </a:lnTo>
                    <a:lnTo>
                      <a:pt x="28" y="22"/>
                    </a:lnTo>
                    <a:lnTo>
                      <a:pt x="27" y="22"/>
                    </a:lnTo>
                    <a:lnTo>
                      <a:pt x="26" y="21"/>
                    </a:lnTo>
                    <a:lnTo>
                      <a:pt x="25" y="20"/>
                    </a:lnTo>
                    <a:lnTo>
                      <a:pt x="24" y="19"/>
                    </a:lnTo>
                    <a:lnTo>
                      <a:pt x="20" y="11"/>
                    </a:lnTo>
                    <a:lnTo>
                      <a:pt x="18" y="8"/>
                    </a:lnTo>
                    <a:lnTo>
                      <a:pt x="14" y="6"/>
                    </a:lnTo>
                    <a:lnTo>
                      <a:pt x="4" y="4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31" name="Freeform 200">
                <a:extLst>
                  <a:ext uri="{FF2B5EF4-FFF2-40B4-BE49-F238E27FC236}">
                    <a16:creationId xmlns:a16="http://schemas.microsoft.com/office/drawing/2014/main" id="{584D3DE3-13D1-B448-8DD0-9D36EB34BFB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54501" y="3959225"/>
                <a:ext cx="47625" cy="12700"/>
              </a:xfrm>
              <a:custGeom>
                <a:avLst/>
                <a:gdLst>
                  <a:gd name="T0" fmla="*/ 0 w 30"/>
                  <a:gd name="T1" fmla="*/ 5 h 8"/>
                  <a:gd name="T2" fmla="*/ 3 w 30"/>
                  <a:gd name="T3" fmla="*/ 4 h 8"/>
                  <a:gd name="T4" fmla="*/ 7 w 30"/>
                  <a:gd name="T5" fmla="*/ 1 h 8"/>
                  <a:gd name="T6" fmla="*/ 9 w 30"/>
                  <a:gd name="T7" fmla="*/ 0 h 8"/>
                  <a:gd name="T8" fmla="*/ 11 w 30"/>
                  <a:gd name="T9" fmla="*/ 1 h 8"/>
                  <a:gd name="T10" fmla="*/ 12 w 30"/>
                  <a:gd name="T11" fmla="*/ 2 h 8"/>
                  <a:gd name="T12" fmla="*/ 14 w 30"/>
                  <a:gd name="T13" fmla="*/ 5 h 8"/>
                  <a:gd name="T14" fmla="*/ 15 w 30"/>
                  <a:gd name="T15" fmla="*/ 6 h 8"/>
                  <a:gd name="T16" fmla="*/ 16 w 30"/>
                  <a:gd name="T17" fmla="*/ 6 h 8"/>
                  <a:gd name="T18" fmla="*/ 18 w 30"/>
                  <a:gd name="T19" fmla="*/ 7 h 8"/>
                  <a:gd name="T20" fmla="*/ 26 w 30"/>
                  <a:gd name="T21" fmla="*/ 8 h 8"/>
                  <a:gd name="T22" fmla="*/ 30 w 30"/>
                  <a:gd name="T23" fmla="*/ 8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30" h="8">
                    <a:moveTo>
                      <a:pt x="0" y="5"/>
                    </a:moveTo>
                    <a:lnTo>
                      <a:pt x="3" y="4"/>
                    </a:lnTo>
                    <a:lnTo>
                      <a:pt x="7" y="1"/>
                    </a:lnTo>
                    <a:lnTo>
                      <a:pt x="9" y="0"/>
                    </a:lnTo>
                    <a:lnTo>
                      <a:pt x="11" y="1"/>
                    </a:lnTo>
                    <a:lnTo>
                      <a:pt x="12" y="2"/>
                    </a:lnTo>
                    <a:lnTo>
                      <a:pt x="14" y="5"/>
                    </a:lnTo>
                    <a:lnTo>
                      <a:pt x="15" y="6"/>
                    </a:lnTo>
                    <a:lnTo>
                      <a:pt x="16" y="6"/>
                    </a:lnTo>
                    <a:lnTo>
                      <a:pt x="18" y="7"/>
                    </a:lnTo>
                    <a:lnTo>
                      <a:pt x="26" y="8"/>
                    </a:lnTo>
                    <a:lnTo>
                      <a:pt x="30" y="8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32" name="Freeform 201">
                <a:extLst>
                  <a:ext uri="{FF2B5EF4-FFF2-40B4-BE49-F238E27FC236}">
                    <a16:creationId xmlns:a16="http://schemas.microsoft.com/office/drawing/2014/main" id="{AFC94659-EC93-E5A6-83EB-63104EC6790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67201" y="3970338"/>
                <a:ext cx="38100" cy="46037"/>
              </a:xfrm>
              <a:custGeom>
                <a:avLst/>
                <a:gdLst>
                  <a:gd name="T0" fmla="*/ 24 w 24"/>
                  <a:gd name="T1" fmla="*/ 0 h 29"/>
                  <a:gd name="T2" fmla="*/ 23 w 24"/>
                  <a:gd name="T3" fmla="*/ 3 h 29"/>
                  <a:gd name="T4" fmla="*/ 21 w 24"/>
                  <a:gd name="T5" fmla="*/ 7 h 29"/>
                  <a:gd name="T6" fmla="*/ 20 w 24"/>
                  <a:gd name="T7" fmla="*/ 10 h 29"/>
                  <a:gd name="T8" fmla="*/ 17 w 24"/>
                  <a:gd name="T9" fmla="*/ 12 h 29"/>
                  <a:gd name="T10" fmla="*/ 16 w 24"/>
                  <a:gd name="T11" fmla="*/ 15 h 29"/>
                  <a:gd name="T12" fmla="*/ 5 w 24"/>
                  <a:gd name="T13" fmla="*/ 23 h 29"/>
                  <a:gd name="T14" fmla="*/ 4 w 24"/>
                  <a:gd name="T15" fmla="*/ 25 h 29"/>
                  <a:gd name="T16" fmla="*/ 0 w 24"/>
                  <a:gd name="T17" fmla="*/ 29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24" h="29">
                    <a:moveTo>
                      <a:pt x="24" y="0"/>
                    </a:moveTo>
                    <a:lnTo>
                      <a:pt x="23" y="3"/>
                    </a:lnTo>
                    <a:lnTo>
                      <a:pt x="21" y="7"/>
                    </a:lnTo>
                    <a:lnTo>
                      <a:pt x="20" y="10"/>
                    </a:lnTo>
                    <a:lnTo>
                      <a:pt x="17" y="12"/>
                    </a:lnTo>
                    <a:lnTo>
                      <a:pt x="16" y="15"/>
                    </a:lnTo>
                    <a:lnTo>
                      <a:pt x="5" y="23"/>
                    </a:lnTo>
                    <a:lnTo>
                      <a:pt x="4" y="25"/>
                    </a:lnTo>
                    <a:lnTo>
                      <a:pt x="0" y="2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33" name="Freeform 202">
                <a:extLst>
                  <a:ext uri="{FF2B5EF4-FFF2-40B4-BE49-F238E27FC236}">
                    <a16:creationId xmlns:a16="http://schemas.microsoft.com/office/drawing/2014/main" id="{37F8CA60-3B46-15B9-85A1-2C062764C78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44926" y="3036888"/>
                <a:ext cx="217488" cy="26987"/>
              </a:xfrm>
              <a:custGeom>
                <a:avLst/>
                <a:gdLst>
                  <a:gd name="T0" fmla="*/ 0 w 137"/>
                  <a:gd name="T1" fmla="*/ 10 h 17"/>
                  <a:gd name="T2" fmla="*/ 23 w 137"/>
                  <a:gd name="T3" fmla="*/ 2 h 17"/>
                  <a:gd name="T4" fmla="*/ 25 w 137"/>
                  <a:gd name="T5" fmla="*/ 2 h 17"/>
                  <a:gd name="T6" fmla="*/ 29 w 137"/>
                  <a:gd name="T7" fmla="*/ 2 h 17"/>
                  <a:gd name="T8" fmla="*/ 34 w 137"/>
                  <a:gd name="T9" fmla="*/ 1 h 17"/>
                  <a:gd name="T10" fmla="*/ 37 w 137"/>
                  <a:gd name="T11" fmla="*/ 0 h 17"/>
                  <a:gd name="T12" fmla="*/ 39 w 137"/>
                  <a:gd name="T13" fmla="*/ 0 h 17"/>
                  <a:gd name="T14" fmla="*/ 42 w 137"/>
                  <a:gd name="T15" fmla="*/ 1 h 17"/>
                  <a:gd name="T16" fmla="*/ 50 w 137"/>
                  <a:gd name="T17" fmla="*/ 3 h 17"/>
                  <a:gd name="T18" fmla="*/ 53 w 137"/>
                  <a:gd name="T19" fmla="*/ 4 h 17"/>
                  <a:gd name="T20" fmla="*/ 63 w 137"/>
                  <a:gd name="T21" fmla="*/ 4 h 17"/>
                  <a:gd name="T22" fmla="*/ 72 w 137"/>
                  <a:gd name="T23" fmla="*/ 6 h 17"/>
                  <a:gd name="T24" fmla="*/ 75 w 137"/>
                  <a:gd name="T25" fmla="*/ 6 h 17"/>
                  <a:gd name="T26" fmla="*/ 82 w 137"/>
                  <a:gd name="T27" fmla="*/ 3 h 17"/>
                  <a:gd name="T28" fmla="*/ 85 w 137"/>
                  <a:gd name="T29" fmla="*/ 3 h 17"/>
                  <a:gd name="T30" fmla="*/ 88 w 137"/>
                  <a:gd name="T31" fmla="*/ 3 h 17"/>
                  <a:gd name="T32" fmla="*/ 90 w 137"/>
                  <a:gd name="T33" fmla="*/ 4 h 17"/>
                  <a:gd name="T34" fmla="*/ 101 w 137"/>
                  <a:gd name="T35" fmla="*/ 10 h 17"/>
                  <a:gd name="T36" fmla="*/ 102 w 137"/>
                  <a:gd name="T37" fmla="*/ 10 h 17"/>
                  <a:gd name="T38" fmla="*/ 105 w 137"/>
                  <a:gd name="T39" fmla="*/ 10 h 17"/>
                  <a:gd name="T40" fmla="*/ 122 w 137"/>
                  <a:gd name="T41" fmla="*/ 8 h 17"/>
                  <a:gd name="T42" fmla="*/ 126 w 137"/>
                  <a:gd name="T43" fmla="*/ 9 h 17"/>
                  <a:gd name="T44" fmla="*/ 128 w 137"/>
                  <a:gd name="T45" fmla="*/ 9 h 17"/>
                  <a:gd name="T46" fmla="*/ 131 w 137"/>
                  <a:gd name="T47" fmla="*/ 10 h 17"/>
                  <a:gd name="T48" fmla="*/ 136 w 137"/>
                  <a:gd name="T49" fmla="*/ 16 h 17"/>
                  <a:gd name="T50" fmla="*/ 137 w 137"/>
                  <a:gd name="T51" fmla="*/ 17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</a:cxnLst>
                <a:rect l="0" t="0" r="r" b="b"/>
                <a:pathLst>
                  <a:path w="137" h="17">
                    <a:moveTo>
                      <a:pt x="0" y="10"/>
                    </a:moveTo>
                    <a:lnTo>
                      <a:pt x="23" y="2"/>
                    </a:lnTo>
                    <a:lnTo>
                      <a:pt x="25" y="2"/>
                    </a:lnTo>
                    <a:lnTo>
                      <a:pt x="29" y="2"/>
                    </a:lnTo>
                    <a:lnTo>
                      <a:pt x="34" y="1"/>
                    </a:lnTo>
                    <a:lnTo>
                      <a:pt x="37" y="0"/>
                    </a:lnTo>
                    <a:lnTo>
                      <a:pt x="39" y="0"/>
                    </a:lnTo>
                    <a:lnTo>
                      <a:pt x="42" y="1"/>
                    </a:lnTo>
                    <a:lnTo>
                      <a:pt x="50" y="3"/>
                    </a:lnTo>
                    <a:lnTo>
                      <a:pt x="53" y="4"/>
                    </a:lnTo>
                    <a:lnTo>
                      <a:pt x="63" y="4"/>
                    </a:lnTo>
                    <a:lnTo>
                      <a:pt x="72" y="6"/>
                    </a:lnTo>
                    <a:lnTo>
                      <a:pt x="75" y="6"/>
                    </a:lnTo>
                    <a:lnTo>
                      <a:pt x="82" y="3"/>
                    </a:lnTo>
                    <a:lnTo>
                      <a:pt x="85" y="3"/>
                    </a:lnTo>
                    <a:lnTo>
                      <a:pt x="88" y="3"/>
                    </a:lnTo>
                    <a:lnTo>
                      <a:pt x="90" y="4"/>
                    </a:lnTo>
                    <a:lnTo>
                      <a:pt x="101" y="10"/>
                    </a:lnTo>
                    <a:lnTo>
                      <a:pt x="102" y="10"/>
                    </a:lnTo>
                    <a:lnTo>
                      <a:pt x="105" y="10"/>
                    </a:lnTo>
                    <a:lnTo>
                      <a:pt x="122" y="8"/>
                    </a:lnTo>
                    <a:lnTo>
                      <a:pt x="126" y="9"/>
                    </a:lnTo>
                    <a:lnTo>
                      <a:pt x="128" y="9"/>
                    </a:lnTo>
                    <a:lnTo>
                      <a:pt x="131" y="10"/>
                    </a:lnTo>
                    <a:lnTo>
                      <a:pt x="136" y="16"/>
                    </a:lnTo>
                    <a:lnTo>
                      <a:pt x="137" y="1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34" name="Freeform 203">
                <a:extLst>
                  <a:ext uri="{FF2B5EF4-FFF2-40B4-BE49-F238E27FC236}">
                    <a16:creationId xmlns:a16="http://schemas.microsoft.com/office/drawing/2014/main" id="{F5C4C249-5986-1798-9360-8789F4F1940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78288" y="3067050"/>
                <a:ext cx="34925" cy="19050"/>
              </a:xfrm>
              <a:custGeom>
                <a:avLst/>
                <a:gdLst>
                  <a:gd name="T0" fmla="*/ 0 w 22"/>
                  <a:gd name="T1" fmla="*/ 12 h 12"/>
                  <a:gd name="T2" fmla="*/ 0 w 22"/>
                  <a:gd name="T3" fmla="*/ 10 h 12"/>
                  <a:gd name="T4" fmla="*/ 1 w 22"/>
                  <a:gd name="T5" fmla="*/ 9 h 12"/>
                  <a:gd name="T6" fmla="*/ 2 w 22"/>
                  <a:gd name="T7" fmla="*/ 8 h 12"/>
                  <a:gd name="T8" fmla="*/ 3 w 22"/>
                  <a:gd name="T9" fmla="*/ 7 h 12"/>
                  <a:gd name="T10" fmla="*/ 4 w 22"/>
                  <a:gd name="T11" fmla="*/ 6 h 12"/>
                  <a:gd name="T12" fmla="*/ 18 w 22"/>
                  <a:gd name="T13" fmla="*/ 1 h 12"/>
                  <a:gd name="T14" fmla="*/ 20 w 22"/>
                  <a:gd name="T15" fmla="*/ 0 h 12"/>
                  <a:gd name="T16" fmla="*/ 22 w 22"/>
                  <a:gd name="T17" fmla="*/ 1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22" h="12">
                    <a:moveTo>
                      <a:pt x="0" y="12"/>
                    </a:moveTo>
                    <a:lnTo>
                      <a:pt x="0" y="10"/>
                    </a:lnTo>
                    <a:lnTo>
                      <a:pt x="1" y="9"/>
                    </a:lnTo>
                    <a:lnTo>
                      <a:pt x="2" y="8"/>
                    </a:lnTo>
                    <a:lnTo>
                      <a:pt x="3" y="7"/>
                    </a:lnTo>
                    <a:lnTo>
                      <a:pt x="4" y="6"/>
                    </a:lnTo>
                    <a:lnTo>
                      <a:pt x="18" y="1"/>
                    </a:lnTo>
                    <a:lnTo>
                      <a:pt x="20" y="0"/>
                    </a:lnTo>
                    <a:lnTo>
                      <a:pt x="22" y="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35" name="Freeform 204">
                <a:extLst>
                  <a:ext uri="{FF2B5EF4-FFF2-40B4-BE49-F238E27FC236}">
                    <a16:creationId xmlns:a16="http://schemas.microsoft.com/office/drawing/2014/main" id="{FD14D5D9-39BD-BF09-E930-2E24FAF8307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49726" y="4316413"/>
                <a:ext cx="6350" cy="61912"/>
              </a:xfrm>
              <a:custGeom>
                <a:avLst/>
                <a:gdLst>
                  <a:gd name="T0" fmla="*/ 4 w 4"/>
                  <a:gd name="T1" fmla="*/ 0 h 39"/>
                  <a:gd name="T2" fmla="*/ 3 w 4"/>
                  <a:gd name="T3" fmla="*/ 1 h 39"/>
                  <a:gd name="T4" fmla="*/ 2 w 4"/>
                  <a:gd name="T5" fmla="*/ 1 h 39"/>
                  <a:gd name="T6" fmla="*/ 2 w 4"/>
                  <a:gd name="T7" fmla="*/ 2 h 39"/>
                  <a:gd name="T8" fmla="*/ 2 w 4"/>
                  <a:gd name="T9" fmla="*/ 4 h 39"/>
                  <a:gd name="T10" fmla="*/ 2 w 4"/>
                  <a:gd name="T11" fmla="*/ 6 h 39"/>
                  <a:gd name="T12" fmla="*/ 2 w 4"/>
                  <a:gd name="T13" fmla="*/ 8 h 39"/>
                  <a:gd name="T14" fmla="*/ 2 w 4"/>
                  <a:gd name="T15" fmla="*/ 16 h 39"/>
                  <a:gd name="T16" fmla="*/ 2 w 4"/>
                  <a:gd name="T17" fmla="*/ 18 h 39"/>
                  <a:gd name="T18" fmla="*/ 2 w 4"/>
                  <a:gd name="T19" fmla="*/ 19 h 39"/>
                  <a:gd name="T20" fmla="*/ 2 w 4"/>
                  <a:gd name="T21" fmla="*/ 21 h 39"/>
                  <a:gd name="T22" fmla="*/ 2 w 4"/>
                  <a:gd name="T23" fmla="*/ 23 h 39"/>
                  <a:gd name="T24" fmla="*/ 1 w 4"/>
                  <a:gd name="T25" fmla="*/ 29 h 39"/>
                  <a:gd name="T26" fmla="*/ 1 w 4"/>
                  <a:gd name="T27" fmla="*/ 31 h 39"/>
                  <a:gd name="T28" fmla="*/ 0 w 4"/>
                  <a:gd name="T29" fmla="*/ 34 h 39"/>
                  <a:gd name="T30" fmla="*/ 1 w 4"/>
                  <a:gd name="T31" fmla="*/ 39 h 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4" h="39">
                    <a:moveTo>
                      <a:pt x="4" y="0"/>
                    </a:moveTo>
                    <a:lnTo>
                      <a:pt x="3" y="1"/>
                    </a:lnTo>
                    <a:lnTo>
                      <a:pt x="2" y="1"/>
                    </a:lnTo>
                    <a:lnTo>
                      <a:pt x="2" y="2"/>
                    </a:lnTo>
                    <a:lnTo>
                      <a:pt x="2" y="4"/>
                    </a:lnTo>
                    <a:lnTo>
                      <a:pt x="2" y="6"/>
                    </a:lnTo>
                    <a:lnTo>
                      <a:pt x="2" y="8"/>
                    </a:lnTo>
                    <a:lnTo>
                      <a:pt x="2" y="16"/>
                    </a:lnTo>
                    <a:lnTo>
                      <a:pt x="2" y="18"/>
                    </a:lnTo>
                    <a:lnTo>
                      <a:pt x="2" y="19"/>
                    </a:lnTo>
                    <a:lnTo>
                      <a:pt x="2" y="21"/>
                    </a:lnTo>
                    <a:lnTo>
                      <a:pt x="2" y="23"/>
                    </a:lnTo>
                    <a:lnTo>
                      <a:pt x="1" y="29"/>
                    </a:lnTo>
                    <a:lnTo>
                      <a:pt x="1" y="31"/>
                    </a:lnTo>
                    <a:lnTo>
                      <a:pt x="0" y="34"/>
                    </a:lnTo>
                    <a:lnTo>
                      <a:pt x="1" y="3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36" name="Freeform 206">
                <a:extLst>
                  <a:ext uri="{FF2B5EF4-FFF2-40B4-BE49-F238E27FC236}">
                    <a16:creationId xmlns:a16="http://schemas.microsoft.com/office/drawing/2014/main" id="{E810C6EA-BA79-779C-BF26-8B85113EB7C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89388" y="4362450"/>
                <a:ext cx="161925" cy="25400"/>
              </a:xfrm>
              <a:custGeom>
                <a:avLst/>
                <a:gdLst>
                  <a:gd name="T0" fmla="*/ 102 w 102"/>
                  <a:gd name="T1" fmla="*/ 12 h 16"/>
                  <a:gd name="T2" fmla="*/ 92 w 102"/>
                  <a:gd name="T3" fmla="*/ 15 h 16"/>
                  <a:gd name="T4" fmla="*/ 89 w 102"/>
                  <a:gd name="T5" fmla="*/ 16 h 16"/>
                  <a:gd name="T6" fmla="*/ 82 w 102"/>
                  <a:gd name="T7" fmla="*/ 16 h 16"/>
                  <a:gd name="T8" fmla="*/ 52 w 102"/>
                  <a:gd name="T9" fmla="*/ 11 h 16"/>
                  <a:gd name="T10" fmla="*/ 42 w 102"/>
                  <a:gd name="T11" fmla="*/ 7 h 16"/>
                  <a:gd name="T12" fmla="*/ 40 w 102"/>
                  <a:gd name="T13" fmla="*/ 6 h 16"/>
                  <a:gd name="T14" fmla="*/ 39 w 102"/>
                  <a:gd name="T15" fmla="*/ 6 h 16"/>
                  <a:gd name="T16" fmla="*/ 38 w 102"/>
                  <a:gd name="T17" fmla="*/ 6 h 16"/>
                  <a:gd name="T18" fmla="*/ 37 w 102"/>
                  <a:gd name="T19" fmla="*/ 6 h 16"/>
                  <a:gd name="T20" fmla="*/ 31 w 102"/>
                  <a:gd name="T21" fmla="*/ 9 h 16"/>
                  <a:gd name="T22" fmla="*/ 28 w 102"/>
                  <a:gd name="T23" fmla="*/ 10 h 16"/>
                  <a:gd name="T24" fmla="*/ 27 w 102"/>
                  <a:gd name="T25" fmla="*/ 10 h 16"/>
                  <a:gd name="T26" fmla="*/ 24 w 102"/>
                  <a:gd name="T27" fmla="*/ 9 h 16"/>
                  <a:gd name="T28" fmla="*/ 23 w 102"/>
                  <a:gd name="T29" fmla="*/ 8 h 16"/>
                  <a:gd name="T30" fmla="*/ 21 w 102"/>
                  <a:gd name="T31" fmla="*/ 4 h 16"/>
                  <a:gd name="T32" fmla="*/ 19 w 102"/>
                  <a:gd name="T33" fmla="*/ 3 h 16"/>
                  <a:gd name="T34" fmla="*/ 19 w 102"/>
                  <a:gd name="T35" fmla="*/ 2 h 16"/>
                  <a:gd name="T36" fmla="*/ 16 w 102"/>
                  <a:gd name="T37" fmla="*/ 2 h 16"/>
                  <a:gd name="T38" fmla="*/ 8 w 102"/>
                  <a:gd name="T39" fmla="*/ 0 h 16"/>
                  <a:gd name="T40" fmla="*/ 0 w 102"/>
                  <a:gd name="T41" fmla="*/ 0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102" h="16">
                    <a:moveTo>
                      <a:pt x="102" y="12"/>
                    </a:moveTo>
                    <a:lnTo>
                      <a:pt x="92" y="15"/>
                    </a:lnTo>
                    <a:lnTo>
                      <a:pt x="89" y="16"/>
                    </a:lnTo>
                    <a:lnTo>
                      <a:pt x="82" y="16"/>
                    </a:lnTo>
                    <a:lnTo>
                      <a:pt x="52" y="11"/>
                    </a:lnTo>
                    <a:lnTo>
                      <a:pt x="42" y="7"/>
                    </a:lnTo>
                    <a:lnTo>
                      <a:pt x="40" y="6"/>
                    </a:lnTo>
                    <a:lnTo>
                      <a:pt x="39" y="6"/>
                    </a:lnTo>
                    <a:lnTo>
                      <a:pt x="38" y="6"/>
                    </a:lnTo>
                    <a:lnTo>
                      <a:pt x="37" y="6"/>
                    </a:lnTo>
                    <a:lnTo>
                      <a:pt x="31" y="9"/>
                    </a:lnTo>
                    <a:lnTo>
                      <a:pt x="28" y="10"/>
                    </a:lnTo>
                    <a:lnTo>
                      <a:pt x="27" y="10"/>
                    </a:lnTo>
                    <a:lnTo>
                      <a:pt x="24" y="9"/>
                    </a:lnTo>
                    <a:lnTo>
                      <a:pt x="23" y="8"/>
                    </a:lnTo>
                    <a:lnTo>
                      <a:pt x="21" y="4"/>
                    </a:lnTo>
                    <a:lnTo>
                      <a:pt x="19" y="3"/>
                    </a:lnTo>
                    <a:lnTo>
                      <a:pt x="19" y="2"/>
                    </a:lnTo>
                    <a:lnTo>
                      <a:pt x="16" y="2"/>
                    </a:lnTo>
                    <a:lnTo>
                      <a:pt x="8" y="0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37" name="Freeform 207">
                <a:extLst>
                  <a:ext uri="{FF2B5EF4-FFF2-40B4-BE49-F238E27FC236}">
                    <a16:creationId xmlns:a16="http://schemas.microsoft.com/office/drawing/2014/main" id="{42433191-90AB-69CA-1952-56F8C22A3C1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10001" y="4313238"/>
                <a:ext cx="65088" cy="38100"/>
              </a:xfrm>
              <a:custGeom>
                <a:avLst/>
                <a:gdLst>
                  <a:gd name="T0" fmla="*/ 41 w 41"/>
                  <a:gd name="T1" fmla="*/ 0 h 24"/>
                  <a:gd name="T2" fmla="*/ 41 w 41"/>
                  <a:gd name="T3" fmla="*/ 1 h 24"/>
                  <a:gd name="T4" fmla="*/ 40 w 41"/>
                  <a:gd name="T5" fmla="*/ 1 h 24"/>
                  <a:gd name="T6" fmla="*/ 29 w 41"/>
                  <a:gd name="T7" fmla="*/ 10 h 24"/>
                  <a:gd name="T8" fmla="*/ 24 w 41"/>
                  <a:gd name="T9" fmla="*/ 13 h 24"/>
                  <a:gd name="T10" fmla="*/ 20 w 41"/>
                  <a:gd name="T11" fmla="*/ 15 h 24"/>
                  <a:gd name="T12" fmla="*/ 14 w 41"/>
                  <a:gd name="T13" fmla="*/ 17 h 24"/>
                  <a:gd name="T14" fmla="*/ 5 w 41"/>
                  <a:gd name="T15" fmla="*/ 18 h 24"/>
                  <a:gd name="T16" fmla="*/ 4 w 41"/>
                  <a:gd name="T17" fmla="*/ 19 h 24"/>
                  <a:gd name="T18" fmla="*/ 4 w 41"/>
                  <a:gd name="T19" fmla="*/ 19 h 24"/>
                  <a:gd name="T20" fmla="*/ 3 w 41"/>
                  <a:gd name="T21" fmla="*/ 20 h 24"/>
                  <a:gd name="T22" fmla="*/ 2 w 41"/>
                  <a:gd name="T23" fmla="*/ 21 h 24"/>
                  <a:gd name="T24" fmla="*/ 1 w 41"/>
                  <a:gd name="T25" fmla="*/ 22 h 24"/>
                  <a:gd name="T26" fmla="*/ 1 w 41"/>
                  <a:gd name="T27" fmla="*/ 23 h 24"/>
                  <a:gd name="T28" fmla="*/ 0 w 41"/>
                  <a:gd name="T29" fmla="*/ 24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41" h="24">
                    <a:moveTo>
                      <a:pt x="41" y="0"/>
                    </a:moveTo>
                    <a:lnTo>
                      <a:pt x="41" y="1"/>
                    </a:lnTo>
                    <a:lnTo>
                      <a:pt x="40" y="1"/>
                    </a:lnTo>
                    <a:lnTo>
                      <a:pt x="29" y="10"/>
                    </a:lnTo>
                    <a:lnTo>
                      <a:pt x="24" y="13"/>
                    </a:lnTo>
                    <a:lnTo>
                      <a:pt x="20" y="15"/>
                    </a:lnTo>
                    <a:lnTo>
                      <a:pt x="14" y="17"/>
                    </a:lnTo>
                    <a:lnTo>
                      <a:pt x="5" y="18"/>
                    </a:lnTo>
                    <a:lnTo>
                      <a:pt x="4" y="19"/>
                    </a:lnTo>
                    <a:lnTo>
                      <a:pt x="4" y="19"/>
                    </a:lnTo>
                    <a:lnTo>
                      <a:pt x="3" y="20"/>
                    </a:lnTo>
                    <a:lnTo>
                      <a:pt x="2" y="21"/>
                    </a:lnTo>
                    <a:lnTo>
                      <a:pt x="1" y="22"/>
                    </a:lnTo>
                    <a:lnTo>
                      <a:pt x="1" y="23"/>
                    </a:lnTo>
                    <a:lnTo>
                      <a:pt x="0" y="2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38" name="Freeform 208">
                <a:extLst>
                  <a:ext uri="{FF2B5EF4-FFF2-40B4-BE49-F238E27FC236}">
                    <a16:creationId xmlns:a16="http://schemas.microsoft.com/office/drawing/2014/main" id="{E2C1F90B-EAAD-BB7A-F91C-3415DDCCD7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00476" y="4351338"/>
                <a:ext cx="9525" cy="23813"/>
              </a:xfrm>
              <a:custGeom>
                <a:avLst/>
                <a:gdLst>
                  <a:gd name="T0" fmla="*/ 6 w 6"/>
                  <a:gd name="T1" fmla="*/ 0 h 15"/>
                  <a:gd name="T2" fmla="*/ 5 w 6"/>
                  <a:gd name="T3" fmla="*/ 3 h 15"/>
                  <a:gd name="T4" fmla="*/ 4 w 6"/>
                  <a:gd name="T5" fmla="*/ 7 h 15"/>
                  <a:gd name="T6" fmla="*/ 4 w 6"/>
                  <a:gd name="T7" fmla="*/ 8 h 15"/>
                  <a:gd name="T8" fmla="*/ 3 w 6"/>
                  <a:gd name="T9" fmla="*/ 10 h 15"/>
                  <a:gd name="T10" fmla="*/ 2 w 6"/>
                  <a:gd name="T11" fmla="*/ 12 h 15"/>
                  <a:gd name="T12" fmla="*/ 1 w 6"/>
                  <a:gd name="T13" fmla="*/ 14 h 15"/>
                  <a:gd name="T14" fmla="*/ 0 w 6"/>
                  <a:gd name="T15" fmla="*/ 15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6" h="15">
                    <a:moveTo>
                      <a:pt x="6" y="0"/>
                    </a:moveTo>
                    <a:lnTo>
                      <a:pt x="5" y="3"/>
                    </a:lnTo>
                    <a:lnTo>
                      <a:pt x="4" y="7"/>
                    </a:lnTo>
                    <a:lnTo>
                      <a:pt x="4" y="8"/>
                    </a:lnTo>
                    <a:lnTo>
                      <a:pt x="3" y="10"/>
                    </a:lnTo>
                    <a:lnTo>
                      <a:pt x="2" y="12"/>
                    </a:lnTo>
                    <a:lnTo>
                      <a:pt x="1" y="14"/>
                    </a:lnTo>
                    <a:lnTo>
                      <a:pt x="0" y="1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39" name="Freeform 209">
                <a:extLst>
                  <a:ext uri="{FF2B5EF4-FFF2-40B4-BE49-F238E27FC236}">
                    <a16:creationId xmlns:a16="http://schemas.microsoft.com/office/drawing/2014/main" id="{518E858D-9F3F-5B5D-DB0A-1EE9E514CF7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98851" y="4308475"/>
                <a:ext cx="60325" cy="14288"/>
              </a:xfrm>
              <a:custGeom>
                <a:avLst/>
                <a:gdLst>
                  <a:gd name="T0" fmla="*/ 0 w 38"/>
                  <a:gd name="T1" fmla="*/ 9 h 9"/>
                  <a:gd name="T2" fmla="*/ 10 w 38"/>
                  <a:gd name="T3" fmla="*/ 9 h 9"/>
                  <a:gd name="T4" fmla="*/ 14 w 38"/>
                  <a:gd name="T5" fmla="*/ 8 h 9"/>
                  <a:gd name="T6" fmla="*/ 20 w 38"/>
                  <a:gd name="T7" fmla="*/ 4 h 9"/>
                  <a:gd name="T8" fmla="*/ 27 w 38"/>
                  <a:gd name="T9" fmla="*/ 1 h 9"/>
                  <a:gd name="T10" fmla="*/ 28 w 38"/>
                  <a:gd name="T11" fmla="*/ 0 h 9"/>
                  <a:gd name="T12" fmla="*/ 28 w 38"/>
                  <a:gd name="T13" fmla="*/ 0 h 9"/>
                  <a:gd name="T14" fmla="*/ 29 w 38"/>
                  <a:gd name="T15" fmla="*/ 0 h 9"/>
                  <a:gd name="T16" fmla="*/ 34 w 38"/>
                  <a:gd name="T17" fmla="*/ 0 h 9"/>
                  <a:gd name="T18" fmla="*/ 38 w 38"/>
                  <a:gd name="T19" fmla="*/ 0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38" h="9">
                    <a:moveTo>
                      <a:pt x="0" y="9"/>
                    </a:moveTo>
                    <a:lnTo>
                      <a:pt x="10" y="9"/>
                    </a:lnTo>
                    <a:lnTo>
                      <a:pt x="14" y="8"/>
                    </a:lnTo>
                    <a:lnTo>
                      <a:pt x="20" y="4"/>
                    </a:lnTo>
                    <a:lnTo>
                      <a:pt x="27" y="1"/>
                    </a:lnTo>
                    <a:lnTo>
                      <a:pt x="28" y="0"/>
                    </a:lnTo>
                    <a:lnTo>
                      <a:pt x="28" y="0"/>
                    </a:lnTo>
                    <a:lnTo>
                      <a:pt x="29" y="0"/>
                    </a:lnTo>
                    <a:lnTo>
                      <a:pt x="34" y="0"/>
                    </a:lnTo>
                    <a:lnTo>
                      <a:pt x="38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40" name="Freeform 210">
                <a:extLst>
                  <a:ext uri="{FF2B5EF4-FFF2-40B4-BE49-F238E27FC236}">
                    <a16:creationId xmlns:a16="http://schemas.microsoft.com/office/drawing/2014/main" id="{2702DEB6-081C-645A-A53C-79FC399E4B1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59176" y="4233863"/>
                <a:ext cx="404813" cy="74613"/>
              </a:xfrm>
              <a:custGeom>
                <a:avLst/>
                <a:gdLst>
                  <a:gd name="T0" fmla="*/ 0 w 255"/>
                  <a:gd name="T1" fmla="*/ 47 h 47"/>
                  <a:gd name="T2" fmla="*/ 3 w 255"/>
                  <a:gd name="T3" fmla="*/ 44 h 47"/>
                  <a:gd name="T4" fmla="*/ 10 w 255"/>
                  <a:gd name="T5" fmla="*/ 36 h 47"/>
                  <a:gd name="T6" fmla="*/ 11 w 255"/>
                  <a:gd name="T7" fmla="*/ 35 h 47"/>
                  <a:gd name="T8" fmla="*/ 16 w 255"/>
                  <a:gd name="T9" fmla="*/ 30 h 47"/>
                  <a:gd name="T10" fmla="*/ 24 w 255"/>
                  <a:gd name="T11" fmla="*/ 27 h 47"/>
                  <a:gd name="T12" fmla="*/ 29 w 255"/>
                  <a:gd name="T13" fmla="*/ 24 h 47"/>
                  <a:gd name="T14" fmla="*/ 33 w 255"/>
                  <a:gd name="T15" fmla="*/ 23 h 47"/>
                  <a:gd name="T16" fmla="*/ 35 w 255"/>
                  <a:gd name="T17" fmla="*/ 23 h 47"/>
                  <a:gd name="T18" fmla="*/ 38 w 255"/>
                  <a:gd name="T19" fmla="*/ 23 h 47"/>
                  <a:gd name="T20" fmla="*/ 52 w 255"/>
                  <a:gd name="T21" fmla="*/ 26 h 47"/>
                  <a:gd name="T22" fmla="*/ 54 w 255"/>
                  <a:gd name="T23" fmla="*/ 27 h 47"/>
                  <a:gd name="T24" fmla="*/ 56 w 255"/>
                  <a:gd name="T25" fmla="*/ 26 h 47"/>
                  <a:gd name="T26" fmla="*/ 57 w 255"/>
                  <a:gd name="T27" fmla="*/ 26 h 47"/>
                  <a:gd name="T28" fmla="*/ 59 w 255"/>
                  <a:gd name="T29" fmla="*/ 25 h 47"/>
                  <a:gd name="T30" fmla="*/ 60 w 255"/>
                  <a:gd name="T31" fmla="*/ 25 h 47"/>
                  <a:gd name="T32" fmla="*/ 62 w 255"/>
                  <a:gd name="T33" fmla="*/ 24 h 47"/>
                  <a:gd name="T34" fmla="*/ 68 w 255"/>
                  <a:gd name="T35" fmla="*/ 17 h 47"/>
                  <a:gd name="T36" fmla="*/ 70 w 255"/>
                  <a:gd name="T37" fmla="*/ 16 h 47"/>
                  <a:gd name="T38" fmla="*/ 71 w 255"/>
                  <a:gd name="T39" fmla="*/ 15 h 47"/>
                  <a:gd name="T40" fmla="*/ 72 w 255"/>
                  <a:gd name="T41" fmla="*/ 14 h 47"/>
                  <a:gd name="T42" fmla="*/ 73 w 255"/>
                  <a:gd name="T43" fmla="*/ 14 h 47"/>
                  <a:gd name="T44" fmla="*/ 75 w 255"/>
                  <a:gd name="T45" fmla="*/ 13 h 47"/>
                  <a:gd name="T46" fmla="*/ 78 w 255"/>
                  <a:gd name="T47" fmla="*/ 13 h 47"/>
                  <a:gd name="T48" fmla="*/ 95 w 255"/>
                  <a:gd name="T49" fmla="*/ 17 h 47"/>
                  <a:gd name="T50" fmla="*/ 102 w 255"/>
                  <a:gd name="T51" fmla="*/ 16 h 47"/>
                  <a:gd name="T52" fmla="*/ 116 w 255"/>
                  <a:gd name="T53" fmla="*/ 11 h 47"/>
                  <a:gd name="T54" fmla="*/ 121 w 255"/>
                  <a:gd name="T55" fmla="*/ 10 h 47"/>
                  <a:gd name="T56" fmla="*/ 148 w 255"/>
                  <a:gd name="T57" fmla="*/ 8 h 47"/>
                  <a:gd name="T58" fmla="*/ 152 w 255"/>
                  <a:gd name="T59" fmla="*/ 7 h 47"/>
                  <a:gd name="T60" fmla="*/ 162 w 255"/>
                  <a:gd name="T61" fmla="*/ 2 h 47"/>
                  <a:gd name="T62" fmla="*/ 164 w 255"/>
                  <a:gd name="T63" fmla="*/ 1 h 47"/>
                  <a:gd name="T64" fmla="*/ 167 w 255"/>
                  <a:gd name="T65" fmla="*/ 1 h 47"/>
                  <a:gd name="T66" fmla="*/ 193 w 255"/>
                  <a:gd name="T67" fmla="*/ 1 h 47"/>
                  <a:gd name="T68" fmla="*/ 210 w 255"/>
                  <a:gd name="T69" fmla="*/ 0 h 47"/>
                  <a:gd name="T70" fmla="*/ 214 w 255"/>
                  <a:gd name="T71" fmla="*/ 0 h 47"/>
                  <a:gd name="T72" fmla="*/ 216 w 255"/>
                  <a:gd name="T73" fmla="*/ 1 h 47"/>
                  <a:gd name="T74" fmla="*/ 221 w 255"/>
                  <a:gd name="T75" fmla="*/ 4 h 47"/>
                  <a:gd name="T76" fmla="*/ 235 w 255"/>
                  <a:gd name="T77" fmla="*/ 8 h 47"/>
                  <a:gd name="T78" fmla="*/ 245 w 255"/>
                  <a:gd name="T79" fmla="*/ 10 h 47"/>
                  <a:gd name="T80" fmla="*/ 253 w 255"/>
                  <a:gd name="T81" fmla="*/ 9 h 47"/>
                  <a:gd name="T82" fmla="*/ 254 w 255"/>
                  <a:gd name="T83" fmla="*/ 10 h 47"/>
                  <a:gd name="T84" fmla="*/ 255 w 255"/>
                  <a:gd name="T85" fmla="*/ 10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255" h="47">
                    <a:moveTo>
                      <a:pt x="0" y="47"/>
                    </a:moveTo>
                    <a:lnTo>
                      <a:pt x="3" y="44"/>
                    </a:lnTo>
                    <a:lnTo>
                      <a:pt x="10" y="36"/>
                    </a:lnTo>
                    <a:lnTo>
                      <a:pt x="11" y="35"/>
                    </a:lnTo>
                    <a:lnTo>
                      <a:pt x="16" y="30"/>
                    </a:lnTo>
                    <a:lnTo>
                      <a:pt x="24" y="27"/>
                    </a:lnTo>
                    <a:lnTo>
                      <a:pt x="29" y="24"/>
                    </a:lnTo>
                    <a:lnTo>
                      <a:pt x="33" y="23"/>
                    </a:lnTo>
                    <a:lnTo>
                      <a:pt x="35" y="23"/>
                    </a:lnTo>
                    <a:lnTo>
                      <a:pt x="38" y="23"/>
                    </a:lnTo>
                    <a:lnTo>
                      <a:pt x="52" y="26"/>
                    </a:lnTo>
                    <a:lnTo>
                      <a:pt x="54" y="27"/>
                    </a:lnTo>
                    <a:lnTo>
                      <a:pt x="56" y="26"/>
                    </a:lnTo>
                    <a:lnTo>
                      <a:pt x="57" y="26"/>
                    </a:lnTo>
                    <a:lnTo>
                      <a:pt x="59" y="25"/>
                    </a:lnTo>
                    <a:lnTo>
                      <a:pt x="60" y="25"/>
                    </a:lnTo>
                    <a:lnTo>
                      <a:pt x="62" y="24"/>
                    </a:lnTo>
                    <a:lnTo>
                      <a:pt x="68" y="17"/>
                    </a:lnTo>
                    <a:lnTo>
                      <a:pt x="70" y="16"/>
                    </a:lnTo>
                    <a:lnTo>
                      <a:pt x="71" y="15"/>
                    </a:lnTo>
                    <a:lnTo>
                      <a:pt x="72" y="14"/>
                    </a:lnTo>
                    <a:lnTo>
                      <a:pt x="73" y="14"/>
                    </a:lnTo>
                    <a:lnTo>
                      <a:pt x="75" y="13"/>
                    </a:lnTo>
                    <a:lnTo>
                      <a:pt x="78" y="13"/>
                    </a:lnTo>
                    <a:lnTo>
                      <a:pt x="95" y="17"/>
                    </a:lnTo>
                    <a:lnTo>
                      <a:pt x="102" y="16"/>
                    </a:lnTo>
                    <a:lnTo>
                      <a:pt x="116" y="11"/>
                    </a:lnTo>
                    <a:lnTo>
                      <a:pt x="121" y="10"/>
                    </a:lnTo>
                    <a:lnTo>
                      <a:pt x="148" y="8"/>
                    </a:lnTo>
                    <a:lnTo>
                      <a:pt x="152" y="7"/>
                    </a:lnTo>
                    <a:lnTo>
                      <a:pt x="162" y="2"/>
                    </a:lnTo>
                    <a:lnTo>
                      <a:pt x="164" y="1"/>
                    </a:lnTo>
                    <a:lnTo>
                      <a:pt x="167" y="1"/>
                    </a:lnTo>
                    <a:lnTo>
                      <a:pt x="193" y="1"/>
                    </a:lnTo>
                    <a:lnTo>
                      <a:pt x="210" y="0"/>
                    </a:lnTo>
                    <a:lnTo>
                      <a:pt x="214" y="0"/>
                    </a:lnTo>
                    <a:lnTo>
                      <a:pt x="216" y="1"/>
                    </a:lnTo>
                    <a:lnTo>
                      <a:pt x="221" y="4"/>
                    </a:lnTo>
                    <a:lnTo>
                      <a:pt x="235" y="8"/>
                    </a:lnTo>
                    <a:lnTo>
                      <a:pt x="245" y="10"/>
                    </a:lnTo>
                    <a:lnTo>
                      <a:pt x="253" y="9"/>
                    </a:lnTo>
                    <a:lnTo>
                      <a:pt x="254" y="10"/>
                    </a:lnTo>
                    <a:lnTo>
                      <a:pt x="255" y="1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41" name="Line 211">
                <a:extLst>
                  <a:ext uri="{FF2B5EF4-FFF2-40B4-BE49-F238E27FC236}">
                    <a16:creationId xmlns:a16="http://schemas.microsoft.com/office/drawing/2014/main" id="{188994E5-FECD-1FDE-FEB2-D6F02FDB58A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2654301" y="3286125"/>
                <a:ext cx="0" cy="12700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42" name="Freeform 212">
                <a:extLst>
                  <a:ext uri="{FF2B5EF4-FFF2-40B4-BE49-F238E27FC236}">
                    <a16:creationId xmlns:a16="http://schemas.microsoft.com/office/drawing/2014/main" id="{617331A2-D8B6-ED30-5F83-B71999B8E20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67076" y="3024188"/>
                <a:ext cx="74613" cy="23813"/>
              </a:xfrm>
              <a:custGeom>
                <a:avLst/>
                <a:gdLst>
                  <a:gd name="T0" fmla="*/ 0 w 47"/>
                  <a:gd name="T1" fmla="*/ 15 h 15"/>
                  <a:gd name="T2" fmla="*/ 18 w 47"/>
                  <a:gd name="T3" fmla="*/ 10 h 15"/>
                  <a:gd name="T4" fmla="*/ 29 w 47"/>
                  <a:gd name="T5" fmla="*/ 9 h 15"/>
                  <a:gd name="T6" fmla="*/ 36 w 47"/>
                  <a:gd name="T7" fmla="*/ 9 h 15"/>
                  <a:gd name="T8" fmla="*/ 38 w 47"/>
                  <a:gd name="T9" fmla="*/ 9 h 15"/>
                  <a:gd name="T10" fmla="*/ 40 w 47"/>
                  <a:gd name="T11" fmla="*/ 9 h 15"/>
                  <a:gd name="T12" fmla="*/ 42 w 47"/>
                  <a:gd name="T13" fmla="*/ 8 h 15"/>
                  <a:gd name="T14" fmla="*/ 44 w 47"/>
                  <a:gd name="T15" fmla="*/ 7 h 15"/>
                  <a:gd name="T16" fmla="*/ 45 w 47"/>
                  <a:gd name="T17" fmla="*/ 6 h 15"/>
                  <a:gd name="T18" fmla="*/ 45 w 47"/>
                  <a:gd name="T19" fmla="*/ 4 h 15"/>
                  <a:gd name="T20" fmla="*/ 46 w 47"/>
                  <a:gd name="T21" fmla="*/ 2 h 15"/>
                  <a:gd name="T22" fmla="*/ 47 w 47"/>
                  <a:gd name="T23" fmla="*/ 0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47" h="15">
                    <a:moveTo>
                      <a:pt x="0" y="15"/>
                    </a:moveTo>
                    <a:lnTo>
                      <a:pt x="18" y="10"/>
                    </a:lnTo>
                    <a:lnTo>
                      <a:pt x="29" y="9"/>
                    </a:lnTo>
                    <a:lnTo>
                      <a:pt x="36" y="9"/>
                    </a:lnTo>
                    <a:lnTo>
                      <a:pt x="38" y="9"/>
                    </a:lnTo>
                    <a:lnTo>
                      <a:pt x="40" y="9"/>
                    </a:lnTo>
                    <a:lnTo>
                      <a:pt x="42" y="8"/>
                    </a:lnTo>
                    <a:lnTo>
                      <a:pt x="44" y="7"/>
                    </a:lnTo>
                    <a:lnTo>
                      <a:pt x="45" y="6"/>
                    </a:lnTo>
                    <a:lnTo>
                      <a:pt x="45" y="4"/>
                    </a:lnTo>
                    <a:lnTo>
                      <a:pt x="46" y="2"/>
                    </a:lnTo>
                    <a:lnTo>
                      <a:pt x="47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43" name="Freeform 213">
                <a:extLst>
                  <a:ext uri="{FF2B5EF4-FFF2-40B4-BE49-F238E27FC236}">
                    <a16:creationId xmlns:a16="http://schemas.microsoft.com/office/drawing/2014/main" id="{D0545F14-1A70-1714-8613-484C9C183BF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284538" y="2962275"/>
                <a:ext cx="60325" cy="42863"/>
              </a:xfrm>
              <a:custGeom>
                <a:avLst/>
                <a:gdLst>
                  <a:gd name="T0" fmla="*/ 38 w 38"/>
                  <a:gd name="T1" fmla="*/ 9 h 27"/>
                  <a:gd name="T2" fmla="*/ 29 w 38"/>
                  <a:gd name="T3" fmla="*/ 2 h 27"/>
                  <a:gd name="T4" fmla="*/ 26 w 38"/>
                  <a:gd name="T5" fmla="*/ 1 h 27"/>
                  <a:gd name="T6" fmla="*/ 25 w 38"/>
                  <a:gd name="T7" fmla="*/ 0 h 27"/>
                  <a:gd name="T8" fmla="*/ 23 w 38"/>
                  <a:gd name="T9" fmla="*/ 0 h 27"/>
                  <a:gd name="T10" fmla="*/ 21 w 38"/>
                  <a:gd name="T11" fmla="*/ 0 h 27"/>
                  <a:gd name="T12" fmla="*/ 18 w 38"/>
                  <a:gd name="T13" fmla="*/ 1 h 27"/>
                  <a:gd name="T14" fmla="*/ 16 w 38"/>
                  <a:gd name="T15" fmla="*/ 1 h 27"/>
                  <a:gd name="T16" fmla="*/ 13 w 38"/>
                  <a:gd name="T17" fmla="*/ 3 h 27"/>
                  <a:gd name="T18" fmla="*/ 10 w 38"/>
                  <a:gd name="T19" fmla="*/ 6 h 27"/>
                  <a:gd name="T20" fmla="*/ 7 w 38"/>
                  <a:gd name="T21" fmla="*/ 9 h 27"/>
                  <a:gd name="T22" fmla="*/ 6 w 38"/>
                  <a:gd name="T23" fmla="*/ 11 h 27"/>
                  <a:gd name="T24" fmla="*/ 4 w 38"/>
                  <a:gd name="T25" fmla="*/ 14 h 27"/>
                  <a:gd name="T26" fmla="*/ 2 w 38"/>
                  <a:gd name="T27" fmla="*/ 18 h 27"/>
                  <a:gd name="T28" fmla="*/ 1 w 38"/>
                  <a:gd name="T29" fmla="*/ 20 h 27"/>
                  <a:gd name="T30" fmla="*/ 1 w 38"/>
                  <a:gd name="T31" fmla="*/ 22 h 27"/>
                  <a:gd name="T32" fmla="*/ 0 w 38"/>
                  <a:gd name="T33" fmla="*/ 24 h 27"/>
                  <a:gd name="T34" fmla="*/ 0 w 38"/>
                  <a:gd name="T35" fmla="*/ 27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38" h="27">
                    <a:moveTo>
                      <a:pt x="38" y="9"/>
                    </a:moveTo>
                    <a:lnTo>
                      <a:pt x="29" y="2"/>
                    </a:lnTo>
                    <a:moveTo>
                      <a:pt x="26" y="1"/>
                    </a:moveTo>
                    <a:lnTo>
                      <a:pt x="25" y="0"/>
                    </a:lnTo>
                    <a:lnTo>
                      <a:pt x="23" y="0"/>
                    </a:lnTo>
                    <a:lnTo>
                      <a:pt x="21" y="0"/>
                    </a:lnTo>
                    <a:lnTo>
                      <a:pt x="18" y="1"/>
                    </a:lnTo>
                    <a:lnTo>
                      <a:pt x="16" y="1"/>
                    </a:lnTo>
                    <a:lnTo>
                      <a:pt x="13" y="3"/>
                    </a:lnTo>
                    <a:lnTo>
                      <a:pt x="10" y="6"/>
                    </a:lnTo>
                    <a:lnTo>
                      <a:pt x="7" y="9"/>
                    </a:lnTo>
                    <a:lnTo>
                      <a:pt x="6" y="11"/>
                    </a:lnTo>
                    <a:lnTo>
                      <a:pt x="4" y="14"/>
                    </a:lnTo>
                    <a:lnTo>
                      <a:pt x="2" y="18"/>
                    </a:lnTo>
                    <a:lnTo>
                      <a:pt x="1" y="20"/>
                    </a:lnTo>
                    <a:lnTo>
                      <a:pt x="1" y="22"/>
                    </a:lnTo>
                    <a:lnTo>
                      <a:pt x="0" y="24"/>
                    </a:lnTo>
                    <a:lnTo>
                      <a:pt x="0" y="2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44" name="Freeform 214">
                <a:extLst>
                  <a:ext uri="{FF2B5EF4-FFF2-40B4-BE49-F238E27FC236}">
                    <a16:creationId xmlns:a16="http://schemas.microsoft.com/office/drawing/2014/main" id="{FBE245F6-7AE9-D0F9-0C59-9F6338E017D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95763" y="4130675"/>
                <a:ext cx="50800" cy="46038"/>
              </a:xfrm>
              <a:custGeom>
                <a:avLst/>
                <a:gdLst>
                  <a:gd name="T0" fmla="*/ 0 w 32"/>
                  <a:gd name="T1" fmla="*/ 29 h 29"/>
                  <a:gd name="T2" fmla="*/ 5 w 32"/>
                  <a:gd name="T3" fmla="*/ 29 h 29"/>
                  <a:gd name="T4" fmla="*/ 9 w 32"/>
                  <a:gd name="T5" fmla="*/ 27 h 29"/>
                  <a:gd name="T6" fmla="*/ 14 w 32"/>
                  <a:gd name="T7" fmla="*/ 22 h 29"/>
                  <a:gd name="T8" fmla="*/ 29 w 32"/>
                  <a:gd name="T9" fmla="*/ 5 h 29"/>
                  <a:gd name="T10" fmla="*/ 31 w 32"/>
                  <a:gd name="T11" fmla="*/ 2 h 29"/>
                  <a:gd name="T12" fmla="*/ 32 w 32"/>
                  <a:gd name="T13" fmla="*/ 0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32" h="29">
                    <a:moveTo>
                      <a:pt x="0" y="29"/>
                    </a:moveTo>
                    <a:lnTo>
                      <a:pt x="5" y="29"/>
                    </a:lnTo>
                    <a:lnTo>
                      <a:pt x="9" y="27"/>
                    </a:lnTo>
                    <a:lnTo>
                      <a:pt x="14" y="22"/>
                    </a:lnTo>
                    <a:lnTo>
                      <a:pt x="29" y="5"/>
                    </a:lnTo>
                    <a:lnTo>
                      <a:pt x="31" y="2"/>
                    </a:lnTo>
                    <a:lnTo>
                      <a:pt x="32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45" name="Freeform 215">
                <a:extLst>
                  <a:ext uri="{FF2B5EF4-FFF2-40B4-BE49-F238E27FC236}">
                    <a16:creationId xmlns:a16="http://schemas.microsoft.com/office/drawing/2014/main" id="{2F96EEED-A66A-7693-2F28-AE9148E46DC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25901" y="3863975"/>
                <a:ext cx="120650" cy="246063"/>
              </a:xfrm>
              <a:custGeom>
                <a:avLst/>
                <a:gdLst>
                  <a:gd name="T0" fmla="*/ 75 w 76"/>
                  <a:gd name="T1" fmla="*/ 155 h 155"/>
                  <a:gd name="T2" fmla="*/ 76 w 76"/>
                  <a:gd name="T3" fmla="*/ 135 h 155"/>
                  <a:gd name="T4" fmla="*/ 76 w 76"/>
                  <a:gd name="T5" fmla="*/ 132 h 155"/>
                  <a:gd name="T6" fmla="*/ 76 w 76"/>
                  <a:gd name="T7" fmla="*/ 128 h 155"/>
                  <a:gd name="T8" fmla="*/ 75 w 76"/>
                  <a:gd name="T9" fmla="*/ 124 h 155"/>
                  <a:gd name="T10" fmla="*/ 74 w 76"/>
                  <a:gd name="T11" fmla="*/ 121 h 155"/>
                  <a:gd name="T12" fmla="*/ 73 w 76"/>
                  <a:gd name="T13" fmla="*/ 117 h 155"/>
                  <a:gd name="T14" fmla="*/ 70 w 76"/>
                  <a:gd name="T15" fmla="*/ 111 h 155"/>
                  <a:gd name="T16" fmla="*/ 67 w 76"/>
                  <a:gd name="T17" fmla="*/ 99 h 155"/>
                  <a:gd name="T18" fmla="*/ 66 w 76"/>
                  <a:gd name="T19" fmla="*/ 98 h 155"/>
                  <a:gd name="T20" fmla="*/ 65 w 76"/>
                  <a:gd name="T21" fmla="*/ 96 h 155"/>
                  <a:gd name="T22" fmla="*/ 64 w 76"/>
                  <a:gd name="T23" fmla="*/ 95 h 155"/>
                  <a:gd name="T24" fmla="*/ 62 w 76"/>
                  <a:gd name="T25" fmla="*/ 94 h 155"/>
                  <a:gd name="T26" fmla="*/ 56 w 76"/>
                  <a:gd name="T27" fmla="*/ 88 h 155"/>
                  <a:gd name="T28" fmla="*/ 39 w 76"/>
                  <a:gd name="T29" fmla="*/ 68 h 155"/>
                  <a:gd name="T30" fmla="*/ 37 w 76"/>
                  <a:gd name="T31" fmla="*/ 67 h 155"/>
                  <a:gd name="T32" fmla="*/ 35 w 76"/>
                  <a:gd name="T33" fmla="*/ 65 h 155"/>
                  <a:gd name="T34" fmla="*/ 34 w 76"/>
                  <a:gd name="T35" fmla="*/ 62 h 155"/>
                  <a:gd name="T36" fmla="*/ 34 w 76"/>
                  <a:gd name="T37" fmla="*/ 60 h 155"/>
                  <a:gd name="T38" fmla="*/ 33 w 76"/>
                  <a:gd name="T39" fmla="*/ 57 h 155"/>
                  <a:gd name="T40" fmla="*/ 32 w 76"/>
                  <a:gd name="T41" fmla="*/ 56 h 155"/>
                  <a:gd name="T42" fmla="*/ 32 w 76"/>
                  <a:gd name="T43" fmla="*/ 53 h 155"/>
                  <a:gd name="T44" fmla="*/ 31 w 76"/>
                  <a:gd name="T45" fmla="*/ 51 h 155"/>
                  <a:gd name="T46" fmla="*/ 25 w 76"/>
                  <a:gd name="T47" fmla="*/ 43 h 155"/>
                  <a:gd name="T48" fmla="*/ 18 w 76"/>
                  <a:gd name="T49" fmla="*/ 37 h 155"/>
                  <a:gd name="T50" fmla="*/ 14 w 76"/>
                  <a:gd name="T51" fmla="*/ 34 h 155"/>
                  <a:gd name="T52" fmla="*/ 8 w 76"/>
                  <a:gd name="T53" fmla="*/ 31 h 155"/>
                  <a:gd name="T54" fmla="*/ 7 w 76"/>
                  <a:gd name="T55" fmla="*/ 31 h 155"/>
                  <a:gd name="T56" fmla="*/ 6 w 76"/>
                  <a:gd name="T57" fmla="*/ 30 h 155"/>
                  <a:gd name="T58" fmla="*/ 5 w 76"/>
                  <a:gd name="T59" fmla="*/ 28 h 155"/>
                  <a:gd name="T60" fmla="*/ 4 w 76"/>
                  <a:gd name="T61" fmla="*/ 26 h 155"/>
                  <a:gd name="T62" fmla="*/ 3 w 76"/>
                  <a:gd name="T63" fmla="*/ 22 h 155"/>
                  <a:gd name="T64" fmla="*/ 2 w 76"/>
                  <a:gd name="T65" fmla="*/ 20 h 155"/>
                  <a:gd name="T66" fmla="*/ 1 w 76"/>
                  <a:gd name="T67" fmla="*/ 16 h 155"/>
                  <a:gd name="T68" fmla="*/ 0 w 76"/>
                  <a:gd name="T69" fmla="*/ 13 h 155"/>
                  <a:gd name="T70" fmla="*/ 0 w 76"/>
                  <a:gd name="T71" fmla="*/ 10 h 155"/>
                  <a:gd name="T72" fmla="*/ 0 w 76"/>
                  <a:gd name="T73" fmla="*/ 6 h 155"/>
                  <a:gd name="T74" fmla="*/ 0 w 76"/>
                  <a:gd name="T75" fmla="*/ 3 h 155"/>
                  <a:gd name="T76" fmla="*/ 0 w 76"/>
                  <a:gd name="T77" fmla="*/ 1 h 155"/>
                  <a:gd name="T78" fmla="*/ 0 w 76"/>
                  <a:gd name="T79" fmla="*/ 0 h 1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</a:cxnLst>
                <a:rect l="0" t="0" r="r" b="b"/>
                <a:pathLst>
                  <a:path w="76" h="155">
                    <a:moveTo>
                      <a:pt x="75" y="155"/>
                    </a:moveTo>
                    <a:lnTo>
                      <a:pt x="76" y="135"/>
                    </a:lnTo>
                    <a:lnTo>
                      <a:pt x="76" y="132"/>
                    </a:lnTo>
                    <a:lnTo>
                      <a:pt x="76" y="128"/>
                    </a:lnTo>
                    <a:lnTo>
                      <a:pt x="75" y="124"/>
                    </a:lnTo>
                    <a:lnTo>
                      <a:pt x="74" y="121"/>
                    </a:lnTo>
                    <a:lnTo>
                      <a:pt x="73" y="117"/>
                    </a:lnTo>
                    <a:lnTo>
                      <a:pt x="70" y="111"/>
                    </a:lnTo>
                    <a:lnTo>
                      <a:pt x="67" y="99"/>
                    </a:lnTo>
                    <a:lnTo>
                      <a:pt x="66" y="98"/>
                    </a:lnTo>
                    <a:lnTo>
                      <a:pt x="65" y="96"/>
                    </a:lnTo>
                    <a:lnTo>
                      <a:pt x="64" y="95"/>
                    </a:lnTo>
                    <a:lnTo>
                      <a:pt x="62" y="94"/>
                    </a:lnTo>
                    <a:lnTo>
                      <a:pt x="56" y="88"/>
                    </a:lnTo>
                    <a:lnTo>
                      <a:pt x="39" y="68"/>
                    </a:lnTo>
                    <a:lnTo>
                      <a:pt x="37" y="67"/>
                    </a:lnTo>
                    <a:lnTo>
                      <a:pt x="35" y="65"/>
                    </a:lnTo>
                    <a:lnTo>
                      <a:pt x="34" y="62"/>
                    </a:lnTo>
                    <a:lnTo>
                      <a:pt x="34" y="60"/>
                    </a:lnTo>
                    <a:lnTo>
                      <a:pt x="33" y="57"/>
                    </a:lnTo>
                    <a:lnTo>
                      <a:pt x="32" y="56"/>
                    </a:lnTo>
                    <a:lnTo>
                      <a:pt x="32" y="53"/>
                    </a:lnTo>
                    <a:lnTo>
                      <a:pt x="31" y="51"/>
                    </a:lnTo>
                    <a:lnTo>
                      <a:pt x="25" y="43"/>
                    </a:lnTo>
                    <a:lnTo>
                      <a:pt x="18" y="37"/>
                    </a:lnTo>
                    <a:lnTo>
                      <a:pt x="14" y="34"/>
                    </a:lnTo>
                    <a:lnTo>
                      <a:pt x="8" y="31"/>
                    </a:lnTo>
                    <a:lnTo>
                      <a:pt x="7" y="31"/>
                    </a:lnTo>
                    <a:lnTo>
                      <a:pt x="6" y="30"/>
                    </a:lnTo>
                    <a:lnTo>
                      <a:pt x="5" y="28"/>
                    </a:lnTo>
                    <a:lnTo>
                      <a:pt x="4" y="26"/>
                    </a:lnTo>
                    <a:lnTo>
                      <a:pt x="3" y="22"/>
                    </a:lnTo>
                    <a:lnTo>
                      <a:pt x="2" y="20"/>
                    </a:lnTo>
                    <a:lnTo>
                      <a:pt x="1" y="16"/>
                    </a:lnTo>
                    <a:lnTo>
                      <a:pt x="0" y="13"/>
                    </a:lnTo>
                    <a:lnTo>
                      <a:pt x="0" y="10"/>
                    </a:lnTo>
                    <a:lnTo>
                      <a:pt x="0" y="6"/>
                    </a:lnTo>
                    <a:lnTo>
                      <a:pt x="0" y="3"/>
                    </a:lnTo>
                    <a:lnTo>
                      <a:pt x="0" y="1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46" name="Freeform 216">
                <a:extLst>
                  <a:ext uri="{FF2B5EF4-FFF2-40B4-BE49-F238E27FC236}">
                    <a16:creationId xmlns:a16="http://schemas.microsoft.com/office/drawing/2014/main" id="{FC93A2AC-1D4F-5510-A8B6-9D5E9F84FE1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54451" y="3484563"/>
                <a:ext cx="52388" cy="52388"/>
              </a:xfrm>
              <a:custGeom>
                <a:avLst/>
                <a:gdLst>
                  <a:gd name="T0" fmla="*/ 18 w 33"/>
                  <a:gd name="T1" fmla="*/ 0 h 33"/>
                  <a:gd name="T2" fmla="*/ 19 w 33"/>
                  <a:gd name="T3" fmla="*/ 3 h 33"/>
                  <a:gd name="T4" fmla="*/ 20 w 33"/>
                  <a:gd name="T5" fmla="*/ 3 h 33"/>
                  <a:gd name="T6" fmla="*/ 20 w 33"/>
                  <a:gd name="T7" fmla="*/ 4 h 33"/>
                  <a:gd name="T8" fmla="*/ 20 w 33"/>
                  <a:gd name="T9" fmla="*/ 4 h 33"/>
                  <a:gd name="T10" fmla="*/ 22 w 33"/>
                  <a:gd name="T11" fmla="*/ 4 h 33"/>
                  <a:gd name="T12" fmla="*/ 29 w 33"/>
                  <a:gd name="T13" fmla="*/ 8 h 33"/>
                  <a:gd name="T14" fmla="*/ 30 w 33"/>
                  <a:gd name="T15" fmla="*/ 9 h 33"/>
                  <a:gd name="T16" fmla="*/ 31 w 33"/>
                  <a:gd name="T17" fmla="*/ 10 h 33"/>
                  <a:gd name="T18" fmla="*/ 31 w 33"/>
                  <a:gd name="T19" fmla="*/ 11 h 33"/>
                  <a:gd name="T20" fmla="*/ 31 w 33"/>
                  <a:gd name="T21" fmla="*/ 13 h 33"/>
                  <a:gd name="T22" fmla="*/ 32 w 33"/>
                  <a:gd name="T23" fmla="*/ 14 h 33"/>
                  <a:gd name="T24" fmla="*/ 32 w 33"/>
                  <a:gd name="T25" fmla="*/ 16 h 33"/>
                  <a:gd name="T26" fmla="*/ 33 w 33"/>
                  <a:gd name="T27" fmla="*/ 17 h 33"/>
                  <a:gd name="T28" fmla="*/ 33 w 33"/>
                  <a:gd name="T29" fmla="*/ 19 h 33"/>
                  <a:gd name="T30" fmla="*/ 32 w 33"/>
                  <a:gd name="T31" fmla="*/ 22 h 33"/>
                  <a:gd name="T32" fmla="*/ 32 w 33"/>
                  <a:gd name="T33" fmla="*/ 22 h 33"/>
                  <a:gd name="T34" fmla="*/ 32 w 33"/>
                  <a:gd name="T35" fmla="*/ 22 h 33"/>
                  <a:gd name="T36" fmla="*/ 31 w 33"/>
                  <a:gd name="T37" fmla="*/ 23 h 33"/>
                  <a:gd name="T38" fmla="*/ 31 w 33"/>
                  <a:gd name="T39" fmla="*/ 24 h 33"/>
                  <a:gd name="T40" fmla="*/ 31 w 33"/>
                  <a:gd name="T41" fmla="*/ 25 h 33"/>
                  <a:gd name="T42" fmla="*/ 31 w 33"/>
                  <a:gd name="T43" fmla="*/ 26 h 33"/>
                  <a:gd name="T44" fmla="*/ 31 w 33"/>
                  <a:gd name="T45" fmla="*/ 26 h 33"/>
                  <a:gd name="T46" fmla="*/ 30 w 33"/>
                  <a:gd name="T47" fmla="*/ 31 h 33"/>
                  <a:gd name="T48" fmla="*/ 30 w 33"/>
                  <a:gd name="T49" fmla="*/ 31 h 33"/>
                  <a:gd name="T50" fmla="*/ 22 w 33"/>
                  <a:gd name="T51" fmla="*/ 31 h 33"/>
                  <a:gd name="T52" fmla="*/ 15 w 33"/>
                  <a:gd name="T53" fmla="*/ 32 h 33"/>
                  <a:gd name="T54" fmla="*/ 13 w 33"/>
                  <a:gd name="T55" fmla="*/ 33 h 33"/>
                  <a:gd name="T56" fmla="*/ 13 w 33"/>
                  <a:gd name="T57" fmla="*/ 33 h 33"/>
                  <a:gd name="T58" fmla="*/ 13 w 33"/>
                  <a:gd name="T59" fmla="*/ 33 h 33"/>
                  <a:gd name="T60" fmla="*/ 0 w 33"/>
                  <a:gd name="T61" fmla="*/ 14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</a:cxnLst>
                <a:rect l="0" t="0" r="r" b="b"/>
                <a:pathLst>
                  <a:path w="33" h="33">
                    <a:moveTo>
                      <a:pt x="18" y="0"/>
                    </a:moveTo>
                    <a:lnTo>
                      <a:pt x="19" y="3"/>
                    </a:lnTo>
                    <a:lnTo>
                      <a:pt x="20" y="3"/>
                    </a:lnTo>
                    <a:lnTo>
                      <a:pt x="20" y="4"/>
                    </a:lnTo>
                    <a:lnTo>
                      <a:pt x="20" y="4"/>
                    </a:lnTo>
                    <a:lnTo>
                      <a:pt x="22" y="4"/>
                    </a:lnTo>
                    <a:lnTo>
                      <a:pt x="29" y="8"/>
                    </a:lnTo>
                    <a:lnTo>
                      <a:pt x="30" y="9"/>
                    </a:lnTo>
                    <a:lnTo>
                      <a:pt x="31" y="10"/>
                    </a:lnTo>
                    <a:lnTo>
                      <a:pt x="31" y="11"/>
                    </a:lnTo>
                    <a:lnTo>
                      <a:pt x="31" y="13"/>
                    </a:lnTo>
                    <a:lnTo>
                      <a:pt x="32" y="14"/>
                    </a:lnTo>
                    <a:lnTo>
                      <a:pt x="32" y="16"/>
                    </a:lnTo>
                    <a:lnTo>
                      <a:pt x="33" y="17"/>
                    </a:lnTo>
                    <a:lnTo>
                      <a:pt x="33" y="19"/>
                    </a:lnTo>
                    <a:lnTo>
                      <a:pt x="32" y="22"/>
                    </a:lnTo>
                    <a:lnTo>
                      <a:pt x="32" y="22"/>
                    </a:lnTo>
                    <a:lnTo>
                      <a:pt x="32" y="22"/>
                    </a:lnTo>
                    <a:lnTo>
                      <a:pt x="31" y="23"/>
                    </a:lnTo>
                    <a:lnTo>
                      <a:pt x="31" y="24"/>
                    </a:lnTo>
                    <a:lnTo>
                      <a:pt x="31" y="25"/>
                    </a:lnTo>
                    <a:lnTo>
                      <a:pt x="31" y="26"/>
                    </a:lnTo>
                    <a:lnTo>
                      <a:pt x="31" y="26"/>
                    </a:lnTo>
                    <a:lnTo>
                      <a:pt x="30" y="31"/>
                    </a:lnTo>
                    <a:lnTo>
                      <a:pt x="30" y="31"/>
                    </a:lnTo>
                    <a:lnTo>
                      <a:pt x="22" y="31"/>
                    </a:lnTo>
                    <a:lnTo>
                      <a:pt x="15" y="32"/>
                    </a:lnTo>
                    <a:lnTo>
                      <a:pt x="13" y="33"/>
                    </a:lnTo>
                    <a:lnTo>
                      <a:pt x="13" y="33"/>
                    </a:lnTo>
                    <a:lnTo>
                      <a:pt x="13" y="33"/>
                    </a:lnTo>
                    <a:lnTo>
                      <a:pt x="0" y="1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47" name="Freeform 217">
                <a:extLst>
                  <a:ext uri="{FF2B5EF4-FFF2-40B4-BE49-F238E27FC236}">
                    <a16:creationId xmlns:a16="http://schemas.microsoft.com/office/drawing/2014/main" id="{57C09BFF-1995-3D74-B5C8-489A3C29F0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32276" y="4246563"/>
                <a:ext cx="34925" cy="4763"/>
              </a:xfrm>
              <a:custGeom>
                <a:avLst/>
                <a:gdLst>
                  <a:gd name="T0" fmla="*/ 0 w 22"/>
                  <a:gd name="T1" fmla="*/ 1 h 3"/>
                  <a:gd name="T2" fmla="*/ 3 w 22"/>
                  <a:gd name="T3" fmla="*/ 0 h 3"/>
                  <a:gd name="T4" fmla="*/ 22 w 22"/>
                  <a:gd name="T5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2" h="3">
                    <a:moveTo>
                      <a:pt x="0" y="1"/>
                    </a:moveTo>
                    <a:lnTo>
                      <a:pt x="3" y="0"/>
                    </a:lnTo>
                    <a:lnTo>
                      <a:pt x="22" y="3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48" name="Freeform 218">
                <a:extLst>
                  <a:ext uri="{FF2B5EF4-FFF2-40B4-BE49-F238E27FC236}">
                    <a16:creationId xmlns:a16="http://schemas.microsoft.com/office/drawing/2014/main" id="{AE458C7B-14AC-1431-4655-FCAEBC2A0AB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67201" y="4251325"/>
                <a:ext cx="109538" cy="66675"/>
              </a:xfrm>
              <a:custGeom>
                <a:avLst/>
                <a:gdLst>
                  <a:gd name="T0" fmla="*/ 0 w 69"/>
                  <a:gd name="T1" fmla="*/ 0 h 42"/>
                  <a:gd name="T2" fmla="*/ 16 w 69"/>
                  <a:gd name="T3" fmla="*/ 5 h 42"/>
                  <a:gd name="T4" fmla="*/ 19 w 69"/>
                  <a:gd name="T5" fmla="*/ 7 h 42"/>
                  <a:gd name="T6" fmla="*/ 28 w 69"/>
                  <a:gd name="T7" fmla="*/ 12 h 42"/>
                  <a:gd name="T8" fmla="*/ 40 w 69"/>
                  <a:gd name="T9" fmla="*/ 23 h 42"/>
                  <a:gd name="T10" fmla="*/ 63 w 69"/>
                  <a:gd name="T11" fmla="*/ 37 h 42"/>
                  <a:gd name="T12" fmla="*/ 69 w 69"/>
                  <a:gd name="T13" fmla="*/ 42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9" h="42">
                    <a:moveTo>
                      <a:pt x="0" y="0"/>
                    </a:moveTo>
                    <a:lnTo>
                      <a:pt x="16" y="5"/>
                    </a:lnTo>
                    <a:lnTo>
                      <a:pt x="19" y="7"/>
                    </a:lnTo>
                    <a:lnTo>
                      <a:pt x="28" y="12"/>
                    </a:lnTo>
                    <a:lnTo>
                      <a:pt x="40" y="23"/>
                    </a:lnTo>
                    <a:lnTo>
                      <a:pt x="63" y="37"/>
                    </a:lnTo>
                    <a:lnTo>
                      <a:pt x="69" y="4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49" name="Freeform 219">
                <a:extLst>
                  <a:ext uri="{FF2B5EF4-FFF2-40B4-BE49-F238E27FC236}">
                    <a16:creationId xmlns:a16="http://schemas.microsoft.com/office/drawing/2014/main" id="{CC32CE61-E206-6324-A3EA-B6AD184AEEF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376738" y="4318000"/>
                <a:ext cx="80963" cy="26988"/>
              </a:xfrm>
              <a:custGeom>
                <a:avLst/>
                <a:gdLst>
                  <a:gd name="T0" fmla="*/ 0 w 51"/>
                  <a:gd name="T1" fmla="*/ 0 h 17"/>
                  <a:gd name="T2" fmla="*/ 9 w 51"/>
                  <a:gd name="T3" fmla="*/ 12 h 17"/>
                  <a:gd name="T4" fmla="*/ 12 w 51"/>
                  <a:gd name="T5" fmla="*/ 13 h 17"/>
                  <a:gd name="T6" fmla="*/ 14 w 51"/>
                  <a:gd name="T7" fmla="*/ 14 h 17"/>
                  <a:gd name="T8" fmla="*/ 36 w 51"/>
                  <a:gd name="T9" fmla="*/ 17 h 17"/>
                  <a:gd name="T10" fmla="*/ 39 w 51"/>
                  <a:gd name="T11" fmla="*/ 17 h 17"/>
                  <a:gd name="T12" fmla="*/ 41 w 51"/>
                  <a:gd name="T13" fmla="*/ 17 h 17"/>
                  <a:gd name="T14" fmla="*/ 42 w 51"/>
                  <a:gd name="T15" fmla="*/ 16 h 17"/>
                  <a:gd name="T16" fmla="*/ 43 w 51"/>
                  <a:gd name="T17" fmla="*/ 15 h 17"/>
                  <a:gd name="T18" fmla="*/ 50 w 51"/>
                  <a:gd name="T19" fmla="*/ 8 h 17"/>
                  <a:gd name="T20" fmla="*/ 51 w 51"/>
                  <a:gd name="T21" fmla="*/ 7 h 17"/>
                  <a:gd name="T22" fmla="*/ 51 w 51"/>
                  <a:gd name="T23" fmla="*/ 7 h 17"/>
                  <a:gd name="T24" fmla="*/ 51 w 51"/>
                  <a:gd name="T25" fmla="*/ 7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51" h="17">
                    <a:moveTo>
                      <a:pt x="0" y="0"/>
                    </a:moveTo>
                    <a:lnTo>
                      <a:pt x="9" y="12"/>
                    </a:lnTo>
                    <a:lnTo>
                      <a:pt x="12" y="13"/>
                    </a:lnTo>
                    <a:lnTo>
                      <a:pt x="14" y="14"/>
                    </a:lnTo>
                    <a:lnTo>
                      <a:pt x="36" y="17"/>
                    </a:lnTo>
                    <a:moveTo>
                      <a:pt x="39" y="17"/>
                    </a:moveTo>
                    <a:lnTo>
                      <a:pt x="41" y="17"/>
                    </a:lnTo>
                    <a:lnTo>
                      <a:pt x="42" y="16"/>
                    </a:lnTo>
                    <a:lnTo>
                      <a:pt x="43" y="15"/>
                    </a:lnTo>
                    <a:lnTo>
                      <a:pt x="50" y="8"/>
                    </a:lnTo>
                    <a:lnTo>
                      <a:pt x="51" y="7"/>
                    </a:lnTo>
                    <a:lnTo>
                      <a:pt x="51" y="7"/>
                    </a:lnTo>
                    <a:lnTo>
                      <a:pt x="51" y="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50" name="Freeform 220">
                <a:extLst>
                  <a:ext uri="{FF2B5EF4-FFF2-40B4-BE49-F238E27FC236}">
                    <a16:creationId xmlns:a16="http://schemas.microsoft.com/office/drawing/2014/main" id="{F7F122F9-C188-E272-7998-B262144D86C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43326" y="3957638"/>
                <a:ext cx="85725" cy="26988"/>
              </a:xfrm>
              <a:custGeom>
                <a:avLst/>
                <a:gdLst>
                  <a:gd name="T0" fmla="*/ 0 w 54"/>
                  <a:gd name="T1" fmla="*/ 17 h 17"/>
                  <a:gd name="T2" fmla="*/ 2 w 54"/>
                  <a:gd name="T3" fmla="*/ 15 h 17"/>
                  <a:gd name="T4" fmla="*/ 10 w 54"/>
                  <a:gd name="T5" fmla="*/ 11 h 17"/>
                  <a:gd name="T6" fmla="*/ 13 w 54"/>
                  <a:gd name="T7" fmla="*/ 9 h 17"/>
                  <a:gd name="T8" fmla="*/ 19 w 54"/>
                  <a:gd name="T9" fmla="*/ 6 h 17"/>
                  <a:gd name="T10" fmla="*/ 22 w 54"/>
                  <a:gd name="T11" fmla="*/ 4 h 17"/>
                  <a:gd name="T12" fmla="*/ 24 w 54"/>
                  <a:gd name="T13" fmla="*/ 3 h 17"/>
                  <a:gd name="T14" fmla="*/ 25 w 54"/>
                  <a:gd name="T15" fmla="*/ 3 h 17"/>
                  <a:gd name="T16" fmla="*/ 27 w 54"/>
                  <a:gd name="T17" fmla="*/ 3 h 17"/>
                  <a:gd name="T18" fmla="*/ 28 w 54"/>
                  <a:gd name="T19" fmla="*/ 3 h 17"/>
                  <a:gd name="T20" fmla="*/ 34 w 54"/>
                  <a:gd name="T21" fmla="*/ 5 h 17"/>
                  <a:gd name="T22" fmla="*/ 36 w 54"/>
                  <a:gd name="T23" fmla="*/ 5 h 17"/>
                  <a:gd name="T24" fmla="*/ 37 w 54"/>
                  <a:gd name="T25" fmla="*/ 5 h 17"/>
                  <a:gd name="T26" fmla="*/ 46 w 54"/>
                  <a:gd name="T27" fmla="*/ 0 h 17"/>
                  <a:gd name="T28" fmla="*/ 48 w 54"/>
                  <a:gd name="T29" fmla="*/ 0 h 17"/>
                  <a:gd name="T30" fmla="*/ 50 w 54"/>
                  <a:gd name="T31" fmla="*/ 0 h 17"/>
                  <a:gd name="T32" fmla="*/ 52 w 54"/>
                  <a:gd name="T33" fmla="*/ 0 h 17"/>
                  <a:gd name="T34" fmla="*/ 54 w 54"/>
                  <a:gd name="T35" fmla="*/ 0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54" h="17">
                    <a:moveTo>
                      <a:pt x="0" y="17"/>
                    </a:moveTo>
                    <a:lnTo>
                      <a:pt x="2" y="15"/>
                    </a:lnTo>
                    <a:lnTo>
                      <a:pt x="10" y="11"/>
                    </a:lnTo>
                    <a:lnTo>
                      <a:pt x="13" y="9"/>
                    </a:lnTo>
                    <a:lnTo>
                      <a:pt x="19" y="6"/>
                    </a:lnTo>
                    <a:lnTo>
                      <a:pt x="22" y="4"/>
                    </a:lnTo>
                    <a:lnTo>
                      <a:pt x="24" y="3"/>
                    </a:lnTo>
                    <a:lnTo>
                      <a:pt x="25" y="3"/>
                    </a:lnTo>
                    <a:lnTo>
                      <a:pt x="27" y="3"/>
                    </a:lnTo>
                    <a:lnTo>
                      <a:pt x="28" y="3"/>
                    </a:lnTo>
                    <a:lnTo>
                      <a:pt x="34" y="5"/>
                    </a:lnTo>
                    <a:lnTo>
                      <a:pt x="36" y="5"/>
                    </a:lnTo>
                    <a:lnTo>
                      <a:pt x="37" y="5"/>
                    </a:lnTo>
                    <a:lnTo>
                      <a:pt x="46" y="0"/>
                    </a:lnTo>
                    <a:lnTo>
                      <a:pt x="48" y="0"/>
                    </a:lnTo>
                    <a:lnTo>
                      <a:pt x="50" y="0"/>
                    </a:lnTo>
                    <a:lnTo>
                      <a:pt x="52" y="0"/>
                    </a:lnTo>
                    <a:lnTo>
                      <a:pt x="54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51" name="Freeform 221">
                <a:extLst>
                  <a:ext uri="{FF2B5EF4-FFF2-40B4-BE49-F238E27FC236}">
                    <a16:creationId xmlns:a16="http://schemas.microsoft.com/office/drawing/2014/main" id="{648006D5-29A1-5387-0E97-D74F3871B7C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22738" y="3509963"/>
                <a:ext cx="101600" cy="23813"/>
              </a:xfrm>
              <a:custGeom>
                <a:avLst/>
                <a:gdLst>
                  <a:gd name="T0" fmla="*/ 0 w 64"/>
                  <a:gd name="T1" fmla="*/ 0 h 15"/>
                  <a:gd name="T2" fmla="*/ 3 w 64"/>
                  <a:gd name="T3" fmla="*/ 1 h 15"/>
                  <a:gd name="T4" fmla="*/ 8 w 64"/>
                  <a:gd name="T5" fmla="*/ 4 h 15"/>
                  <a:gd name="T6" fmla="*/ 27 w 64"/>
                  <a:gd name="T7" fmla="*/ 13 h 15"/>
                  <a:gd name="T8" fmla="*/ 39 w 64"/>
                  <a:gd name="T9" fmla="*/ 15 h 15"/>
                  <a:gd name="T10" fmla="*/ 50 w 64"/>
                  <a:gd name="T11" fmla="*/ 15 h 15"/>
                  <a:gd name="T12" fmla="*/ 64 w 64"/>
                  <a:gd name="T13" fmla="*/ 13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64" h="15">
                    <a:moveTo>
                      <a:pt x="0" y="0"/>
                    </a:moveTo>
                    <a:lnTo>
                      <a:pt x="3" y="1"/>
                    </a:lnTo>
                    <a:lnTo>
                      <a:pt x="8" y="4"/>
                    </a:lnTo>
                    <a:lnTo>
                      <a:pt x="27" y="13"/>
                    </a:lnTo>
                    <a:lnTo>
                      <a:pt x="39" y="15"/>
                    </a:lnTo>
                    <a:lnTo>
                      <a:pt x="50" y="15"/>
                    </a:lnTo>
                    <a:lnTo>
                      <a:pt x="64" y="13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52" name="Freeform 222">
                <a:extLst>
                  <a:ext uri="{FF2B5EF4-FFF2-40B4-BE49-F238E27FC236}">
                    <a16:creationId xmlns:a16="http://schemas.microsoft.com/office/drawing/2014/main" id="{28E13DD7-F355-6E83-ADC9-3908D97BBD5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16263" y="3378200"/>
                <a:ext cx="34925" cy="65088"/>
              </a:xfrm>
              <a:custGeom>
                <a:avLst/>
                <a:gdLst>
                  <a:gd name="T0" fmla="*/ 21 w 22"/>
                  <a:gd name="T1" fmla="*/ 6 h 41"/>
                  <a:gd name="T2" fmla="*/ 19 w 22"/>
                  <a:gd name="T3" fmla="*/ 4 h 41"/>
                  <a:gd name="T4" fmla="*/ 18 w 22"/>
                  <a:gd name="T5" fmla="*/ 3 h 41"/>
                  <a:gd name="T6" fmla="*/ 17 w 22"/>
                  <a:gd name="T7" fmla="*/ 2 h 41"/>
                  <a:gd name="T8" fmla="*/ 14 w 22"/>
                  <a:gd name="T9" fmla="*/ 1 h 41"/>
                  <a:gd name="T10" fmla="*/ 10 w 22"/>
                  <a:gd name="T11" fmla="*/ 0 h 41"/>
                  <a:gd name="T12" fmla="*/ 9 w 22"/>
                  <a:gd name="T13" fmla="*/ 0 h 41"/>
                  <a:gd name="T14" fmla="*/ 7 w 22"/>
                  <a:gd name="T15" fmla="*/ 1 h 41"/>
                  <a:gd name="T16" fmla="*/ 6 w 22"/>
                  <a:gd name="T17" fmla="*/ 1 h 41"/>
                  <a:gd name="T18" fmla="*/ 4 w 22"/>
                  <a:gd name="T19" fmla="*/ 3 h 41"/>
                  <a:gd name="T20" fmla="*/ 3 w 22"/>
                  <a:gd name="T21" fmla="*/ 4 h 41"/>
                  <a:gd name="T22" fmla="*/ 3 w 22"/>
                  <a:gd name="T23" fmla="*/ 6 h 41"/>
                  <a:gd name="T24" fmla="*/ 1 w 22"/>
                  <a:gd name="T25" fmla="*/ 7 h 41"/>
                  <a:gd name="T26" fmla="*/ 1 w 22"/>
                  <a:gd name="T27" fmla="*/ 9 h 41"/>
                  <a:gd name="T28" fmla="*/ 0 w 22"/>
                  <a:gd name="T29" fmla="*/ 11 h 41"/>
                  <a:gd name="T30" fmla="*/ 0 w 22"/>
                  <a:gd name="T31" fmla="*/ 13 h 41"/>
                  <a:gd name="T32" fmla="*/ 0 w 22"/>
                  <a:gd name="T33" fmla="*/ 15 h 41"/>
                  <a:gd name="T34" fmla="*/ 0 w 22"/>
                  <a:gd name="T35" fmla="*/ 15 h 41"/>
                  <a:gd name="T36" fmla="*/ 1 w 22"/>
                  <a:gd name="T37" fmla="*/ 17 h 41"/>
                  <a:gd name="T38" fmla="*/ 2 w 22"/>
                  <a:gd name="T39" fmla="*/ 19 h 41"/>
                  <a:gd name="T40" fmla="*/ 4 w 22"/>
                  <a:gd name="T41" fmla="*/ 25 h 41"/>
                  <a:gd name="T42" fmla="*/ 5 w 22"/>
                  <a:gd name="T43" fmla="*/ 25 h 41"/>
                  <a:gd name="T44" fmla="*/ 5 w 22"/>
                  <a:gd name="T45" fmla="*/ 26 h 41"/>
                  <a:gd name="T46" fmla="*/ 6 w 22"/>
                  <a:gd name="T47" fmla="*/ 27 h 41"/>
                  <a:gd name="T48" fmla="*/ 7 w 22"/>
                  <a:gd name="T49" fmla="*/ 28 h 41"/>
                  <a:gd name="T50" fmla="*/ 8 w 22"/>
                  <a:gd name="T51" fmla="*/ 28 h 41"/>
                  <a:gd name="T52" fmla="*/ 12 w 22"/>
                  <a:gd name="T53" fmla="*/ 30 h 41"/>
                  <a:gd name="T54" fmla="*/ 13 w 22"/>
                  <a:gd name="T55" fmla="*/ 30 h 41"/>
                  <a:gd name="T56" fmla="*/ 14 w 22"/>
                  <a:gd name="T57" fmla="*/ 31 h 41"/>
                  <a:gd name="T58" fmla="*/ 18 w 22"/>
                  <a:gd name="T59" fmla="*/ 34 h 41"/>
                  <a:gd name="T60" fmla="*/ 19 w 22"/>
                  <a:gd name="T61" fmla="*/ 35 h 41"/>
                  <a:gd name="T62" fmla="*/ 21 w 22"/>
                  <a:gd name="T63" fmla="*/ 38 h 41"/>
                  <a:gd name="T64" fmla="*/ 21 w 22"/>
                  <a:gd name="T65" fmla="*/ 38 h 41"/>
                  <a:gd name="T66" fmla="*/ 22 w 22"/>
                  <a:gd name="T67" fmla="*/ 41 h 4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</a:cxnLst>
                <a:rect l="0" t="0" r="r" b="b"/>
                <a:pathLst>
                  <a:path w="22" h="41">
                    <a:moveTo>
                      <a:pt x="21" y="6"/>
                    </a:moveTo>
                    <a:lnTo>
                      <a:pt x="19" y="4"/>
                    </a:lnTo>
                    <a:lnTo>
                      <a:pt x="18" y="3"/>
                    </a:lnTo>
                    <a:lnTo>
                      <a:pt x="17" y="2"/>
                    </a:lnTo>
                    <a:lnTo>
                      <a:pt x="14" y="1"/>
                    </a:lnTo>
                    <a:lnTo>
                      <a:pt x="10" y="0"/>
                    </a:lnTo>
                    <a:lnTo>
                      <a:pt x="9" y="0"/>
                    </a:lnTo>
                    <a:lnTo>
                      <a:pt x="7" y="1"/>
                    </a:lnTo>
                    <a:lnTo>
                      <a:pt x="6" y="1"/>
                    </a:lnTo>
                    <a:lnTo>
                      <a:pt x="4" y="3"/>
                    </a:lnTo>
                    <a:lnTo>
                      <a:pt x="3" y="4"/>
                    </a:lnTo>
                    <a:lnTo>
                      <a:pt x="3" y="6"/>
                    </a:lnTo>
                    <a:lnTo>
                      <a:pt x="1" y="7"/>
                    </a:lnTo>
                    <a:lnTo>
                      <a:pt x="1" y="9"/>
                    </a:lnTo>
                    <a:lnTo>
                      <a:pt x="0" y="11"/>
                    </a:lnTo>
                    <a:lnTo>
                      <a:pt x="0" y="13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1" y="17"/>
                    </a:lnTo>
                    <a:lnTo>
                      <a:pt x="2" y="19"/>
                    </a:lnTo>
                    <a:lnTo>
                      <a:pt x="4" y="25"/>
                    </a:lnTo>
                    <a:lnTo>
                      <a:pt x="5" y="25"/>
                    </a:lnTo>
                    <a:lnTo>
                      <a:pt x="5" y="26"/>
                    </a:lnTo>
                    <a:lnTo>
                      <a:pt x="6" y="27"/>
                    </a:lnTo>
                    <a:lnTo>
                      <a:pt x="7" y="28"/>
                    </a:lnTo>
                    <a:lnTo>
                      <a:pt x="8" y="28"/>
                    </a:lnTo>
                    <a:lnTo>
                      <a:pt x="12" y="30"/>
                    </a:lnTo>
                    <a:lnTo>
                      <a:pt x="13" y="30"/>
                    </a:lnTo>
                    <a:lnTo>
                      <a:pt x="14" y="31"/>
                    </a:lnTo>
                    <a:lnTo>
                      <a:pt x="18" y="34"/>
                    </a:lnTo>
                    <a:lnTo>
                      <a:pt x="19" y="35"/>
                    </a:lnTo>
                    <a:lnTo>
                      <a:pt x="21" y="38"/>
                    </a:lnTo>
                    <a:lnTo>
                      <a:pt x="21" y="38"/>
                    </a:lnTo>
                    <a:lnTo>
                      <a:pt x="22" y="4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53" name="Freeform 223">
                <a:extLst>
                  <a:ext uri="{FF2B5EF4-FFF2-40B4-BE49-F238E27FC236}">
                    <a16:creationId xmlns:a16="http://schemas.microsoft.com/office/drawing/2014/main" id="{E06217AD-3013-E9A8-50B1-29A4A7FD633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97188" y="3435350"/>
                <a:ext cx="142875" cy="255588"/>
              </a:xfrm>
              <a:custGeom>
                <a:avLst/>
                <a:gdLst>
                  <a:gd name="T0" fmla="*/ 4 w 90"/>
                  <a:gd name="T1" fmla="*/ 161 h 161"/>
                  <a:gd name="T2" fmla="*/ 4 w 90"/>
                  <a:gd name="T3" fmla="*/ 156 h 161"/>
                  <a:gd name="T4" fmla="*/ 4 w 90"/>
                  <a:gd name="T5" fmla="*/ 143 h 161"/>
                  <a:gd name="T6" fmla="*/ 4 w 90"/>
                  <a:gd name="T7" fmla="*/ 141 h 161"/>
                  <a:gd name="T8" fmla="*/ 4 w 90"/>
                  <a:gd name="T9" fmla="*/ 139 h 161"/>
                  <a:gd name="T10" fmla="*/ 4 w 90"/>
                  <a:gd name="T11" fmla="*/ 137 h 161"/>
                  <a:gd name="T12" fmla="*/ 3 w 90"/>
                  <a:gd name="T13" fmla="*/ 136 h 161"/>
                  <a:gd name="T14" fmla="*/ 1 w 90"/>
                  <a:gd name="T15" fmla="*/ 133 h 161"/>
                  <a:gd name="T16" fmla="*/ 0 w 90"/>
                  <a:gd name="T17" fmla="*/ 132 h 161"/>
                  <a:gd name="T18" fmla="*/ 0 w 90"/>
                  <a:gd name="T19" fmla="*/ 130 h 161"/>
                  <a:gd name="T20" fmla="*/ 0 w 90"/>
                  <a:gd name="T21" fmla="*/ 127 h 161"/>
                  <a:gd name="T22" fmla="*/ 2 w 90"/>
                  <a:gd name="T23" fmla="*/ 121 h 161"/>
                  <a:gd name="T24" fmla="*/ 2 w 90"/>
                  <a:gd name="T25" fmla="*/ 118 h 161"/>
                  <a:gd name="T26" fmla="*/ 3 w 90"/>
                  <a:gd name="T27" fmla="*/ 112 h 161"/>
                  <a:gd name="T28" fmla="*/ 3 w 90"/>
                  <a:gd name="T29" fmla="*/ 110 h 161"/>
                  <a:gd name="T30" fmla="*/ 4 w 90"/>
                  <a:gd name="T31" fmla="*/ 108 h 161"/>
                  <a:gd name="T32" fmla="*/ 4 w 90"/>
                  <a:gd name="T33" fmla="*/ 107 h 161"/>
                  <a:gd name="T34" fmla="*/ 5 w 90"/>
                  <a:gd name="T35" fmla="*/ 105 h 161"/>
                  <a:gd name="T36" fmla="*/ 6 w 90"/>
                  <a:gd name="T37" fmla="*/ 103 h 161"/>
                  <a:gd name="T38" fmla="*/ 7 w 90"/>
                  <a:gd name="T39" fmla="*/ 101 h 161"/>
                  <a:gd name="T40" fmla="*/ 9 w 90"/>
                  <a:gd name="T41" fmla="*/ 100 h 161"/>
                  <a:gd name="T42" fmla="*/ 12 w 90"/>
                  <a:gd name="T43" fmla="*/ 99 h 161"/>
                  <a:gd name="T44" fmla="*/ 25 w 90"/>
                  <a:gd name="T45" fmla="*/ 91 h 161"/>
                  <a:gd name="T46" fmla="*/ 30 w 90"/>
                  <a:gd name="T47" fmla="*/ 90 h 161"/>
                  <a:gd name="T48" fmla="*/ 32 w 90"/>
                  <a:gd name="T49" fmla="*/ 89 h 161"/>
                  <a:gd name="T50" fmla="*/ 32 w 90"/>
                  <a:gd name="T51" fmla="*/ 88 h 161"/>
                  <a:gd name="T52" fmla="*/ 34 w 90"/>
                  <a:gd name="T53" fmla="*/ 86 h 161"/>
                  <a:gd name="T54" fmla="*/ 36 w 90"/>
                  <a:gd name="T55" fmla="*/ 83 h 161"/>
                  <a:gd name="T56" fmla="*/ 46 w 90"/>
                  <a:gd name="T57" fmla="*/ 74 h 161"/>
                  <a:gd name="T58" fmla="*/ 48 w 90"/>
                  <a:gd name="T59" fmla="*/ 72 h 161"/>
                  <a:gd name="T60" fmla="*/ 50 w 90"/>
                  <a:gd name="T61" fmla="*/ 71 h 161"/>
                  <a:gd name="T62" fmla="*/ 50 w 90"/>
                  <a:gd name="T63" fmla="*/ 71 h 161"/>
                  <a:gd name="T64" fmla="*/ 52 w 90"/>
                  <a:gd name="T65" fmla="*/ 70 h 161"/>
                  <a:gd name="T66" fmla="*/ 54 w 90"/>
                  <a:gd name="T67" fmla="*/ 70 h 161"/>
                  <a:gd name="T68" fmla="*/ 58 w 90"/>
                  <a:gd name="T69" fmla="*/ 69 h 161"/>
                  <a:gd name="T70" fmla="*/ 59 w 90"/>
                  <a:gd name="T71" fmla="*/ 68 h 161"/>
                  <a:gd name="T72" fmla="*/ 61 w 90"/>
                  <a:gd name="T73" fmla="*/ 67 h 161"/>
                  <a:gd name="T74" fmla="*/ 62 w 90"/>
                  <a:gd name="T75" fmla="*/ 65 h 161"/>
                  <a:gd name="T76" fmla="*/ 63 w 90"/>
                  <a:gd name="T77" fmla="*/ 64 h 161"/>
                  <a:gd name="T78" fmla="*/ 64 w 90"/>
                  <a:gd name="T79" fmla="*/ 62 h 161"/>
                  <a:gd name="T80" fmla="*/ 64 w 90"/>
                  <a:gd name="T81" fmla="*/ 60 h 161"/>
                  <a:gd name="T82" fmla="*/ 65 w 90"/>
                  <a:gd name="T83" fmla="*/ 58 h 161"/>
                  <a:gd name="T84" fmla="*/ 65 w 90"/>
                  <a:gd name="T85" fmla="*/ 55 h 161"/>
                  <a:gd name="T86" fmla="*/ 65 w 90"/>
                  <a:gd name="T87" fmla="*/ 49 h 161"/>
                  <a:gd name="T88" fmla="*/ 65 w 90"/>
                  <a:gd name="T89" fmla="*/ 46 h 161"/>
                  <a:gd name="T90" fmla="*/ 66 w 90"/>
                  <a:gd name="T91" fmla="*/ 44 h 161"/>
                  <a:gd name="T92" fmla="*/ 67 w 90"/>
                  <a:gd name="T93" fmla="*/ 42 h 161"/>
                  <a:gd name="T94" fmla="*/ 68 w 90"/>
                  <a:gd name="T95" fmla="*/ 37 h 161"/>
                  <a:gd name="T96" fmla="*/ 70 w 90"/>
                  <a:gd name="T97" fmla="*/ 34 h 161"/>
                  <a:gd name="T98" fmla="*/ 72 w 90"/>
                  <a:gd name="T99" fmla="*/ 31 h 161"/>
                  <a:gd name="T100" fmla="*/ 73 w 90"/>
                  <a:gd name="T101" fmla="*/ 29 h 161"/>
                  <a:gd name="T102" fmla="*/ 81 w 90"/>
                  <a:gd name="T103" fmla="*/ 19 h 161"/>
                  <a:gd name="T104" fmla="*/ 83 w 90"/>
                  <a:gd name="T105" fmla="*/ 17 h 161"/>
                  <a:gd name="T106" fmla="*/ 84 w 90"/>
                  <a:gd name="T107" fmla="*/ 17 h 161"/>
                  <a:gd name="T108" fmla="*/ 85 w 90"/>
                  <a:gd name="T109" fmla="*/ 16 h 161"/>
                  <a:gd name="T110" fmla="*/ 85 w 90"/>
                  <a:gd name="T111" fmla="*/ 15 h 161"/>
                  <a:gd name="T112" fmla="*/ 90 w 90"/>
                  <a:gd name="T113" fmla="*/ 0 h 16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</a:cxnLst>
                <a:rect l="0" t="0" r="r" b="b"/>
                <a:pathLst>
                  <a:path w="90" h="161">
                    <a:moveTo>
                      <a:pt x="4" y="161"/>
                    </a:moveTo>
                    <a:lnTo>
                      <a:pt x="4" y="156"/>
                    </a:lnTo>
                    <a:lnTo>
                      <a:pt x="4" y="143"/>
                    </a:lnTo>
                    <a:lnTo>
                      <a:pt x="4" y="141"/>
                    </a:lnTo>
                    <a:lnTo>
                      <a:pt x="4" y="139"/>
                    </a:lnTo>
                    <a:lnTo>
                      <a:pt x="4" y="137"/>
                    </a:lnTo>
                    <a:lnTo>
                      <a:pt x="3" y="136"/>
                    </a:lnTo>
                    <a:lnTo>
                      <a:pt x="1" y="133"/>
                    </a:lnTo>
                    <a:lnTo>
                      <a:pt x="0" y="132"/>
                    </a:lnTo>
                    <a:lnTo>
                      <a:pt x="0" y="130"/>
                    </a:lnTo>
                    <a:lnTo>
                      <a:pt x="0" y="127"/>
                    </a:lnTo>
                    <a:lnTo>
                      <a:pt x="2" y="121"/>
                    </a:lnTo>
                    <a:lnTo>
                      <a:pt x="2" y="118"/>
                    </a:lnTo>
                    <a:lnTo>
                      <a:pt x="3" y="112"/>
                    </a:lnTo>
                    <a:lnTo>
                      <a:pt x="3" y="110"/>
                    </a:lnTo>
                    <a:lnTo>
                      <a:pt x="4" y="108"/>
                    </a:lnTo>
                    <a:lnTo>
                      <a:pt x="4" y="107"/>
                    </a:lnTo>
                    <a:lnTo>
                      <a:pt x="5" y="105"/>
                    </a:lnTo>
                    <a:lnTo>
                      <a:pt x="6" y="103"/>
                    </a:lnTo>
                    <a:lnTo>
                      <a:pt x="7" y="101"/>
                    </a:lnTo>
                    <a:lnTo>
                      <a:pt x="9" y="100"/>
                    </a:lnTo>
                    <a:lnTo>
                      <a:pt x="12" y="99"/>
                    </a:lnTo>
                    <a:lnTo>
                      <a:pt x="25" y="91"/>
                    </a:lnTo>
                    <a:lnTo>
                      <a:pt x="30" y="90"/>
                    </a:lnTo>
                    <a:lnTo>
                      <a:pt x="32" y="89"/>
                    </a:lnTo>
                    <a:lnTo>
                      <a:pt x="32" y="88"/>
                    </a:lnTo>
                    <a:lnTo>
                      <a:pt x="34" y="86"/>
                    </a:lnTo>
                    <a:lnTo>
                      <a:pt x="36" y="83"/>
                    </a:lnTo>
                    <a:lnTo>
                      <a:pt x="46" y="74"/>
                    </a:lnTo>
                    <a:lnTo>
                      <a:pt x="48" y="72"/>
                    </a:lnTo>
                    <a:lnTo>
                      <a:pt x="50" y="71"/>
                    </a:lnTo>
                    <a:lnTo>
                      <a:pt x="50" y="71"/>
                    </a:lnTo>
                    <a:lnTo>
                      <a:pt x="52" y="70"/>
                    </a:lnTo>
                    <a:lnTo>
                      <a:pt x="54" y="70"/>
                    </a:lnTo>
                    <a:lnTo>
                      <a:pt x="58" y="69"/>
                    </a:lnTo>
                    <a:lnTo>
                      <a:pt x="59" y="68"/>
                    </a:lnTo>
                    <a:lnTo>
                      <a:pt x="61" y="67"/>
                    </a:lnTo>
                    <a:lnTo>
                      <a:pt x="62" y="65"/>
                    </a:lnTo>
                    <a:lnTo>
                      <a:pt x="63" y="64"/>
                    </a:lnTo>
                    <a:lnTo>
                      <a:pt x="64" y="62"/>
                    </a:lnTo>
                    <a:lnTo>
                      <a:pt x="64" y="60"/>
                    </a:lnTo>
                    <a:lnTo>
                      <a:pt x="65" y="58"/>
                    </a:lnTo>
                    <a:lnTo>
                      <a:pt x="65" y="55"/>
                    </a:lnTo>
                    <a:lnTo>
                      <a:pt x="65" y="49"/>
                    </a:lnTo>
                    <a:lnTo>
                      <a:pt x="65" y="46"/>
                    </a:lnTo>
                    <a:lnTo>
                      <a:pt x="66" y="44"/>
                    </a:lnTo>
                    <a:lnTo>
                      <a:pt x="67" y="42"/>
                    </a:lnTo>
                    <a:lnTo>
                      <a:pt x="68" y="37"/>
                    </a:lnTo>
                    <a:lnTo>
                      <a:pt x="70" y="34"/>
                    </a:lnTo>
                    <a:lnTo>
                      <a:pt x="72" y="31"/>
                    </a:lnTo>
                    <a:lnTo>
                      <a:pt x="73" y="29"/>
                    </a:lnTo>
                    <a:lnTo>
                      <a:pt x="81" y="19"/>
                    </a:lnTo>
                    <a:lnTo>
                      <a:pt x="83" y="17"/>
                    </a:lnTo>
                    <a:lnTo>
                      <a:pt x="84" y="17"/>
                    </a:lnTo>
                    <a:lnTo>
                      <a:pt x="85" y="16"/>
                    </a:lnTo>
                    <a:lnTo>
                      <a:pt x="85" y="15"/>
                    </a:lnTo>
                    <a:lnTo>
                      <a:pt x="9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54" name="Freeform 224">
                <a:extLst>
                  <a:ext uri="{FF2B5EF4-FFF2-40B4-BE49-F238E27FC236}">
                    <a16:creationId xmlns:a16="http://schemas.microsoft.com/office/drawing/2014/main" id="{E348A897-B91E-2934-F9E6-7D87EE5ED61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33726" y="3033713"/>
                <a:ext cx="36513" cy="6350"/>
              </a:xfrm>
              <a:custGeom>
                <a:avLst/>
                <a:gdLst>
                  <a:gd name="T0" fmla="*/ 23 w 23"/>
                  <a:gd name="T1" fmla="*/ 4 h 4"/>
                  <a:gd name="T2" fmla="*/ 20 w 23"/>
                  <a:gd name="T3" fmla="*/ 3 h 4"/>
                  <a:gd name="T4" fmla="*/ 19 w 23"/>
                  <a:gd name="T5" fmla="*/ 2 h 4"/>
                  <a:gd name="T6" fmla="*/ 15 w 23"/>
                  <a:gd name="T7" fmla="*/ 1 h 4"/>
                  <a:gd name="T8" fmla="*/ 8 w 23"/>
                  <a:gd name="T9" fmla="*/ 0 h 4"/>
                  <a:gd name="T10" fmla="*/ 0 w 23"/>
                  <a:gd name="T11" fmla="*/ 0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3" h="4">
                    <a:moveTo>
                      <a:pt x="23" y="4"/>
                    </a:moveTo>
                    <a:lnTo>
                      <a:pt x="20" y="3"/>
                    </a:lnTo>
                    <a:lnTo>
                      <a:pt x="19" y="2"/>
                    </a:lnTo>
                    <a:lnTo>
                      <a:pt x="15" y="1"/>
                    </a:lnTo>
                    <a:lnTo>
                      <a:pt x="8" y="0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55" name="Freeform 225">
                <a:extLst>
                  <a:ext uri="{FF2B5EF4-FFF2-40B4-BE49-F238E27FC236}">
                    <a16:creationId xmlns:a16="http://schemas.microsoft.com/office/drawing/2014/main" id="{343842F6-6C11-A297-AFA9-97ABA7091E6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476626" y="3162300"/>
                <a:ext cx="65088" cy="73025"/>
              </a:xfrm>
              <a:custGeom>
                <a:avLst/>
                <a:gdLst>
                  <a:gd name="T0" fmla="*/ 41 w 41"/>
                  <a:gd name="T1" fmla="*/ 0 h 46"/>
                  <a:gd name="T2" fmla="*/ 40 w 41"/>
                  <a:gd name="T3" fmla="*/ 2 h 46"/>
                  <a:gd name="T4" fmla="*/ 40 w 41"/>
                  <a:gd name="T5" fmla="*/ 4 h 46"/>
                  <a:gd name="T6" fmla="*/ 40 w 41"/>
                  <a:gd name="T7" fmla="*/ 8 h 46"/>
                  <a:gd name="T8" fmla="*/ 41 w 41"/>
                  <a:gd name="T9" fmla="*/ 20 h 46"/>
                  <a:gd name="T10" fmla="*/ 41 w 41"/>
                  <a:gd name="T11" fmla="*/ 21 h 46"/>
                  <a:gd name="T12" fmla="*/ 41 w 41"/>
                  <a:gd name="T13" fmla="*/ 23 h 46"/>
                  <a:gd name="T14" fmla="*/ 41 w 41"/>
                  <a:gd name="T15" fmla="*/ 24 h 46"/>
                  <a:gd name="T16" fmla="*/ 40 w 41"/>
                  <a:gd name="T17" fmla="*/ 25 h 46"/>
                  <a:gd name="T18" fmla="*/ 39 w 41"/>
                  <a:gd name="T19" fmla="*/ 28 h 46"/>
                  <a:gd name="T20" fmla="*/ 38 w 41"/>
                  <a:gd name="T21" fmla="*/ 29 h 46"/>
                  <a:gd name="T22" fmla="*/ 37 w 41"/>
                  <a:gd name="T23" fmla="*/ 30 h 46"/>
                  <a:gd name="T24" fmla="*/ 34 w 41"/>
                  <a:gd name="T25" fmla="*/ 32 h 46"/>
                  <a:gd name="T26" fmla="*/ 32 w 41"/>
                  <a:gd name="T27" fmla="*/ 34 h 46"/>
                  <a:gd name="T28" fmla="*/ 30 w 41"/>
                  <a:gd name="T29" fmla="*/ 35 h 46"/>
                  <a:gd name="T30" fmla="*/ 24 w 41"/>
                  <a:gd name="T31" fmla="*/ 37 h 46"/>
                  <a:gd name="T32" fmla="*/ 22 w 41"/>
                  <a:gd name="T33" fmla="*/ 38 h 46"/>
                  <a:gd name="T34" fmla="*/ 22 w 41"/>
                  <a:gd name="T35" fmla="*/ 39 h 46"/>
                  <a:gd name="T36" fmla="*/ 18 w 41"/>
                  <a:gd name="T37" fmla="*/ 42 h 46"/>
                  <a:gd name="T38" fmla="*/ 16 w 41"/>
                  <a:gd name="T39" fmla="*/ 43 h 46"/>
                  <a:gd name="T40" fmla="*/ 14 w 41"/>
                  <a:gd name="T41" fmla="*/ 44 h 46"/>
                  <a:gd name="T42" fmla="*/ 12 w 41"/>
                  <a:gd name="T43" fmla="*/ 45 h 46"/>
                  <a:gd name="T44" fmla="*/ 9 w 41"/>
                  <a:gd name="T45" fmla="*/ 46 h 46"/>
                  <a:gd name="T46" fmla="*/ 4 w 41"/>
                  <a:gd name="T47" fmla="*/ 46 h 46"/>
                  <a:gd name="T48" fmla="*/ 0 w 41"/>
                  <a:gd name="T49" fmla="*/ 46 h 4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41" h="46">
                    <a:moveTo>
                      <a:pt x="41" y="0"/>
                    </a:moveTo>
                    <a:lnTo>
                      <a:pt x="40" y="2"/>
                    </a:lnTo>
                    <a:lnTo>
                      <a:pt x="40" y="4"/>
                    </a:lnTo>
                    <a:lnTo>
                      <a:pt x="40" y="8"/>
                    </a:lnTo>
                    <a:lnTo>
                      <a:pt x="41" y="20"/>
                    </a:lnTo>
                    <a:lnTo>
                      <a:pt x="41" y="21"/>
                    </a:lnTo>
                    <a:lnTo>
                      <a:pt x="41" y="23"/>
                    </a:lnTo>
                    <a:lnTo>
                      <a:pt x="41" y="24"/>
                    </a:lnTo>
                    <a:lnTo>
                      <a:pt x="40" y="25"/>
                    </a:lnTo>
                    <a:lnTo>
                      <a:pt x="39" y="28"/>
                    </a:lnTo>
                    <a:moveTo>
                      <a:pt x="38" y="29"/>
                    </a:moveTo>
                    <a:lnTo>
                      <a:pt x="37" y="30"/>
                    </a:lnTo>
                    <a:lnTo>
                      <a:pt x="34" y="32"/>
                    </a:lnTo>
                    <a:lnTo>
                      <a:pt x="32" y="34"/>
                    </a:lnTo>
                    <a:lnTo>
                      <a:pt x="30" y="35"/>
                    </a:lnTo>
                    <a:lnTo>
                      <a:pt x="24" y="37"/>
                    </a:lnTo>
                    <a:lnTo>
                      <a:pt x="22" y="38"/>
                    </a:lnTo>
                    <a:lnTo>
                      <a:pt x="22" y="39"/>
                    </a:lnTo>
                    <a:lnTo>
                      <a:pt x="18" y="42"/>
                    </a:lnTo>
                    <a:lnTo>
                      <a:pt x="16" y="43"/>
                    </a:lnTo>
                    <a:lnTo>
                      <a:pt x="14" y="44"/>
                    </a:lnTo>
                    <a:lnTo>
                      <a:pt x="12" y="45"/>
                    </a:lnTo>
                    <a:lnTo>
                      <a:pt x="9" y="46"/>
                    </a:lnTo>
                    <a:lnTo>
                      <a:pt x="4" y="46"/>
                    </a:lnTo>
                    <a:lnTo>
                      <a:pt x="0" y="4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56" name="Freeform 226">
                <a:extLst>
                  <a:ext uri="{FF2B5EF4-FFF2-40B4-BE49-F238E27FC236}">
                    <a16:creationId xmlns:a16="http://schemas.microsoft.com/office/drawing/2014/main" id="{99E90328-75F2-1F77-98BB-23BA0494AAD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302126" y="3959225"/>
                <a:ext cx="26988" cy="12700"/>
              </a:xfrm>
              <a:custGeom>
                <a:avLst/>
                <a:gdLst>
                  <a:gd name="T0" fmla="*/ 0 w 17"/>
                  <a:gd name="T1" fmla="*/ 8 h 8"/>
                  <a:gd name="T2" fmla="*/ 7 w 17"/>
                  <a:gd name="T3" fmla="*/ 3 h 8"/>
                  <a:gd name="T4" fmla="*/ 8 w 17"/>
                  <a:gd name="T5" fmla="*/ 2 h 8"/>
                  <a:gd name="T6" fmla="*/ 11 w 17"/>
                  <a:gd name="T7" fmla="*/ 1 h 8"/>
                  <a:gd name="T8" fmla="*/ 13 w 17"/>
                  <a:gd name="T9" fmla="*/ 0 h 8"/>
                  <a:gd name="T10" fmla="*/ 17 w 17"/>
                  <a:gd name="T11" fmla="*/ 0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7" h="8">
                    <a:moveTo>
                      <a:pt x="0" y="8"/>
                    </a:moveTo>
                    <a:lnTo>
                      <a:pt x="7" y="3"/>
                    </a:lnTo>
                    <a:lnTo>
                      <a:pt x="8" y="2"/>
                    </a:lnTo>
                    <a:lnTo>
                      <a:pt x="11" y="1"/>
                    </a:lnTo>
                    <a:lnTo>
                      <a:pt x="13" y="0"/>
                    </a:lnTo>
                    <a:lnTo>
                      <a:pt x="17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57" name="Freeform 227">
                <a:extLst>
                  <a:ext uri="{FF2B5EF4-FFF2-40B4-BE49-F238E27FC236}">
                    <a16:creationId xmlns:a16="http://schemas.microsoft.com/office/drawing/2014/main" id="{68859D1B-3923-F792-B9F3-C8167F7386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13213" y="4151313"/>
                <a:ext cx="44450" cy="23813"/>
              </a:xfrm>
              <a:custGeom>
                <a:avLst/>
                <a:gdLst>
                  <a:gd name="T0" fmla="*/ 0 w 28"/>
                  <a:gd name="T1" fmla="*/ 0 h 15"/>
                  <a:gd name="T2" fmla="*/ 3 w 28"/>
                  <a:gd name="T3" fmla="*/ 0 h 15"/>
                  <a:gd name="T4" fmla="*/ 28 w 28"/>
                  <a:gd name="T5" fmla="*/ 15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8" h="15">
                    <a:moveTo>
                      <a:pt x="0" y="0"/>
                    </a:moveTo>
                    <a:lnTo>
                      <a:pt x="3" y="0"/>
                    </a:lnTo>
                    <a:lnTo>
                      <a:pt x="28" y="1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58" name="Freeform 228">
                <a:extLst>
                  <a:ext uri="{FF2B5EF4-FFF2-40B4-BE49-F238E27FC236}">
                    <a16:creationId xmlns:a16="http://schemas.microsoft.com/office/drawing/2014/main" id="{9BA72A5F-7B1D-6FAB-F485-3B41B711D4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54488" y="4110038"/>
                <a:ext cx="11113" cy="19050"/>
              </a:xfrm>
              <a:custGeom>
                <a:avLst/>
                <a:gdLst>
                  <a:gd name="T0" fmla="*/ 7 w 7"/>
                  <a:gd name="T1" fmla="*/ 0 h 12"/>
                  <a:gd name="T2" fmla="*/ 6 w 7"/>
                  <a:gd name="T3" fmla="*/ 4 h 12"/>
                  <a:gd name="T4" fmla="*/ 4 w 7"/>
                  <a:gd name="T5" fmla="*/ 7 h 12"/>
                  <a:gd name="T6" fmla="*/ 0 w 7"/>
                  <a:gd name="T7" fmla="*/ 12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7" h="12">
                    <a:moveTo>
                      <a:pt x="7" y="0"/>
                    </a:moveTo>
                    <a:lnTo>
                      <a:pt x="6" y="4"/>
                    </a:lnTo>
                    <a:lnTo>
                      <a:pt x="4" y="7"/>
                    </a:lnTo>
                    <a:lnTo>
                      <a:pt x="0" y="1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59" name="Freeform 229">
                <a:extLst>
                  <a:ext uri="{FF2B5EF4-FFF2-40B4-BE49-F238E27FC236}">
                    <a16:creationId xmlns:a16="http://schemas.microsoft.com/office/drawing/2014/main" id="{E0B1F480-4562-9EF8-ED6B-9F0AE89D5C2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65451" y="3024188"/>
                <a:ext cx="168275" cy="34925"/>
              </a:xfrm>
              <a:custGeom>
                <a:avLst/>
                <a:gdLst>
                  <a:gd name="T0" fmla="*/ 106 w 106"/>
                  <a:gd name="T1" fmla="*/ 6 h 22"/>
                  <a:gd name="T2" fmla="*/ 83 w 106"/>
                  <a:gd name="T3" fmla="*/ 0 h 22"/>
                  <a:gd name="T4" fmla="*/ 78 w 106"/>
                  <a:gd name="T5" fmla="*/ 0 h 22"/>
                  <a:gd name="T6" fmla="*/ 71 w 106"/>
                  <a:gd name="T7" fmla="*/ 1 h 22"/>
                  <a:gd name="T8" fmla="*/ 69 w 106"/>
                  <a:gd name="T9" fmla="*/ 3 h 22"/>
                  <a:gd name="T10" fmla="*/ 66 w 106"/>
                  <a:gd name="T11" fmla="*/ 4 h 22"/>
                  <a:gd name="T12" fmla="*/ 60 w 106"/>
                  <a:gd name="T13" fmla="*/ 8 h 22"/>
                  <a:gd name="T14" fmla="*/ 57 w 106"/>
                  <a:gd name="T15" fmla="*/ 9 h 22"/>
                  <a:gd name="T16" fmla="*/ 44 w 106"/>
                  <a:gd name="T17" fmla="*/ 11 h 22"/>
                  <a:gd name="T18" fmla="*/ 39 w 106"/>
                  <a:gd name="T19" fmla="*/ 13 h 22"/>
                  <a:gd name="T20" fmla="*/ 35 w 106"/>
                  <a:gd name="T21" fmla="*/ 15 h 22"/>
                  <a:gd name="T22" fmla="*/ 28 w 106"/>
                  <a:gd name="T23" fmla="*/ 20 h 22"/>
                  <a:gd name="T24" fmla="*/ 25 w 106"/>
                  <a:gd name="T25" fmla="*/ 21 h 22"/>
                  <a:gd name="T26" fmla="*/ 22 w 106"/>
                  <a:gd name="T27" fmla="*/ 22 h 22"/>
                  <a:gd name="T28" fmla="*/ 19 w 106"/>
                  <a:gd name="T29" fmla="*/ 22 h 22"/>
                  <a:gd name="T30" fmla="*/ 16 w 106"/>
                  <a:gd name="T31" fmla="*/ 22 h 22"/>
                  <a:gd name="T32" fmla="*/ 14 w 106"/>
                  <a:gd name="T33" fmla="*/ 20 h 22"/>
                  <a:gd name="T34" fmla="*/ 12 w 106"/>
                  <a:gd name="T35" fmla="*/ 19 h 22"/>
                  <a:gd name="T36" fmla="*/ 10 w 106"/>
                  <a:gd name="T37" fmla="*/ 18 h 22"/>
                  <a:gd name="T38" fmla="*/ 8 w 106"/>
                  <a:gd name="T39" fmla="*/ 16 h 22"/>
                  <a:gd name="T40" fmla="*/ 6 w 106"/>
                  <a:gd name="T41" fmla="*/ 10 h 22"/>
                  <a:gd name="T42" fmla="*/ 5 w 106"/>
                  <a:gd name="T43" fmla="*/ 9 h 22"/>
                  <a:gd name="T44" fmla="*/ 4 w 106"/>
                  <a:gd name="T45" fmla="*/ 9 h 22"/>
                  <a:gd name="T46" fmla="*/ 3 w 106"/>
                  <a:gd name="T47" fmla="*/ 9 h 22"/>
                  <a:gd name="T48" fmla="*/ 1 w 106"/>
                  <a:gd name="T49" fmla="*/ 9 h 22"/>
                  <a:gd name="T50" fmla="*/ 0 w 106"/>
                  <a:gd name="T51" fmla="*/ 10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</a:cxnLst>
                <a:rect l="0" t="0" r="r" b="b"/>
                <a:pathLst>
                  <a:path w="106" h="22">
                    <a:moveTo>
                      <a:pt x="106" y="6"/>
                    </a:moveTo>
                    <a:lnTo>
                      <a:pt x="83" y="0"/>
                    </a:lnTo>
                    <a:lnTo>
                      <a:pt x="78" y="0"/>
                    </a:lnTo>
                    <a:lnTo>
                      <a:pt x="71" y="1"/>
                    </a:lnTo>
                    <a:lnTo>
                      <a:pt x="69" y="3"/>
                    </a:lnTo>
                    <a:lnTo>
                      <a:pt x="66" y="4"/>
                    </a:lnTo>
                    <a:lnTo>
                      <a:pt x="60" y="8"/>
                    </a:lnTo>
                    <a:lnTo>
                      <a:pt x="57" y="9"/>
                    </a:lnTo>
                    <a:lnTo>
                      <a:pt x="44" y="11"/>
                    </a:lnTo>
                    <a:lnTo>
                      <a:pt x="39" y="13"/>
                    </a:lnTo>
                    <a:lnTo>
                      <a:pt x="35" y="15"/>
                    </a:lnTo>
                    <a:lnTo>
                      <a:pt x="28" y="20"/>
                    </a:lnTo>
                    <a:lnTo>
                      <a:pt x="25" y="21"/>
                    </a:lnTo>
                    <a:lnTo>
                      <a:pt x="22" y="22"/>
                    </a:lnTo>
                    <a:lnTo>
                      <a:pt x="19" y="22"/>
                    </a:lnTo>
                    <a:lnTo>
                      <a:pt x="16" y="22"/>
                    </a:lnTo>
                    <a:lnTo>
                      <a:pt x="14" y="20"/>
                    </a:lnTo>
                    <a:lnTo>
                      <a:pt x="12" y="19"/>
                    </a:lnTo>
                    <a:lnTo>
                      <a:pt x="10" y="18"/>
                    </a:lnTo>
                    <a:lnTo>
                      <a:pt x="8" y="16"/>
                    </a:lnTo>
                    <a:lnTo>
                      <a:pt x="6" y="10"/>
                    </a:lnTo>
                    <a:lnTo>
                      <a:pt x="5" y="9"/>
                    </a:lnTo>
                    <a:lnTo>
                      <a:pt x="4" y="9"/>
                    </a:lnTo>
                    <a:lnTo>
                      <a:pt x="3" y="9"/>
                    </a:lnTo>
                    <a:lnTo>
                      <a:pt x="1" y="9"/>
                    </a:lnTo>
                    <a:lnTo>
                      <a:pt x="0" y="1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60" name="Freeform 230">
                <a:extLst>
                  <a:ext uri="{FF2B5EF4-FFF2-40B4-BE49-F238E27FC236}">
                    <a16:creationId xmlns:a16="http://schemas.microsoft.com/office/drawing/2014/main" id="{D8445073-03F1-EFAC-97FD-AFC3CBF4DBE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11463" y="3008313"/>
                <a:ext cx="155575" cy="39688"/>
              </a:xfrm>
              <a:custGeom>
                <a:avLst/>
                <a:gdLst>
                  <a:gd name="T0" fmla="*/ 98 w 98"/>
                  <a:gd name="T1" fmla="*/ 20 h 25"/>
                  <a:gd name="T2" fmla="*/ 95 w 98"/>
                  <a:gd name="T3" fmla="*/ 22 h 25"/>
                  <a:gd name="T4" fmla="*/ 93 w 98"/>
                  <a:gd name="T5" fmla="*/ 23 h 25"/>
                  <a:gd name="T6" fmla="*/ 87 w 98"/>
                  <a:gd name="T7" fmla="*/ 24 h 25"/>
                  <a:gd name="T8" fmla="*/ 82 w 98"/>
                  <a:gd name="T9" fmla="*/ 25 h 25"/>
                  <a:gd name="T10" fmla="*/ 64 w 98"/>
                  <a:gd name="T11" fmla="*/ 22 h 25"/>
                  <a:gd name="T12" fmla="*/ 28 w 98"/>
                  <a:gd name="T13" fmla="*/ 8 h 25"/>
                  <a:gd name="T14" fmla="*/ 21 w 98"/>
                  <a:gd name="T15" fmla="*/ 1 h 25"/>
                  <a:gd name="T16" fmla="*/ 18 w 98"/>
                  <a:gd name="T17" fmla="*/ 0 h 25"/>
                  <a:gd name="T18" fmla="*/ 15 w 98"/>
                  <a:gd name="T19" fmla="*/ 0 h 25"/>
                  <a:gd name="T20" fmla="*/ 13 w 98"/>
                  <a:gd name="T21" fmla="*/ 0 h 25"/>
                  <a:gd name="T22" fmla="*/ 12 w 98"/>
                  <a:gd name="T23" fmla="*/ 0 h 25"/>
                  <a:gd name="T24" fmla="*/ 11 w 98"/>
                  <a:gd name="T25" fmla="*/ 0 h 25"/>
                  <a:gd name="T26" fmla="*/ 9 w 98"/>
                  <a:gd name="T27" fmla="*/ 1 h 25"/>
                  <a:gd name="T28" fmla="*/ 8 w 98"/>
                  <a:gd name="T29" fmla="*/ 2 h 25"/>
                  <a:gd name="T30" fmla="*/ 7 w 98"/>
                  <a:gd name="T31" fmla="*/ 3 h 25"/>
                  <a:gd name="T32" fmla="*/ 4 w 98"/>
                  <a:gd name="T33" fmla="*/ 7 h 25"/>
                  <a:gd name="T34" fmla="*/ 3 w 98"/>
                  <a:gd name="T35" fmla="*/ 8 h 25"/>
                  <a:gd name="T36" fmla="*/ 3 w 98"/>
                  <a:gd name="T37" fmla="*/ 9 h 25"/>
                  <a:gd name="T38" fmla="*/ 1 w 98"/>
                  <a:gd name="T39" fmla="*/ 9 h 25"/>
                  <a:gd name="T40" fmla="*/ 0 w 98"/>
                  <a:gd name="T41" fmla="*/ 9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98" h="25">
                    <a:moveTo>
                      <a:pt x="98" y="20"/>
                    </a:moveTo>
                    <a:lnTo>
                      <a:pt x="95" y="22"/>
                    </a:lnTo>
                    <a:lnTo>
                      <a:pt x="93" y="23"/>
                    </a:lnTo>
                    <a:lnTo>
                      <a:pt x="87" y="24"/>
                    </a:lnTo>
                    <a:lnTo>
                      <a:pt x="82" y="25"/>
                    </a:lnTo>
                    <a:lnTo>
                      <a:pt x="64" y="22"/>
                    </a:lnTo>
                    <a:lnTo>
                      <a:pt x="28" y="8"/>
                    </a:lnTo>
                    <a:lnTo>
                      <a:pt x="21" y="1"/>
                    </a:lnTo>
                    <a:lnTo>
                      <a:pt x="18" y="0"/>
                    </a:lnTo>
                    <a:lnTo>
                      <a:pt x="15" y="0"/>
                    </a:lnTo>
                    <a:lnTo>
                      <a:pt x="13" y="0"/>
                    </a:lnTo>
                    <a:lnTo>
                      <a:pt x="12" y="0"/>
                    </a:lnTo>
                    <a:lnTo>
                      <a:pt x="11" y="0"/>
                    </a:lnTo>
                    <a:lnTo>
                      <a:pt x="9" y="1"/>
                    </a:lnTo>
                    <a:lnTo>
                      <a:pt x="8" y="2"/>
                    </a:lnTo>
                    <a:lnTo>
                      <a:pt x="7" y="3"/>
                    </a:lnTo>
                    <a:lnTo>
                      <a:pt x="4" y="7"/>
                    </a:lnTo>
                    <a:lnTo>
                      <a:pt x="3" y="8"/>
                    </a:lnTo>
                    <a:lnTo>
                      <a:pt x="3" y="9"/>
                    </a:lnTo>
                    <a:lnTo>
                      <a:pt x="1" y="9"/>
                    </a:lnTo>
                    <a:lnTo>
                      <a:pt x="0" y="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61" name="Freeform 231">
                <a:extLst>
                  <a:ext uri="{FF2B5EF4-FFF2-40B4-BE49-F238E27FC236}">
                    <a16:creationId xmlns:a16="http://schemas.microsoft.com/office/drawing/2014/main" id="{CDEE15F7-7C11-0109-D681-A71A3B8369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86101" y="2822575"/>
                <a:ext cx="111125" cy="30163"/>
              </a:xfrm>
              <a:custGeom>
                <a:avLst/>
                <a:gdLst>
                  <a:gd name="T0" fmla="*/ 70 w 70"/>
                  <a:gd name="T1" fmla="*/ 8 h 19"/>
                  <a:gd name="T2" fmla="*/ 64 w 70"/>
                  <a:gd name="T3" fmla="*/ 7 h 19"/>
                  <a:gd name="T4" fmla="*/ 53 w 70"/>
                  <a:gd name="T5" fmla="*/ 2 h 19"/>
                  <a:gd name="T6" fmla="*/ 47 w 70"/>
                  <a:gd name="T7" fmla="*/ 0 h 19"/>
                  <a:gd name="T8" fmla="*/ 45 w 70"/>
                  <a:gd name="T9" fmla="*/ 0 h 19"/>
                  <a:gd name="T10" fmla="*/ 43 w 70"/>
                  <a:gd name="T11" fmla="*/ 0 h 19"/>
                  <a:gd name="T12" fmla="*/ 42 w 70"/>
                  <a:gd name="T13" fmla="*/ 0 h 19"/>
                  <a:gd name="T14" fmla="*/ 41 w 70"/>
                  <a:gd name="T15" fmla="*/ 0 h 19"/>
                  <a:gd name="T16" fmla="*/ 40 w 70"/>
                  <a:gd name="T17" fmla="*/ 1 h 19"/>
                  <a:gd name="T18" fmla="*/ 40 w 70"/>
                  <a:gd name="T19" fmla="*/ 2 h 19"/>
                  <a:gd name="T20" fmla="*/ 40 w 70"/>
                  <a:gd name="T21" fmla="*/ 5 h 19"/>
                  <a:gd name="T22" fmla="*/ 39 w 70"/>
                  <a:gd name="T23" fmla="*/ 7 h 19"/>
                  <a:gd name="T24" fmla="*/ 40 w 70"/>
                  <a:gd name="T25" fmla="*/ 11 h 19"/>
                  <a:gd name="T26" fmla="*/ 39 w 70"/>
                  <a:gd name="T27" fmla="*/ 14 h 19"/>
                  <a:gd name="T28" fmla="*/ 39 w 70"/>
                  <a:gd name="T29" fmla="*/ 16 h 19"/>
                  <a:gd name="T30" fmla="*/ 37 w 70"/>
                  <a:gd name="T31" fmla="*/ 17 h 19"/>
                  <a:gd name="T32" fmla="*/ 36 w 70"/>
                  <a:gd name="T33" fmla="*/ 18 h 19"/>
                  <a:gd name="T34" fmla="*/ 20 w 70"/>
                  <a:gd name="T35" fmla="*/ 19 h 19"/>
                  <a:gd name="T36" fmla="*/ 3 w 70"/>
                  <a:gd name="T37" fmla="*/ 16 h 19"/>
                  <a:gd name="T38" fmla="*/ 2 w 70"/>
                  <a:gd name="T39" fmla="*/ 16 h 19"/>
                  <a:gd name="T40" fmla="*/ 0 w 70"/>
                  <a:gd name="T41" fmla="*/ 16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70" h="19">
                    <a:moveTo>
                      <a:pt x="70" y="8"/>
                    </a:moveTo>
                    <a:lnTo>
                      <a:pt x="64" y="7"/>
                    </a:lnTo>
                    <a:lnTo>
                      <a:pt x="53" y="2"/>
                    </a:lnTo>
                    <a:lnTo>
                      <a:pt x="47" y="0"/>
                    </a:lnTo>
                    <a:lnTo>
                      <a:pt x="45" y="0"/>
                    </a:lnTo>
                    <a:lnTo>
                      <a:pt x="43" y="0"/>
                    </a:lnTo>
                    <a:lnTo>
                      <a:pt x="42" y="0"/>
                    </a:lnTo>
                    <a:lnTo>
                      <a:pt x="41" y="0"/>
                    </a:lnTo>
                    <a:lnTo>
                      <a:pt x="40" y="1"/>
                    </a:lnTo>
                    <a:lnTo>
                      <a:pt x="40" y="2"/>
                    </a:lnTo>
                    <a:lnTo>
                      <a:pt x="40" y="5"/>
                    </a:lnTo>
                    <a:lnTo>
                      <a:pt x="39" y="7"/>
                    </a:lnTo>
                    <a:lnTo>
                      <a:pt x="40" y="11"/>
                    </a:lnTo>
                    <a:lnTo>
                      <a:pt x="39" y="14"/>
                    </a:lnTo>
                    <a:lnTo>
                      <a:pt x="39" y="16"/>
                    </a:lnTo>
                    <a:lnTo>
                      <a:pt x="37" y="17"/>
                    </a:lnTo>
                    <a:lnTo>
                      <a:pt x="36" y="18"/>
                    </a:lnTo>
                    <a:lnTo>
                      <a:pt x="20" y="19"/>
                    </a:lnTo>
                    <a:lnTo>
                      <a:pt x="3" y="16"/>
                    </a:lnTo>
                    <a:lnTo>
                      <a:pt x="2" y="16"/>
                    </a:lnTo>
                    <a:lnTo>
                      <a:pt x="0" y="1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62" name="Freeform 232">
                <a:extLst>
                  <a:ext uri="{FF2B5EF4-FFF2-40B4-BE49-F238E27FC236}">
                    <a16:creationId xmlns:a16="http://schemas.microsoft.com/office/drawing/2014/main" id="{FBB737D9-8F67-5131-722D-76140E2844A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30538" y="2847975"/>
                <a:ext cx="101600" cy="531813"/>
              </a:xfrm>
              <a:custGeom>
                <a:avLst/>
                <a:gdLst>
                  <a:gd name="T0" fmla="*/ 25 w 64"/>
                  <a:gd name="T1" fmla="*/ 4 h 335"/>
                  <a:gd name="T2" fmla="*/ 23 w 64"/>
                  <a:gd name="T3" fmla="*/ 6 h 335"/>
                  <a:gd name="T4" fmla="*/ 15 w 64"/>
                  <a:gd name="T5" fmla="*/ 13 h 335"/>
                  <a:gd name="T6" fmla="*/ 11 w 64"/>
                  <a:gd name="T7" fmla="*/ 18 h 335"/>
                  <a:gd name="T8" fmla="*/ 10 w 64"/>
                  <a:gd name="T9" fmla="*/ 22 h 335"/>
                  <a:gd name="T10" fmla="*/ 9 w 64"/>
                  <a:gd name="T11" fmla="*/ 25 h 335"/>
                  <a:gd name="T12" fmla="*/ 5 w 64"/>
                  <a:gd name="T13" fmla="*/ 28 h 335"/>
                  <a:gd name="T14" fmla="*/ 1 w 64"/>
                  <a:gd name="T15" fmla="*/ 31 h 335"/>
                  <a:gd name="T16" fmla="*/ 0 w 64"/>
                  <a:gd name="T17" fmla="*/ 35 h 335"/>
                  <a:gd name="T18" fmla="*/ 0 w 64"/>
                  <a:gd name="T19" fmla="*/ 43 h 335"/>
                  <a:gd name="T20" fmla="*/ 2 w 64"/>
                  <a:gd name="T21" fmla="*/ 50 h 335"/>
                  <a:gd name="T22" fmla="*/ 8 w 64"/>
                  <a:gd name="T23" fmla="*/ 56 h 335"/>
                  <a:gd name="T24" fmla="*/ 9 w 64"/>
                  <a:gd name="T25" fmla="*/ 62 h 335"/>
                  <a:gd name="T26" fmla="*/ 7 w 64"/>
                  <a:gd name="T27" fmla="*/ 73 h 335"/>
                  <a:gd name="T28" fmla="*/ 8 w 64"/>
                  <a:gd name="T29" fmla="*/ 77 h 335"/>
                  <a:gd name="T30" fmla="*/ 11 w 64"/>
                  <a:gd name="T31" fmla="*/ 83 h 335"/>
                  <a:gd name="T32" fmla="*/ 15 w 64"/>
                  <a:gd name="T33" fmla="*/ 94 h 335"/>
                  <a:gd name="T34" fmla="*/ 23 w 64"/>
                  <a:gd name="T35" fmla="*/ 105 h 335"/>
                  <a:gd name="T36" fmla="*/ 32 w 64"/>
                  <a:gd name="T37" fmla="*/ 114 h 335"/>
                  <a:gd name="T38" fmla="*/ 37 w 64"/>
                  <a:gd name="T39" fmla="*/ 125 h 335"/>
                  <a:gd name="T40" fmla="*/ 36 w 64"/>
                  <a:gd name="T41" fmla="*/ 136 h 335"/>
                  <a:gd name="T42" fmla="*/ 36 w 64"/>
                  <a:gd name="T43" fmla="*/ 138 h 335"/>
                  <a:gd name="T44" fmla="*/ 33 w 64"/>
                  <a:gd name="T45" fmla="*/ 148 h 335"/>
                  <a:gd name="T46" fmla="*/ 33 w 64"/>
                  <a:gd name="T47" fmla="*/ 156 h 335"/>
                  <a:gd name="T48" fmla="*/ 35 w 64"/>
                  <a:gd name="T49" fmla="*/ 160 h 335"/>
                  <a:gd name="T50" fmla="*/ 40 w 64"/>
                  <a:gd name="T51" fmla="*/ 163 h 335"/>
                  <a:gd name="T52" fmla="*/ 42 w 64"/>
                  <a:gd name="T53" fmla="*/ 168 h 335"/>
                  <a:gd name="T54" fmla="*/ 52 w 64"/>
                  <a:gd name="T55" fmla="*/ 196 h 335"/>
                  <a:gd name="T56" fmla="*/ 51 w 64"/>
                  <a:gd name="T57" fmla="*/ 202 h 335"/>
                  <a:gd name="T58" fmla="*/ 48 w 64"/>
                  <a:gd name="T59" fmla="*/ 211 h 335"/>
                  <a:gd name="T60" fmla="*/ 48 w 64"/>
                  <a:gd name="T61" fmla="*/ 217 h 335"/>
                  <a:gd name="T62" fmla="*/ 54 w 64"/>
                  <a:gd name="T63" fmla="*/ 230 h 335"/>
                  <a:gd name="T64" fmla="*/ 60 w 64"/>
                  <a:gd name="T65" fmla="*/ 243 h 335"/>
                  <a:gd name="T66" fmla="*/ 61 w 64"/>
                  <a:gd name="T67" fmla="*/ 248 h 335"/>
                  <a:gd name="T68" fmla="*/ 62 w 64"/>
                  <a:gd name="T69" fmla="*/ 250 h 335"/>
                  <a:gd name="T70" fmla="*/ 64 w 64"/>
                  <a:gd name="T71" fmla="*/ 256 h 335"/>
                  <a:gd name="T72" fmla="*/ 61 w 64"/>
                  <a:gd name="T73" fmla="*/ 264 h 335"/>
                  <a:gd name="T74" fmla="*/ 58 w 64"/>
                  <a:gd name="T75" fmla="*/ 268 h 335"/>
                  <a:gd name="T76" fmla="*/ 55 w 64"/>
                  <a:gd name="T77" fmla="*/ 273 h 335"/>
                  <a:gd name="T78" fmla="*/ 53 w 64"/>
                  <a:gd name="T79" fmla="*/ 279 h 335"/>
                  <a:gd name="T80" fmla="*/ 57 w 64"/>
                  <a:gd name="T81" fmla="*/ 298 h 335"/>
                  <a:gd name="T82" fmla="*/ 59 w 64"/>
                  <a:gd name="T83" fmla="*/ 308 h 335"/>
                  <a:gd name="T84" fmla="*/ 58 w 64"/>
                  <a:gd name="T85" fmla="*/ 315 h 335"/>
                  <a:gd name="T86" fmla="*/ 61 w 64"/>
                  <a:gd name="T87" fmla="*/ 318 h 335"/>
                  <a:gd name="T88" fmla="*/ 63 w 64"/>
                  <a:gd name="T89" fmla="*/ 322 h 335"/>
                  <a:gd name="T90" fmla="*/ 62 w 64"/>
                  <a:gd name="T91" fmla="*/ 335 h 33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</a:cxnLst>
                <a:rect l="0" t="0" r="r" b="b"/>
                <a:pathLst>
                  <a:path w="64" h="335">
                    <a:moveTo>
                      <a:pt x="35" y="0"/>
                    </a:moveTo>
                    <a:lnTo>
                      <a:pt x="30" y="2"/>
                    </a:lnTo>
                    <a:lnTo>
                      <a:pt x="25" y="4"/>
                    </a:lnTo>
                    <a:lnTo>
                      <a:pt x="24" y="5"/>
                    </a:lnTo>
                    <a:lnTo>
                      <a:pt x="23" y="6"/>
                    </a:lnTo>
                    <a:lnTo>
                      <a:pt x="23" y="6"/>
                    </a:lnTo>
                    <a:lnTo>
                      <a:pt x="21" y="8"/>
                    </a:lnTo>
                    <a:lnTo>
                      <a:pt x="21" y="9"/>
                    </a:lnTo>
                    <a:lnTo>
                      <a:pt x="15" y="13"/>
                    </a:lnTo>
                    <a:lnTo>
                      <a:pt x="14" y="14"/>
                    </a:lnTo>
                    <a:lnTo>
                      <a:pt x="12" y="16"/>
                    </a:lnTo>
                    <a:lnTo>
                      <a:pt x="11" y="18"/>
                    </a:lnTo>
                    <a:lnTo>
                      <a:pt x="11" y="18"/>
                    </a:lnTo>
                    <a:lnTo>
                      <a:pt x="11" y="21"/>
                    </a:lnTo>
                    <a:lnTo>
                      <a:pt x="10" y="22"/>
                    </a:lnTo>
                    <a:lnTo>
                      <a:pt x="10" y="23"/>
                    </a:lnTo>
                    <a:lnTo>
                      <a:pt x="9" y="24"/>
                    </a:lnTo>
                    <a:lnTo>
                      <a:pt x="9" y="25"/>
                    </a:lnTo>
                    <a:lnTo>
                      <a:pt x="8" y="27"/>
                    </a:lnTo>
                    <a:lnTo>
                      <a:pt x="6" y="27"/>
                    </a:lnTo>
                    <a:lnTo>
                      <a:pt x="5" y="28"/>
                    </a:lnTo>
                    <a:lnTo>
                      <a:pt x="4" y="29"/>
                    </a:lnTo>
                    <a:lnTo>
                      <a:pt x="2" y="30"/>
                    </a:lnTo>
                    <a:lnTo>
                      <a:pt x="1" y="31"/>
                    </a:lnTo>
                    <a:lnTo>
                      <a:pt x="1" y="32"/>
                    </a:lnTo>
                    <a:lnTo>
                      <a:pt x="0" y="34"/>
                    </a:lnTo>
                    <a:lnTo>
                      <a:pt x="0" y="35"/>
                    </a:lnTo>
                    <a:lnTo>
                      <a:pt x="0" y="37"/>
                    </a:lnTo>
                    <a:lnTo>
                      <a:pt x="0" y="39"/>
                    </a:lnTo>
                    <a:lnTo>
                      <a:pt x="0" y="43"/>
                    </a:lnTo>
                    <a:lnTo>
                      <a:pt x="0" y="44"/>
                    </a:lnTo>
                    <a:lnTo>
                      <a:pt x="1" y="47"/>
                    </a:lnTo>
                    <a:lnTo>
                      <a:pt x="2" y="50"/>
                    </a:lnTo>
                    <a:lnTo>
                      <a:pt x="3" y="53"/>
                    </a:lnTo>
                    <a:lnTo>
                      <a:pt x="7" y="55"/>
                    </a:lnTo>
                    <a:lnTo>
                      <a:pt x="8" y="56"/>
                    </a:lnTo>
                    <a:lnTo>
                      <a:pt x="9" y="57"/>
                    </a:lnTo>
                    <a:lnTo>
                      <a:pt x="9" y="59"/>
                    </a:lnTo>
                    <a:lnTo>
                      <a:pt x="9" y="62"/>
                    </a:lnTo>
                    <a:lnTo>
                      <a:pt x="9" y="64"/>
                    </a:lnTo>
                    <a:lnTo>
                      <a:pt x="8" y="70"/>
                    </a:lnTo>
                    <a:lnTo>
                      <a:pt x="7" y="73"/>
                    </a:lnTo>
                    <a:lnTo>
                      <a:pt x="7" y="74"/>
                    </a:lnTo>
                    <a:lnTo>
                      <a:pt x="8" y="76"/>
                    </a:lnTo>
                    <a:lnTo>
                      <a:pt x="8" y="77"/>
                    </a:lnTo>
                    <a:lnTo>
                      <a:pt x="9" y="79"/>
                    </a:lnTo>
                    <a:lnTo>
                      <a:pt x="11" y="82"/>
                    </a:lnTo>
                    <a:lnTo>
                      <a:pt x="11" y="83"/>
                    </a:lnTo>
                    <a:lnTo>
                      <a:pt x="12" y="88"/>
                    </a:lnTo>
                    <a:lnTo>
                      <a:pt x="13" y="91"/>
                    </a:lnTo>
                    <a:lnTo>
                      <a:pt x="15" y="94"/>
                    </a:lnTo>
                    <a:lnTo>
                      <a:pt x="19" y="99"/>
                    </a:lnTo>
                    <a:lnTo>
                      <a:pt x="22" y="104"/>
                    </a:lnTo>
                    <a:lnTo>
                      <a:pt x="23" y="105"/>
                    </a:lnTo>
                    <a:lnTo>
                      <a:pt x="23" y="106"/>
                    </a:lnTo>
                    <a:lnTo>
                      <a:pt x="26" y="108"/>
                    </a:lnTo>
                    <a:lnTo>
                      <a:pt x="32" y="114"/>
                    </a:lnTo>
                    <a:lnTo>
                      <a:pt x="35" y="117"/>
                    </a:lnTo>
                    <a:lnTo>
                      <a:pt x="36" y="120"/>
                    </a:lnTo>
                    <a:lnTo>
                      <a:pt x="37" y="125"/>
                    </a:lnTo>
                    <a:lnTo>
                      <a:pt x="36" y="131"/>
                    </a:lnTo>
                    <a:lnTo>
                      <a:pt x="36" y="134"/>
                    </a:lnTo>
                    <a:lnTo>
                      <a:pt x="36" y="136"/>
                    </a:lnTo>
                    <a:lnTo>
                      <a:pt x="36" y="137"/>
                    </a:lnTo>
                    <a:lnTo>
                      <a:pt x="36" y="138"/>
                    </a:lnTo>
                    <a:lnTo>
                      <a:pt x="36" y="138"/>
                    </a:lnTo>
                    <a:lnTo>
                      <a:pt x="36" y="140"/>
                    </a:lnTo>
                    <a:lnTo>
                      <a:pt x="33" y="147"/>
                    </a:lnTo>
                    <a:lnTo>
                      <a:pt x="33" y="148"/>
                    </a:lnTo>
                    <a:lnTo>
                      <a:pt x="32" y="151"/>
                    </a:lnTo>
                    <a:lnTo>
                      <a:pt x="32" y="153"/>
                    </a:lnTo>
                    <a:lnTo>
                      <a:pt x="33" y="156"/>
                    </a:lnTo>
                    <a:lnTo>
                      <a:pt x="33" y="157"/>
                    </a:lnTo>
                    <a:lnTo>
                      <a:pt x="34" y="159"/>
                    </a:lnTo>
                    <a:lnTo>
                      <a:pt x="35" y="160"/>
                    </a:lnTo>
                    <a:lnTo>
                      <a:pt x="36" y="161"/>
                    </a:lnTo>
                    <a:lnTo>
                      <a:pt x="39" y="163"/>
                    </a:lnTo>
                    <a:lnTo>
                      <a:pt x="40" y="163"/>
                    </a:lnTo>
                    <a:lnTo>
                      <a:pt x="40" y="165"/>
                    </a:lnTo>
                    <a:lnTo>
                      <a:pt x="41" y="165"/>
                    </a:lnTo>
                    <a:lnTo>
                      <a:pt x="42" y="168"/>
                    </a:lnTo>
                    <a:lnTo>
                      <a:pt x="46" y="182"/>
                    </a:lnTo>
                    <a:lnTo>
                      <a:pt x="51" y="195"/>
                    </a:lnTo>
                    <a:lnTo>
                      <a:pt x="52" y="196"/>
                    </a:lnTo>
                    <a:lnTo>
                      <a:pt x="52" y="198"/>
                    </a:lnTo>
                    <a:lnTo>
                      <a:pt x="52" y="200"/>
                    </a:lnTo>
                    <a:lnTo>
                      <a:pt x="51" y="202"/>
                    </a:lnTo>
                    <a:lnTo>
                      <a:pt x="51" y="203"/>
                    </a:lnTo>
                    <a:lnTo>
                      <a:pt x="48" y="210"/>
                    </a:lnTo>
                    <a:lnTo>
                      <a:pt x="48" y="211"/>
                    </a:lnTo>
                    <a:lnTo>
                      <a:pt x="48" y="213"/>
                    </a:lnTo>
                    <a:lnTo>
                      <a:pt x="48" y="215"/>
                    </a:lnTo>
                    <a:lnTo>
                      <a:pt x="48" y="217"/>
                    </a:lnTo>
                    <a:lnTo>
                      <a:pt x="49" y="220"/>
                    </a:lnTo>
                    <a:lnTo>
                      <a:pt x="52" y="227"/>
                    </a:lnTo>
                    <a:lnTo>
                      <a:pt x="54" y="230"/>
                    </a:lnTo>
                    <a:lnTo>
                      <a:pt x="57" y="235"/>
                    </a:lnTo>
                    <a:lnTo>
                      <a:pt x="60" y="241"/>
                    </a:lnTo>
                    <a:lnTo>
                      <a:pt x="60" y="243"/>
                    </a:lnTo>
                    <a:lnTo>
                      <a:pt x="61" y="245"/>
                    </a:lnTo>
                    <a:lnTo>
                      <a:pt x="61" y="248"/>
                    </a:lnTo>
                    <a:lnTo>
                      <a:pt x="61" y="248"/>
                    </a:lnTo>
                    <a:lnTo>
                      <a:pt x="61" y="249"/>
                    </a:lnTo>
                    <a:lnTo>
                      <a:pt x="61" y="250"/>
                    </a:lnTo>
                    <a:lnTo>
                      <a:pt x="62" y="250"/>
                    </a:lnTo>
                    <a:lnTo>
                      <a:pt x="63" y="253"/>
                    </a:lnTo>
                    <a:lnTo>
                      <a:pt x="64" y="255"/>
                    </a:lnTo>
                    <a:lnTo>
                      <a:pt x="64" y="256"/>
                    </a:lnTo>
                    <a:lnTo>
                      <a:pt x="63" y="257"/>
                    </a:lnTo>
                    <a:lnTo>
                      <a:pt x="63" y="260"/>
                    </a:lnTo>
                    <a:lnTo>
                      <a:pt x="61" y="264"/>
                    </a:lnTo>
                    <a:lnTo>
                      <a:pt x="61" y="266"/>
                    </a:lnTo>
                    <a:lnTo>
                      <a:pt x="60" y="267"/>
                    </a:lnTo>
                    <a:lnTo>
                      <a:pt x="58" y="268"/>
                    </a:lnTo>
                    <a:lnTo>
                      <a:pt x="57" y="270"/>
                    </a:lnTo>
                    <a:lnTo>
                      <a:pt x="56" y="271"/>
                    </a:lnTo>
                    <a:lnTo>
                      <a:pt x="55" y="273"/>
                    </a:lnTo>
                    <a:lnTo>
                      <a:pt x="54" y="275"/>
                    </a:lnTo>
                    <a:lnTo>
                      <a:pt x="53" y="276"/>
                    </a:lnTo>
                    <a:lnTo>
                      <a:pt x="53" y="279"/>
                    </a:lnTo>
                    <a:lnTo>
                      <a:pt x="55" y="287"/>
                    </a:lnTo>
                    <a:lnTo>
                      <a:pt x="57" y="293"/>
                    </a:lnTo>
                    <a:lnTo>
                      <a:pt x="57" y="298"/>
                    </a:lnTo>
                    <a:lnTo>
                      <a:pt x="58" y="303"/>
                    </a:lnTo>
                    <a:lnTo>
                      <a:pt x="59" y="306"/>
                    </a:lnTo>
                    <a:lnTo>
                      <a:pt x="59" y="308"/>
                    </a:lnTo>
                    <a:lnTo>
                      <a:pt x="58" y="313"/>
                    </a:lnTo>
                    <a:lnTo>
                      <a:pt x="58" y="314"/>
                    </a:lnTo>
                    <a:lnTo>
                      <a:pt x="58" y="315"/>
                    </a:lnTo>
                    <a:lnTo>
                      <a:pt x="59" y="316"/>
                    </a:lnTo>
                    <a:lnTo>
                      <a:pt x="60" y="317"/>
                    </a:lnTo>
                    <a:lnTo>
                      <a:pt x="61" y="318"/>
                    </a:lnTo>
                    <a:lnTo>
                      <a:pt x="62" y="319"/>
                    </a:lnTo>
                    <a:lnTo>
                      <a:pt x="63" y="320"/>
                    </a:lnTo>
                    <a:lnTo>
                      <a:pt x="63" y="322"/>
                    </a:lnTo>
                    <a:lnTo>
                      <a:pt x="63" y="324"/>
                    </a:lnTo>
                    <a:lnTo>
                      <a:pt x="62" y="331"/>
                    </a:lnTo>
                    <a:lnTo>
                      <a:pt x="62" y="33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63" name="Freeform 233">
                <a:extLst>
                  <a:ext uri="{FF2B5EF4-FFF2-40B4-BE49-F238E27FC236}">
                    <a16:creationId xmlns:a16="http://schemas.microsoft.com/office/drawing/2014/main" id="{DFC28DE7-CBE4-2C11-1901-49914649982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95638" y="2819400"/>
                <a:ext cx="123825" cy="142875"/>
              </a:xfrm>
              <a:custGeom>
                <a:avLst/>
                <a:gdLst>
                  <a:gd name="T0" fmla="*/ 0 w 78"/>
                  <a:gd name="T1" fmla="*/ 9 h 90"/>
                  <a:gd name="T2" fmla="*/ 2 w 78"/>
                  <a:gd name="T3" fmla="*/ 4 h 90"/>
                  <a:gd name="T4" fmla="*/ 6 w 78"/>
                  <a:gd name="T5" fmla="*/ 2 h 90"/>
                  <a:gd name="T6" fmla="*/ 9 w 78"/>
                  <a:gd name="T7" fmla="*/ 2 h 90"/>
                  <a:gd name="T8" fmla="*/ 14 w 78"/>
                  <a:gd name="T9" fmla="*/ 3 h 90"/>
                  <a:gd name="T10" fmla="*/ 26 w 78"/>
                  <a:gd name="T11" fmla="*/ 1 h 90"/>
                  <a:gd name="T12" fmla="*/ 27 w 78"/>
                  <a:gd name="T13" fmla="*/ 0 h 90"/>
                  <a:gd name="T14" fmla="*/ 36 w 78"/>
                  <a:gd name="T15" fmla="*/ 3 h 90"/>
                  <a:gd name="T16" fmla="*/ 39 w 78"/>
                  <a:gd name="T17" fmla="*/ 4 h 90"/>
                  <a:gd name="T18" fmla="*/ 49 w 78"/>
                  <a:gd name="T19" fmla="*/ 10 h 90"/>
                  <a:gd name="T20" fmla="*/ 63 w 78"/>
                  <a:gd name="T21" fmla="*/ 16 h 90"/>
                  <a:gd name="T22" fmla="*/ 65 w 78"/>
                  <a:gd name="T23" fmla="*/ 17 h 90"/>
                  <a:gd name="T24" fmla="*/ 66 w 78"/>
                  <a:gd name="T25" fmla="*/ 18 h 90"/>
                  <a:gd name="T26" fmla="*/ 67 w 78"/>
                  <a:gd name="T27" fmla="*/ 20 h 90"/>
                  <a:gd name="T28" fmla="*/ 68 w 78"/>
                  <a:gd name="T29" fmla="*/ 23 h 90"/>
                  <a:gd name="T30" fmla="*/ 68 w 78"/>
                  <a:gd name="T31" fmla="*/ 25 h 90"/>
                  <a:gd name="T32" fmla="*/ 67 w 78"/>
                  <a:gd name="T33" fmla="*/ 27 h 90"/>
                  <a:gd name="T34" fmla="*/ 66 w 78"/>
                  <a:gd name="T35" fmla="*/ 32 h 90"/>
                  <a:gd name="T36" fmla="*/ 66 w 78"/>
                  <a:gd name="T37" fmla="*/ 34 h 90"/>
                  <a:gd name="T38" fmla="*/ 65 w 78"/>
                  <a:gd name="T39" fmla="*/ 36 h 90"/>
                  <a:gd name="T40" fmla="*/ 64 w 78"/>
                  <a:gd name="T41" fmla="*/ 37 h 90"/>
                  <a:gd name="T42" fmla="*/ 63 w 78"/>
                  <a:gd name="T43" fmla="*/ 40 h 90"/>
                  <a:gd name="T44" fmla="*/ 62 w 78"/>
                  <a:gd name="T45" fmla="*/ 42 h 90"/>
                  <a:gd name="T46" fmla="*/ 62 w 78"/>
                  <a:gd name="T47" fmla="*/ 44 h 90"/>
                  <a:gd name="T48" fmla="*/ 62 w 78"/>
                  <a:gd name="T49" fmla="*/ 45 h 90"/>
                  <a:gd name="T50" fmla="*/ 63 w 78"/>
                  <a:gd name="T51" fmla="*/ 46 h 90"/>
                  <a:gd name="T52" fmla="*/ 63 w 78"/>
                  <a:gd name="T53" fmla="*/ 47 h 90"/>
                  <a:gd name="T54" fmla="*/ 66 w 78"/>
                  <a:gd name="T55" fmla="*/ 47 h 90"/>
                  <a:gd name="T56" fmla="*/ 67 w 78"/>
                  <a:gd name="T57" fmla="*/ 48 h 90"/>
                  <a:gd name="T58" fmla="*/ 68 w 78"/>
                  <a:gd name="T59" fmla="*/ 49 h 90"/>
                  <a:gd name="T60" fmla="*/ 69 w 78"/>
                  <a:gd name="T61" fmla="*/ 51 h 90"/>
                  <a:gd name="T62" fmla="*/ 69 w 78"/>
                  <a:gd name="T63" fmla="*/ 52 h 90"/>
                  <a:gd name="T64" fmla="*/ 68 w 78"/>
                  <a:gd name="T65" fmla="*/ 54 h 90"/>
                  <a:gd name="T66" fmla="*/ 68 w 78"/>
                  <a:gd name="T67" fmla="*/ 55 h 90"/>
                  <a:gd name="T68" fmla="*/ 67 w 78"/>
                  <a:gd name="T69" fmla="*/ 58 h 90"/>
                  <a:gd name="T70" fmla="*/ 66 w 78"/>
                  <a:gd name="T71" fmla="*/ 59 h 90"/>
                  <a:gd name="T72" fmla="*/ 66 w 78"/>
                  <a:gd name="T73" fmla="*/ 61 h 90"/>
                  <a:gd name="T74" fmla="*/ 66 w 78"/>
                  <a:gd name="T75" fmla="*/ 62 h 90"/>
                  <a:gd name="T76" fmla="*/ 66 w 78"/>
                  <a:gd name="T77" fmla="*/ 63 h 90"/>
                  <a:gd name="T78" fmla="*/ 66 w 78"/>
                  <a:gd name="T79" fmla="*/ 64 h 90"/>
                  <a:gd name="T80" fmla="*/ 67 w 78"/>
                  <a:gd name="T81" fmla="*/ 64 h 90"/>
                  <a:gd name="T82" fmla="*/ 68 w 78"/>
                  <a:gd name="T83" fmla="*/ 65 h 90"/>
                  <a:gd name="T84" fmla="*/ 72 w 78"/>
                  <a:gd name="T85" fmla="*/ 66 h 90"/>
                  <a:gd name="T86" fmla="*/ 72 w 78"/>
                  <a:gd name="T87" fmla="*/ 67 h 90"/>
                  <a:gd name="T88" fmla="*/ 74 w 78"/>
                  <a:gd name="T89" fmla="*/ 69 h 90"/>
                  <a:gd name="T90" fmla="*/ 74 w 78"/>
                  <a:gd name="T91" fmla="*/ 72 h 90"/>
                  <a:gd name="T92" fmla="*/ 74 w 78"/>
                  <a:gd name="T93" fmla="*/ 79 h 90"/>
                  <a:gd name="T94" fmla="*/ 75 w 78"/>
                  <a:gd name="T95" fmla="*/ 82 h 90"/>
                  <a:gd name="T96" fmla="*/ 78 w 78"/>
                  <a:gd name="T97" fmla="*/ 90 h 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</a:cxnLst>
                <a:rect l="0" t="0" r="r" b="b"/>
                <a:pathLst>
                  <a:path w="78" h="90">
                    <a:moveTo>
                      <a:pt x="0" y="9"/>
                    </a:moveTo>
                    <a:lnTo>
                      <a:pt x="2" y="4"/>
                    </a:lnTo>
                    <a:lnTo>
                      <a:pt x="6" y="2"/>
                    </a:lnTo>
                    <a:lnTo>
                      <a:pt x="9" y="2"/>
                    </a:lnTo>
                    <a:lnTo>
                      <a:pt x="14" y="3"/>
                    </a:lnTo>
                    <a:lnTo>
                      <a:pt x="26" y="1"/>
                    </a:lnTo>
                    <a:lnTo>
                      <a:pt x="27" y="0"/>
                    </a:lnTo>
                    <a:lnTo>
                      <a:pt x="36" y="3"/>
                    </a:lnTo>
                    <a:lnTo>
                      <a:pt x="39" y="4"/>
                    </a:lnTo>
                    <a:lnTo>
                      <a:pt x="49" y="10"/>
                    </a:lnTo>
                    <a:lnTo>
                      <a:pt x="63" y="16"/>
                    </a:lnTo>
                    <a:lnTo>
                      <a:pt x="65" y="17"/>
                    </a:lnTo>
                    <a:lnTo>
                      <a:pt x="66" y="18"/>
                    </a:lnTo>
                    <a:lnTo>
                      <a:pt x="67" y="20"/>
                    </a:lnTo>
                    <a:lnTo>
                      <a:pt x="68" y="23"/>
                    </a:lnTo>
                    <a:lnTo>
                      <a:pt x="68" y="25"/>
                    </a:lnTo>
                    <a:lnTo>
                      <a:pt x="67" y="27"/>
                    </a:lnTo>
                    <a:lnTo>
                      <a:pt x="66" y="32"/>
                    </a:lnTo>
                    <a:lnTo>
                      <a:pt x="66" y="34"/>
                    </a:lnTo>
                    <a:lnTo>
                      <a:pt x="65" y="36"/>
                    </a:lnTo>
                    <a:lnTo>
                      <a:pt x="64" y="37"/>
                    </a:lnTo>
                    <a:lnTo>
                      <a:pt x="63" y="40"/>
                    </a:lnTo>
                    <a:lnTo>
                      <a:pt x="62" y="42"/>
                    </a:lnTo>
                    <a:lnTo>
                      <a:pt x="62" y="44"/>
                    </a:lnTo>
                    <a:lnTo>
                      <a:pt x="62" y="45"/>
                    </a:lnTo>
                    <a:lnTo>
                      <a:pt x="63" y="46"/>
                    </a:lnTo>
                    <a:lnTo>
                      <a:pt x="63" y="47"/>
                    </a:lnTo>
                    <a:lnTo>
                      <a:pt x="66" y="47"/>
                    </a:lnTo>
                    <a:lnTo>
                      <a:pt x="67" y="48"/>
                    </a:lnTo>
                    <a:lnTo>
                      <a:pt x="68" y="49"/>
                    </a:lnTo>
                    <a:lnTo>
                      <a:pt x="69" y="51"/>
                    </a:lnTo>
                    <a:lnTo>
                      <a:pt x="69" y="52"/>
                    </a:lnTo>
                    <a:lnTo>
                      <a:pt x="68" y="54"/>
                    </a:lnTo>
                    <a:lnTo>
                      <a:pt x="68" y="55"/>
                    </a:lnTo>
                    <a:lnTo>
                      <a:pt x="67" y="58"/>
                    </a:lnTo>
                    <a:lnTo>
                      <a:pt x="66" y="59"/>
                    </a:lnTo>
                    <a:lnTo>
                      <a:pt x="66" y="61"/>
                    </a:lnTo>
                    <a:lnTo>
                      <a:pt x="66" y="62"/>
                    </a:lnTo>
                    <a:lnTo>
                      <a:pt x="66" y="63"/>
                    </a:lnTo>
                    <a:lnTo>
                      <a:pt x="66" y="64"/>
                    </a:lnTo>
                    <a:lnTo>
                      <a:pt x="67" y="64"/>
                    </a:lnTo>
                    <a:lnTo>
                      <a:pt x="68" y="65"/>
                    </a:lnTo>
                    <a:lnTo>
                      <a:pt x="72" y="66"/>
                    </a:lnTo>
                    <a:lnTo>
                      <a:pt x="72" y="67"/>
                    </a:lnTo>
                    <a:lnTo>
                      <a:pt x="74" y="69"/>
                    </a:lnTo>
                    <a:lnTo>
                      <a:pt x="74" y="72"/>
                    </a:lnTo>
                    <a:lnTo>
                      <a:pt x="74" y="79"/>
                    </a:lnTo>
                    <a:lnTo>
                      <a:pt x="75" y="82"/>
                    </a:lnTo>
                    <a:lnTo>
                      <a:pt x="78" y="9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64" name="Freeform 234">
                <a:extLst>
                  <a:ext uri="{FF2B5EF4-FFF2-40B4-BE49-F238E27FC236}">
                    <a16:creationId xmlns:a16="http://schemas.microsoft.com/office/drawing/2014/main" id="{0EB58777-081C-8A7B-4BF0-DAA1B459A88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84601" y="2184400"/>
                <a:ext cx="317500" cy="184150"/>
              </a:xfrm>
              <a:custGeom>
                <a:avLst/>
                <a:gdLst>
                  <a:gd name="T0" fmla="*/ 0 w 200"/>
                  <a:gd name="T1" fmla="*/ 17 h 116"/>
                  <a:gd name="T2" fmla="*/ 19 w 200"/>
                  <a:gd name="T3" fmla="*/ 8 h 116"/>
                  <a:gd name="T4" fmla="*/ 23 w 200"/>
                  <a:gd name="T5" fmla="*/ 6 h 116"/>
                  <a:gd name="T6" fmla="*/ 28 w 200"/>
                  <a:gd name="T7" fmla="*/ 6 h 116"/>
                  <a:gd name="T8" fmla="*/ 44 w 200"/>
                  <a:gd name="T9" fmla="*/ 5 h 116"/>
                  <a:gd name="T10" fmla="*/ 68 w 200"/>
                  <a:gd name="T11" fmla="*/ 0 h 116"/>
                  <a:gd name="T12" fmla="*/ 71 w 200"/>
                  <a:gd name="T13" fmla="*/ 0 h 116"/>
                  <a:gd name="T14" fmla="*/ 75 w 200"/>
                  <a:gd name="T15" fmla="*/ 1 h 116"/>
                  <a:gd name="T16" fmla="*/ 93 w 200"/>
                  <a:gd name="T17" fmla="*/ 1 h 116"/>
                  <a:gd name="T18" fmla="*/ 96 w 200"/>
                  <a:gd name="T19" fmla="*/ 2 h 116"/>
                  <a:gd name="T20" fmla="*/ 98 w 200"/>
                  <a:gd name="T21" fmla="*/ 3 h 116"/>
                  <a:gd name="T22" fmla="*/ 107 w 200"/>
                  <a:gd name="T23" fmla="*/ 9 h 116"/>
                  <a:gd name="T24" fmla="*/ 113 w 200"/>
                  <a:gd name="T25" fmla="*/ 11 h 116"/>
                  <a:gd name="T26" fmla="*/ 115 w 200"/>
                  <a:gd name="T27" fmla="*/ 13 h 116"/>
                  <a:gd name="T28" fmla="*/ 116 w 200"/>
                  <a:gd name="T29" fmla="*/ 14 h 116"/>
                  <a:gd name="T30" fmla="*/ 123 w 200"/>
                  <a:gd name="T31" fmla="*/ 26 h 116"/>
                  <a:gd name="T32" fmla="*/ 127 w 200"/>
                  <a:gd name="T33" fmla="*/ 31 h 116"/>
                  <a:gd name="T34" fmla="*/ 138 w 200"/>
                  <a:gd name="T35" fmla="*/ 43 h 116"/>
                  <a:gd name="T36" fmla="*/ 149 w 200"/>
                  <a:gd name="T37" fmla="*/ 60 h 116"/>
                  <a:gd name="T38" fmla="*/ 151 w 200"/>
                  <a:gd name="T39" fmla="*/ 62 h 116"/>
                  <a:gd name="T40" fmla="*/ 153 w 200"/>
                  <a:gd name="T41" fmla="*/ 63 h 116"/>
                  <a:gd name="T42" fmla="*/ 157 w 200"/>
                  <a:gd name="T43" fmla="*/ 64 h 116"/>
                  <a:gd name="T44" fmla="*/ 157 w 200"/>
                  <a:gd name="T45" fmla="*/ 65 h 116"/>
                  <a:gd name="T46" fmla="*/ 159 w 200"/>
                  <a:gd name="T47" fmla="*/ 67 h 116"/>
                  <a:gd name="T48" fmla="*/ 160 w 200"/>
                  <a:gd name="T49" fmla="*/ 69 h 116"/>
                  <a:gd name="T50" fmla="*/ 163 w 200"/>
                  <a:gd name="T51" fmla="*/ 76 h 116"/>
                  <a:gd name="T52" fmla="*/ 164 w 200"/>
                  <a:gd name="T53" fmla="*/ 77 h 116"/>
                  <a:gd name="T54" fmla="*/ 165 w 200"/>
                  <a:gd name="T55" fmla="*/ 78 h 116"/>
                  <a:gd name="T56" fmla="*/ 166 w 200"/>
                  <a:gd name="T57" fmla="*/ 79 h 116"/>
                  <a:gd name="T58" fmla="*/ 166 w 200"/>
                  <a:gd name="T59" fmla="*/ 79 h 116"/>
                  <a:gd name="T60" fmla="*/ 172 w 200"/>
                  <a:gd name="T61" fmla="*/ 82 h 116"/>
                  <a:gd name="T62" fmla="*/ 173 w 200"/>
                  <a:gd name="T63" fmla="*/ 83 h 116"/>
                  <a:gd name="T64" fmla="*/ 175 w 200"/>
                  <a:gd name="T65" fmla="*/ 85 h 116"/>
                  <a:gd name="T66" fmla="*/ 175 w 200"/>
                  <a:gd name="T67" fmla="*/ 87 h 116"/>
                  <a:gd name="T68" fmla="*/ 176 w 200"/>
                  <a:gd name="T69" fmla="*/ 88 h 116"/>
                  <a:gd name="T70" fmla="*/ 177 w 200"/>
                  <a:gd name="T71" fmla="*/ 91 h 116"/>
                  <a:gd name="T72" fmla="*/ 178 w 200"/>
                  <a:gd name="T73" fmla="*/ 94 h 116"/>
                  <a:gd name="T74" fmla="*/ 181 w 200"/>
                  <a:gd name="T75" fmla="*/ 103 h 116"/>
                  <a:gd name="T76" fmla="*/ 182 w 200"/>
                  <a:gd name="T77" fmla="*/ 105 h 116"/>
                  <a:gd name="T78" fmla="*/ 183 w 200"/>
                  <a:gd name="T79" fmla="*/ 107 h 116"/>
                  <a:gd name="T80" fmla="*/ 184 w 200"/>
                  <a:gd name="T81" fmla="*/ 109 h 116"/>
                  <a:gd name="T82" fmla="*/ 187 w 200"/>
                  <a:gd name="T83" fmla="*/ 110 h 116"/>
                  <a:gd name="T84" fmla="*/ 192 w 200"/>
                  <a:gd name="T85" fmla="*/ 111 h 116"/>
                  <a:gd name="T86" fmla="*/ 193 w 200"/>
                  <a:gd name="T87" fmla="*/ 111 h 116"/>
                  <a:gd name="T88" fmla="*/ 195 w 200"/>
                  <a:gd name="T89" fmla="*/ 112 h 116"/>
                  <a:gd name="T90" fmla="*/ 196 w 200"/>
                  <a:gd name="T91" fmla="*/ 113 h 116"/>
                  <a:gd name="T92" fmla="*/ 199 w 200"/>
                  <a:gd name="T93" fmla="*/ 115 h 116"/>
                  <a:gd name="T94" fmla="*/ 200 w 200"/>
                  <a:gd name="T95" fmla="*/ 116 h 1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200" h="116">
                    <a:moveTo>
                      <a:pt x="0" y="17"/>
                    </a:moveTo>
                    <a:lnTo>
                      <a:pt x="19" y="8"/>
                    </a:lnTo>
                    <a:lnTo>
                      <a:pt x="23" y="6"/>
                    </a:lnTo>
                    <a:lnTo>
                      <a:pt x="28" y="6"/>
                    </a:lnTo>
                    <a:lnTo>
                      <a:pt x="44" y="5"/>
                    </a:lnTo>
                    <a:lnTo>
                      <a:pt x="68" y="0"/>
                    </a:lnTo>
                    <a:lnTo>
                      <a:pt x="71" y="0"/>
                    </a:lnTo>
                    <a:lnTo>
                      <a:pt x="75" y="1"/>
                    </a:lnTo>
                    <a:lnTo>
                      <a:pt x="93" y="1"/>
                    </a:lnTo>
                    <a:lnTo>
                      <a:pt x="96" y="2"/>
                    </a:lnTo>
                    <a:lnTo>
                      <a:pt x="98" y="3"/>
                    </a:lnTo>
                    <a:lnTo>
                      <a:pt x="107" y="9"/>
                    </a:lnTo>
                    <a:lnTo>
                      <a:pt x="113" y="11"/>
                    </a:lnTo>
                    <a:lnTo>
                      <a:pt x="115" y="13"/>
                    </a:lnTo>
                    <a:lnTo>
                      <a:pt x="116" y="14"/>
                    </a:lnTo>
                    <a:lnTo>
                      <a:pt x="123" y="26"/>
                    </a:lnTo>
                    <a:lnTo>
                      <a:pt x="127" y="31"/>
                    </a:lnTo>
                    <a:lnTo>
                      <a:pt x="138" y="43"/>
                    </a:lnTo>
                    <a:lnTo>
                      <a:pt x="149" y="60"/>
                    </a:lnTo>
                    <a:lnTo>
                      <a:pt x="151" y="62"/>
                    </a:lnTo>
                    <a:lnTo>
                      <a:pt x="153" y="63"/>
                    </a:lnTo>
                    <a:lnTo>
                      <a:pt x="157" y="64"/>
                    </a:lnTo>
                    <a:lnTo>
                      <a:pt x="157" y="65"/>
                    </a:lnTo>
                    <a:lnTo>
                      <a:pt x="159" y="67"/>
                    </a:lnTo>
                    <a:lnTo>
                      <a:pt x="160" y="69"/>
                    </a:lnTo>
                    <a:lnTo>
                      <a:pt x="163" y="76"/>
                    </a:lnTo>
                    <a:lnTo>
                      <a:pt x="164" y="77"/>
                    </a:lnTo>
                    <a:lnTo>
                      <a:pt x="165" y="78"/>
                    </a:lnTo>
                    <a:lnTo>
                      <a:pt x="166" y="79"/>
                    </a:lnTo>
                    <a:lnTo>
                      <a:pt x="166" y="79"/>
                    </a:lnTo>
                    <a:lnTo>
                      <a:pt x="172" y="82"/>
                    </a:lnTo>
                    <a:lnTo>
                      <a:pt x="173" y="83"/>
                    </a:lnTo>
                    <a:lnTo>
                      <a:pt x="175" y="85"/>
                    </a:lnTo>
                    <a:lnTo>
                      <a:pt x="175" y="87"/>
                    </a:lnTo>
                    <a:lnTo>
                      <a:pt x="176" y="88"/>
                    </a:lnTo>
                    <a:lnTo>
                      <a:pt x="177" y="91"/>
                    </a:lnTo>
                    <a:lnTo>
                      <a:pt x="178" y="94"/>
                    </a:lnTo>
                    <a:lnTo>
                      <a:pt x="181" y="103"/>
                    </a:lnTo>
                    <a:lnTo>
                      <a:pt x="182" y="105"/>
                    </a:lnTo>
                    <a:lnTo>
                      <a:pt x="183" y="107"/>
                    </a:lnTo>
                    <a:lnTo>
                      <a:pt x="184" y="109"/>
                    </a:lnTo>
                    <a:lnTo>
                      <a:pt x="187" y="110"/>
                    </a:lnTo>
                    <a:lnTo>
                      <a:pt x="192" y="111"/>
                    </a:lnTo>
                    <a:lnTo>
                      <a:pt x="193" y="111"/>
                    </a:lnTo>
                    <a:lnTo>
                      <a:pt x="195" y="112"/>
                    </a:lnTo>
                    <a:lnTo>
                      <a:pt x="196" y="113"/>
                    </a:lnTo>
                    <a:lnTo>
                      <a:pt x="199" y="115"/>
                    </a:lnTo>
                    <a:lnTo>
                      <a:pt x="200" y="11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65" name="Freeform 235">
                <a:extLst>
                  <a:ext uri="{FF2B5EF4-FFF2-40B4-BE49-F238E27FC236}">
                    <a16:creationId xmlns:a16="http://schemas.microsoft.com/office/drawing/2014/main" id="{702BCEB7-15AA-9B8A-E531-BF62CF158100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830638" y="2555875"/>
                <a:ext cx="98425" cy="109538"/>
              </a:xfrm>
              <a:custGeom>
                <a:avLst/>
                <a:gdLst>
                  <a:gd name="T0" fmla="*/ 60 w 62"/>
                  <a:gd name="T1" fmla="*/ 0 h 69"/>
                  <a:gd name="T2" fmla="*/ 61 w 62"/>
                  <a:gd name="T3" fmla="*/ 3 h 69"/>
                  <a:gd name="T4" fmla="*/ 62 w 62"/>
                  <a:gd name="T5" fmla="*/ 6 h 69"/>
                  <a:gd name="T6" fmla="*/ 62 w 62"/>
                  <a:gd name="T7" fmla="*/ 6 h 69"/>
                  <a:gd name="T8" fmla="*/ 61 w 62"/>
                  <a:gd name="T9" fmla="*/ 9 h 69"/>
                  <a:gd name="T10" fmla="*/ 60 w 62"/>
                  <a:gd name="T11" fmla="*/ 11 h 69"/>
                  <a:gd name="T12" fmla="*/ 58 w 62"/>
                  <a:gd name="T13" fmla="*/ 13 h 69"/>
                  <a:gd name="T14" fmla="*/ 56 w 62"/>
                  <a:gd name="T15" fmla="*/ 15 h 69"/>
                  <a:gd name="T16" fmla="*/ 55 w 62"/>
                  <a:gd name="T17" fmla="*/ 16 h 69"/>
                  <a:gd name="T18" fmla="*/ 45 w 62"/>
                  <a:gd name="T19" fmla="*/ 22 h 69"/>
                  <a:gd name="T20" fmla="*/ 42 w 62"/>
                  <a:gd name="T21" fmla="*/ 24 h 69"/>
                  <a:gd name="T22" fmla="*/ 40 w 62"/>
                  <a:gd name="T23" fmla="*/ 27 h 69"/>
                  <a:gd name="T24" fmla="*/ 37 w 62"/>
                  <a:gd name="T25" fmla="*/ 29 h 69"/>
                  <a:gd name="T26" fmla="*/ 36 w 62"/>
                  <a:gd name="T27" fmla="*/ 33 h 69"/>
                  <a:gd name="T28" fmla="*/ 34 w 62"/>
                  <a:gd name="T29" fmla="*/ 37 h 69"/>
                  <a:gd name="T30" fmla="*/ 31 w 62"/>
                  <a:gd name="T31" fmla="*/ 42 h 69"/>
                  <a:gd name="T32" fmla="*/ 31 w 62"/>
                  <a:gd name="T33" fmla="*/ 44 h 69"/>
                  <a:gd name="T34" fmla="*/ 30 w 62"/>
                  <a:gd name="T35" fmla="*/ 46 h 69"/>
                  <a:gd name="T36" fmla="*/ 30 w 62"/>
                  <a:gd name="T37" fmla="*/ 48 h 69"/>
                  <a:gd name="T38" fmla="*/ 29 w 62"/>
                  <a:gd name="T39" fmla="*/ 55 h 69"/>
                  <a:gd name="T40" fmla="*/ 28 w 62"/>
                  <a:gd name="T41" fmla="*/ 57 h 69"/>
                  <a:gd name="T42" fmla="*/ 28 w 62"/>
                  <a:gd name="T43" fmla="*/ 59 h 69"/>
                  <a:gd name="T44" fmla="*/ 28 w 62"/>
                  <a:gd name="T45" fmla="*/ 61 h 69"/>
                  <a:gd name="T46" fmla="*/ 27 w 62"/>
                  <a:gd name="T47" fmla="*/ 62 h 69"/>
                  <a:gd name="T48" fmla="*/ 26 w 62"/>
                  <a:gd name="T49" fmla="*/ 63 h 69"/>
                  <a:gd name="T50" fmla="*/ 25 w 62"/>
                  <a:gd name="T51" fmla="*/ 64 h 69"/>
                  <a:gd name="T52" fmla="*/ 23 w 62"/>
                  <a:gd name="T53" fmla="*/ 64 h 69"/>
                  <a:gd name="T54" fmla="*/ 17 w 62"/>
                  <a:gd name="T55" fmla="*/ 64 h 69"/>
                  <a:gd name="T56" fmla="*/ 0 w 62"/>
                  <a:gd name="T57" fmla="*/ 69 h 6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62" h="69">
                    <a:moveTo>
                      <a:pt x="60" y="0"/>
                    </a:moveTo>
                    <a:lnTo>
                      <a:pt x="61" y="3"/>
                    </a:lnTo>
                    <a:lnTo>
                      <a:pt x="62" y="6"/>
                    </a:lnTo>
                    <a:lnTo>
                      <a:pt x="62" y="6"/>
                    </a:lnTo>
                    <a:moveTo>
                      <a:pt x="61" y="9"/>
                    </a:moveTo>
                    <a:lnTo>
                      <a:pt x="60" y="11"/>
                    </a:lnTo>
                    <a:lnTo>
                      <a:pt x="58" y="13"/>
                    </a:lnTo>
                    <a:lnTo>
                      <a:pt x="56" y="15"/>
                    </a:lnTo>
                    <a:lnTo>
                      <a:pt x="55" y="16"/>
                    </a:lnTo>
                    <a:lnTo>
                      <a:pt x="45" y="22"/>
                    </a:lnTo>
                    <a:lnTo>
                      <a:pt x="42" y="24"/>
                    </a:lnTo>
                    <a:lnTo>
                      <a:pt x="40" y="27"/>
                    </a:lnTo>
                    <a:lnTo>
                      <a:pt x="37" y="29"/>
                    </a:lnTo>
                    <a:lnTo>
                      <a:pt x="36" y="33"/>
                    </a:lnTo>
                    <a:lnTo>
                      <a:pt x="34" y="37"/>
                    </a:lnTo>
                    <a:lnTo>
                      <a:pt x="31" y="42"/>
                    </a:lnTo>
                    <a:lnTo>
                      <a:pt x="31" y="44"/>
                    </a:lnTo>
                    <a:lnTo>
                      <a:pt x="30" y="46"/>
                    </a:lnTo>
                    <a:lnTo>
                      <a:pt x="30" y="48"/>
                    </a:lnTo>
                    <a:lnTo>
                      <a:pt x="29" y="55"/>
                    </a:lnTo>
                    <a:lnTo>
                      <a:pt x="28" y="57"/>
                    </a:lnTo>
                    <a:lnTo>
                      <a:pt x="28" y="59"/>
                    </a:lnTo>
                    <a:lnTo>
                      <a:pt x="28" y="61"/>
                    </a:lnTo>
                    <a:lnTo>
                      <a:pt x="27" y="62"/>
                    </a:lnTo>
                    <a:lnTo>
                      <a:pt x="26" y="63"/>
                    </a:lnTo>
                    <a:lnTo>
                      <a:pt x="25" y="64"/>
                    </a:lnTo>
                    <a:lnTo>
                      <a:pt x="23" y="64"/>
                    </a:lnTo>
                    <a:lnTo>
                      <a:pt x="17" y="64"/>
                    </a:lnTo>
                    <a:lnTo>
                      <a:pt x="0" y="6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66" name="Freeform 236">
                <a:extLst>
                  <a:ext uri="{FF2B5EF4-FFF2-40B4-BE49-F238E27FC236}">
                    <a16:creationId xmlns:a16="http://schemas.microsoft.com/office/drawing/2014/main" id="{505E90A5-FEFD-3C8C-76DE-483EA3C74E2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83026" y="3476625"/>
                <a:ext cx="0" cy="7938"/>
              </a:xfrm>
              <a:custGeom>
                <a:avLst/>
                <a:gdLst>
                  <a:gd name="T0" fmla="*/ 0 h 5"/>
                  <a:gd name="T1" fmla="*/ 3 h 5"/>
                  <a:gd name="T2" fmla="*/ 5 h 5"/>
                </a:gdLst>
                <a:ahLst/>
                <a:cxnLst>
                  <a:cxn ang="0">
                    <a:pos x="0" y="T0"/>
                  </a:cxn>
                  <a:cxn ang="0">
                    <a:pos x="0" y="T1"/>
                  </a:cxn>
                  <a:cxn ang="0">
                    <a:pos x="0" y="T2"/>
                  </a:cxn>
                </a:cxnLst>
                <a:rect l="0" t="0" r="r" b="b"/>
                <a:pathLst>
                  <a:path h="5">
                    <a:moveTo>
                      <a:pt x="0" y="0"/>
                    </a:moveTo>
                    <a:lnTo>
                      <a:pt x="0" y="3"/>
                    </a:lnTo>
                    <a:lnTo>
                      <a:pt x="0" y="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67" name="Freeform 237">
                <a:extLst>
                  <a:ext uri="{FF2B5EF4-FFF2-40B4-BE49-F238E27FC236}">
                    <a16:creationId xmlns:a16="http://schemas.microsoft.com/office/drawing/2014/main" id="{750CF0DA-0449-CA4F-BB95-DAD886A948D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222751" y="3440113"/>
                <a:ext cx="38100" cy="90488"/>
              </a:xfrm>
              <a:custGeom>
                <a:avLst/>
                <a:gdLst>
                  <a:gd name="T0" fmla="*/ 2 w 24"/>
                  <a:gd name="T1" fmla="*/ 57 h 57"/>
                  <a:gd name="T2" fmla="*/ 1 w 24"/>
                  <a:gd name="T3" fmla="*/ 54 h 57"/>
                  <a:gd name="T4" fmla="*/ 0 w 24"/>
                  <a:gd name="T5" fmla="*/ 45 h 57"/>
                  <a:gd name="T6" fmla="*/ 0 w 24"/>
                  <a:gd name="T7" fmla="*/ 41 h 57"/>
                  <a:gd name="T8" fmla="*/ 0 w 24"/>
                  <a:gd name="T9" fmla="*/ 34 h 57"/>
                  <a:gd name="T10" fmla="*/ 0 w 24"/>
                  <a:gd name="T11" fmla="*/ 31 h 57"/>
                  <a:gd name="T12" fmla="*/ 0 w 24"/>
                  <a:gd name="T13" fmla="*/ 26 h 57"/>
                  <a:gd name="T14" fmla="*/ 2 w 24"/>
                  <a:gd name="T15" fmla="*/ 16 h 57"/>
                  <a:gd name="T16" fmla="*/ 4 w 24"/>
                  <a:gd name="T17" fmla="*/ 12 h 57"/>
                  <a:gd name="T18" fmla="*/ 4 w 24"/>
                  <a:gd name="T19" fmla="*/ 11 h 57"/>
                  <a:gd name="T20" fmla="*/ 4 w 24"/>
                  <a:gd name="T21" fmla="*/ 11 h 57"/>
                  <a:gd name="T22" fmla="*/ 4 w 24"/>
                  <a:gd name="T23" fmla="*/ 10 h 57"/>
                  <a:gd name="T24" fmla="*/ 5 w 24"/>
                  <a:gd name="T25" fmla="*/ 10 h 57"/>
                  <a:gd name="T26" fmla="*/ 5 w 24"/>
                  <a:gd name="T27" fmla="*/ 10 h 57"/>
                  <a:gd name="T28" fmla="*/ 5 w 24"/>
                  <a:gd name="T29" fmla="*/ 10 h 57"/>
                  <a:gd name="T30" fmla="*/ 4 w 24"/>
                  <a:gd name="T31" fmla="*/ 9 h 57"/>
                  <a:gd name="T32" fmla="*/ 4 w 24"/>
                  <a:gd name="T33" fmla="*/ 8 h 57"/>
                  <a:gd name="T34" fmla="*/ 4 w 24"/>
                  <a:gd name="T35" fmla="*/ 8 h 57"/>
                  <a:gd name="T36" fmla="*/ 4 w 24"/>
                  <a:gd name="T37" fmla="*/ 5 h 57"/>
                  <a:gd name="T38" fmla="*/ 4 w 24"/>
                  <a:gd name="T39" fmla="*/ 5 h 57"/>
                  <a:gd name="T40" fmla="*/ 14 w 24"/>
                  <a:gd name="T41" fmla="*/ 4 h 57"/>
                  <a:gd name="T42" fmla="*/ 18 w 24"/>
                  <a:gd name="T43" fmla="*/ 4 h 57"/>
                  <a:gd name="T44" fmla="*/ 21 w 24"/>
                  <a:gd name="T45" fmla="*/ 2 h 57"/>
                  <a:gd name="T46" fmla="*/ 24 w 24"/>
                  <a:gd name="T47" fmla="*/ 0 h 5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</a:cxnLst>
                <a:rect l="0" t="0" r="r" b="b"/>
                <a:pathLst>
                  <a:path w="24" h="57">
                    <a:moveTo>
                      <a:pt x="2" y="57"/>
                    </a:moveTo>
                    <a:lnTo>
                      <a:pt x="1" y="54"/>
                    </a:lnTo>
                    <a:lnTo>
                      <a:pt x="0" y="45"/>
                    </a:lnTo>
                    <a:lnTo>
                      <a:pt x="0" y="41"/>
                    </a:lnTo>
                    <a:lnTo>
                      <a:pt x="0" y="34"/>
                    </a:lnTo>
                    <a:moveTo>
                      <a:pt x="0" y="31"/>
                    </a:moveTo>
                    <a:lnTo>
                      <a:pt x="0" y="26"/>
                    </a:lnTo>
                    <a:lnTo>
                      <a:pt x="2" y="16"/>
                    </a:lnTo>
                    <a:lnTo>
                      <a:pt x="4" y="12"/>
                    </a:lnTo>
                    <a:lnTo>
                      <a:pt x="4" y="11"/>
                    </a:lnTo>
                    <a:lnTo>
                      <a:pt x="4" y="11"/>
                    </a:lnTo>
                    <a:lnTo>
                      <a:pt x="4" y="10"/>
                    </a:lnTo>
                    <a:lnTo>
                      <a:pt x="5" y="10"/>
                    </a:lnTo>
                    <a:lnTo>
                      <a:pt x="5" y="10"/>
                    </a:lnTo>
                    <a:lnTo>
                      <a:pt x="5" y="10"/>
                    </a:lnTo>
                    <a:lnTo>
                      <a:pt x="4" y="9"/>
                    </a:lnTo>
                    <a:lnTo>
                      <a:pt x="4" y="8"/>
                    </a:lnTo>
                    <a:lnTo>
                      <a:pt x="4" y="8"/>
                    </a:lnTo>
                    <a:lnTo>
                      <a:pt x="4" y="5"/>
                    </a:lnTo>
                    <a:lnTo>
                      <a:pt x="4" y="5"/>
                    </a:lnTo>
                    <a:lnTo>
                      <a:pt x="14" y="4"/>
                    </a:lnTo>
                    <a:lnTo>
                      <a:pt x="18" y="4"/>
                    </a:lnTo>
                    <a:lnTo>
                      <a:pt x="21" y="2"/>
                    </a:lnTo>
                    <a:lnTo>
                      <a:pt x="24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68" name="Freeform 238">
                <a:extLst>
                  <a:ext uri="{FF2B5EF4-FFF2-40B4-BE49-F238E27FC236}">
                    <a16:creationId xmlns:a16="http://schemas.microsoft.com/office/drawing/2014/main" id="{44ACC940-9CF6-430E-25E6-8AA406F1554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70351" y="3030538"/>
                <a:ext cx="47625" cy="298450"/>
              </a:xfrm>
              <a:custGeom>
                <a:avLst/>
                <a:gdLst>
                  <a:gd name="T0" fmla="*/ 7 w 30"/>
                  <a:gd name="T1" fmla="*/ 180 h 188"/>
                  <a:gd name="T2" fmla="*/ 10 w 30"/>
                  <a:gd name="T3" fmla="*/ 176 h 188"/>
                  <a:gd name="T4" fmla="*/ 12 w 30"/>
                  <a:gd name="T5" fmla="*/ 172 h 188"/>
                  <a:gd name="T6" fmla="*/ 13 w 30"/>
                  <a:gd name="T7" fmla="*/ 168 h 188"/>
                  <a:gd name="T8" fmla="*/ 14 w 30"/>
                  <a:gd name="T9" fmla="*/ 155 h 188"/>
                  <a:gd name="T10" fmla="*/ 15 w 30"/>
                  <a:gd name="T11" fmla="*/ 152 h 188"/>
                  <a:gd name="T12" fmla="*/ 18 w 30"/>
                  <a:gd name="T13" fmla="*/ 144 h 188"/>
                  <a:gd name="T14" fmla="*/ 19 w 30"/>
                  <a:gd name="T15" fmla="*/ 140 h 188"/>
                  <a:gd name="T16" fmla="*/ 21 w 30"/>
                  <a:gd name="T17" fmla="*/ 128 h 188"/>
                  <a:gd name="T18" fmla="*/ 23 w 30"/>
                  <a:gd name="T19" fmla="*/ 123 h 188"/>
                  <a:gd name="T20" fmla="*/ 28 w 30"/>
                  <a:gd name="T21" fmla="*/ 115 h 188"/>
                  <a:gd name="T22" fmla="*/ 29 w 30"/>
                  <a:gd name="T23" fmla="*/ 113 h 188"/>
                  <a:gd name="T24" fmla="*/ 29 w 30"/>
                  <a:gd name="T25" fmla="*/ 110 h 188"/>
                  <a:gd name="T26" fmla="*/ 28 w 30"/>
                  <a:gd name="T27" fmla="*/ 108 h 188"/>
                  <a:gd name="T28" fmla="*/ 27 w 30"/>
                  <a:gd name="T29" fmla="*/ 106 h 188"/>
                  <a:gd name="T30" fmla="*/ 26 w 30"/>
                  <a:gd name="T31" fmla="*/ 103 h 188"/>
                  <a:gd name="T32" fmla="*/ 30 w 30"/>
                  <a:gd name="T33" fmla="*/ 82 h 188"/>
                  <a:gd name="T34" fmla="*/ 29 w 30"/>
                  <a:gd name="T35" fmla="*/ 78 h 188"/>
                  <a:gd name="T36" fmla="*/ 27 w 30"/>
                  <a:gd name="T37" fmla="*/ 75 h 188"/>
                  <a:gd name="T38" fmla="*/ 26 w 30"/>
                  <a:gd name="T39" fmla="*/ 72 h 188"/>
                  <a:gd name="T40" fmla="*/ 26 w 30"/>
                  <a:gd name="T41" fmla="*/ 56 h 188"/>
                  <a:gd name="T42" fmla="*/ 26 w 30"/>
                  <a:gd name="T43" fmla="*/ 53 h 188"/>
                  <a:gd name="T44" fmla="*/ 25 w 30"/>
                  <a:gd name="T45" fmla="*/ 50 h 188"/>
                  <a:gd name="T46" fmla="*/ 23 w 30"/>
                  <a:gd name="T47" fmla="*/ 50 h 188"/>
                  <a:gd name="T48" fmla="*/ 23 w 30"/>
                  <a:gd name="T49" fmla="*/ 49 h 188"/>
                  <a:gd name="T50" fmla="*/ 21 w 30"/>
                  <a:gd name="T51" fmla="*/ 46 h 188"/>
                  <a:gd name="T52" fmla="*/ 20 w 30"/>
                  <a:gd name="T53" fmla="*/ 43 h 188"/>
                  <a:gd name="T54" fmla="*/ 19 w 30"/>
                  <a:gd name="T55" fmla="*/ 36 h 188"/>
                  <a:gd name="T56" fmla="*/ 19 w 30"/>
                  <a:gd name="T57" fmla="*/ 22 h 188"/>
                  <a:gd name="T58" fmla="*/ 18 w 30"/>
                  <a:gd name="T59" fmla="*/ 15 h 188"/>
                  <a:gd name="T60" fmla="*/ 16 w 30"/>
                  <a:gd name="T61" fmla="*/ 11 h 188"/>
                  <a:gd name="T62" fmla="*/ 13 w 30"/>
                  <a:gd name="T63" fmla="*/ 7 h 18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</a:cxnLst>
                <a:rect l="0" t="0" r="r" b="b"/>
                <a:pathLst>
                  <a:path w="30" h="188">
                    <a:moveTo>
                      <a:pt x="0" y="188"/>
                    </a:moveTo>
                    <a:lnTo>
                      <a:pt x="7" y="180"/>
                    </a:lnTo>
                    <a:lnTo>
                      <a:pt x="9" y="178"/>
                    </a:lnTo>
                    <a:lnTo>
                      <a:pt x="10" y="176"/>
                    </a:lnTo>
                    <a:lnTo>
                      <a:pt x="11" y="174"/>
                    </a:lnTo>
                    <a:lnTo>
                      <a:pt x="12" y="172"/>
                    </a:lnTo>
                    <a:lnTo>
                      <a:pt x="12" y="170"/>
                    </a:lnTo>
                    <a:lnTo>
                      <a:pt x="13" y="168"/>
                    </a:lnTo>
                    <a:lnTo>
                      <a:pt x="13" y="158"/>
                    </a:lnTo>
                    <a:lnTo>
                      <a:pt x="14" y="155"/>
                    </a:lnTo>
                    <a:lnTo>
                      <a:pt x="14" y="153"/>
                    </a:lnTo>
                    <a:lnTo>
                      <a:pt x="15" y="152"/>
                    </a:lnTo>
                    <a:lnTo>
                      <a:pt x="18" y="146"/>
                    </a:lnTo>
                    <a:lnTo>
                      <a:pt x="18" y="144"/>
                    </a:lnTo>
                    <a:lnTo>
                      <a:pt x="19" y="142"/>
                    </a:lnTo>
                    <a:lnTo>
                      <a:pt x="19" y="140"/>
                    </a:lnTo>
                    <a:lnTo>
                      <a:pt x="21" y="131"/>
                    </a:lnTo>
                    <a:lnTo>
                      <a:pt x="21" y="128"/>
                    </a:lnTo>
                    <a:lnTo>
                      <a:pt x="22" y="125"/>
                    </a:lnTo>
                    <a:lnTo>
                      <a:pt x="23" y="123"/>
                    </a:lnTo>
                    <a:lnTo>
                      <a:pt x="26" y="118"/>
                    </a:lnTo>
                    <a:lnTo>
                      <a:pt x="28" y="115"/>
                    </a:lnTo>
                    <a:lnTo>
                      <a:pt x="29" y="115"/>
                    </a:lnTo>
                    <a:lnTo>
                      <a:pt x="29" y="113"/>
                    </a:lnTo>
                    <a:lnTo>
                      <a:pt x="29" y="111"/>
                    </a:lnTo>
                    <a:lnTo>
                      <a:pt x="29" y="110"/>
                    </a:lnTo>
                    <a:lnTo>
                      <a:pt x="28" y="109"/>
                    </a:lnTo>
                    <a:lnTo>
                      <a:pt x="28" y="108"/>
                    </a:lnTo>
                    <a:lnTo>
                      <a:pt x="27" y="107"/>
                    </a:lnTo>
                    <a:lnTo>
                      <a:pt x="27" y="106"/>
                    </a:lnTo>
                    <a:lnTo>
                      <a:pt x="26" y="105"/>
                    </a:lnTo>
                    <a:lnTo>
                      <a:pt x="26" y="103"/>
                    </a:lnTo>
                    <a:lnTo>
                      <a:pt x="29" y="85"/>
                    </a:lnTo>
                    <a:lnTo>
                      <a:pt x="30" y="82"/>
                    </a:lnTo>
                    <a:lnTo>
                      <a:pt x="29" y="80"/>
                    </a:lnTo>
                    <a:lnTo>
                      <a:pt x="29" y="78"/>
                    </a:lnTo>
                    <a:lnTo>
                      <a:pt x="29" y="78"/>
                    </a:lnTo>
                    <a:lnTo>
                      <a:pt x="27" y="75"/>
                    </a:lnTo>
                    <a:lnTo>
                      <a:pt x="26" y="74"/>
                    </a:lnTo>
                    <a:lnTo>
                      <a:pt x="26" y="72"/>
                    </a:lnTo>
                    <a:lnTo>
                      <a:pt x="26" y="70"/>
                    </a:lnTo>
                    <a:lnTo>
                      <a:pt x="26" y="56"/>
                    </a:lnTo>
                    <a:lnTo>
                      <a:pt x="26" y="54"/>
                    </a:lnTo>
                    <a:lnTo>
                      <a:pt x="26" y="53"/>
                    </a:lnTo>
                    <a:lnTo>
                      <a:pt x="26" y="51"/>
                    </a:lnTo>
                    <a:lnTo>
                      <a:pt x="25" y="50"/>
                    </a:lnTo>
                    <a:lnTo>
                      <a:pt x="25" y="50"/>
                    </a:lnTo>
                    <a:lnTo>
                      <a:pt x="23" y="50"/>
                    </a:lnTo>
                    <a:lnTo>
                      <a:pt x="23" y="49"/>
                    </a:lnTo>
                    <a:lnTo>
                      <a:pt x="23" y="49"/>
                    </a:lnTo>
                    <a:lnTo>
                      <a:pt x="22" y="47"/>
                    </a:lnTo>
                    <a:lnTo>
                      <a:pt x="21" y="46"/>
                    </a:lnTo>
                    <a:lnTo>
                      <a:pt x="20" y="44"/>
                    </a:lnTo>
                    <a:lnTo>
                      <a:pt x="20" y="43"/>
                    </a:lnTo>
                    <a:lnTo>
                      <a:pt x="19" y="40"/>
                    </a:lnTo>
                    <a:lnTo>
                      <a:pt x="19" y="36"/>
                    </a:lnTo>
                    <a:lnTo>
                      <a:pt x="19" y="24"/>
                    </a:lnTo>
                    <a:lnTo>
                      <a:pt x="19" y="22"/>
                    </a:lnTo>
                    <a:lnTo>
                      <a:pt x="18" y="18"/>
                    </a:lnTo>
                    <a:lnTo>
                      <a:pt x="18" y="15"/>
                    </a:lnTo>
                    <a:lnTo>
                      <a:pt x="17" y="14"/>
                    </a:lnTo>
                    <a:lnTo>
                      <a:pt x="16" y="11"/>
                    </a:lnTo>
                    <a:lnTo>
                      <a:pt x="14" y="9"/>
                    </a:lnTo>
                    <a:lnTo>
                      <a:pt x="13" y="7"/>
                    </a:lnTo>
                    <a:lnTo>
                      <a:pt x="4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69" name="Freeform 239">
                <a:extLst>
                  <a:ext uri="{FF2B5EF4-FFF2-40B4-BE49-F238E27FC236}">
                    <a16:creationId xmlns:a16="http://schemas.microsoft.com/office/drawing/2014/main" id="{2C389F7A-1E8A-7E28-0C89-3D345926241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52901" y="3898900"/>
                <a:ext cx="47625" cy="23813"/>
              </a:xfrm>
              <a:custGeom>
                <a:avLst/>
                <a:gdLst>
                  <a:gd name="T0" fmla="*/ 30 w 30"/>
                  <a:gd name="T1" fmla="*/ 15 h 15"/>
                  <a:gd name="T2" fmla="*/ 21 w 30"/>
                  <a:gd name="T3" fmla="*/ 13 h 15"/>
                  <a:gd name="T4" fmla="*/ 16 w 30"/>
                  <a:gd name="T5" fmla="*/ 11 h 15"/>
                  <a:gd name="T6" fmla="*/ 15 w 30"/>
                  <a:gd name="T7" fmla="*/ 11 h 15"/>
                  <a:gd name="T8" fmla="*/ 0 w 30"/>
                  <a:gd name="T9" fmla="*/ 0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0" h="15">
                    <a:moveTo>
                      <a:pt x="30" y="15"/>
                    </a:moveTo>
                    <a:lnTo>
                      <a:pt x="21" y="13"/>
                    </a:lnTo>
                    <a:lnTo>
                      <a:pt x="16" y="11"/>
                    </a:lnTo>
                    <a:lnTo>
                      <a:pt x="15" y="11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70" name="Freeform 240">
                <a:extLst>
                  <a:ext uri="{FF2B5EF4-FFF2-40B4-BE49-F238E27FC236}">
                    <a16:creationId xmlns:a16="http://schemas.microsoft.com/office/drawing/2014/main" id="{A50E9B31-DF09-868C-EDF1-CCC3121A450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22726" y="3863975"/>
                <a:ext cx="130175" cy="34925"/>
              </a:xfrm>
              <a:custGeom>
                <a:avLst/>
                <a:gdLst>
                  <a:gd name="T0" fmla="*/ 82 w 82"/>
                  <a:gd name="T1" fmla="*/ 22 h 22"/>
                  <a:gd name="T2" fmla="*/ 81 w 82"/>
                  <a:gd name="T3" fmla="*/ 22 h 22"/>
                  <a:gd name="T4" fmla="*/ 75 w 82"/>
                  <a:gd name="T5" fmla="*/ 20 h 22"/>
                  <a:gd name="T6" fmla="*/ 74 w 82"/>
                  <a:gd name="T7" fmla="*/ 20 h 22"/>
                  <a:gd name="T8" fmla="*/ 72 w 82"/>
                  <a:gd name="T9" fmla="*/ 20 h 22"/>
                  <a:gd name="T10" fmla="*/ 71 w 82"/>
                  <a:gd name="T11" fmla="*/ 20 h 22"/>
                  <a:gd name="T12" fmla="*/ 66 w 82"/>
                  <a:gd name="T13" fmla="*/ 22 h 22"/>
                  <a:gd name="T14" fmla="*/ 64 w 82"/>
                  <a:gd name="T15" fmla="*/ 22 h 22"/>
                  <a:gd name="T16" fmla="*/ 62 w 82"/>
                  <a:gd name="T17" fmla="*/ 22 h 22"/>
                  <a:gd name="T18" fmla="*/ 62 w 82"/>
                  <a:gd name="T19" fmla="*/ 22 h 22"/>
                  <a:gd name="T20" fmla="*/ 60 w 82"/>
                  <a:gd name="T21" fmla="*/ 22 h 22"/>
                  <a:gd name="T22" fmla="*/ 58 w 82"/>
                  <a:gd name="T23" fmla="*/ 21 h 22"/>
                  <a:gd name="T24" fmla="*/ 55 w 82"/>
                  <a:gd name="T25" fmla="*/ 19 h 22"/>
                  <a:gd name="T26" fmla="*/ 47 w 82"/>
                  <a:gd name="T27" fmla="*/ 10 h 22"/>
                  <a:gd name="T28" fmla="*/ 47 w 82"/>
                  <a:gd name="T29" fmla="*/ 9 h 22"/>
                  <a:gd name="T30" fmla="*/ 46 w 82"/>
                  <a:gd name="T31" fmla="*/ 8 h 22"/>
                  <a:gd name="T32" fmla="*/ 46 w 82"/>
                  <a:gd name="T33" fmla="*/ 7 h 22"/>
                  <a:gd name="T34" fmla="*/ 45 w 82"/>
                  <a:gd name="T35" fmla="*/ 5 h 22"/>
                  <a:gd name="T36" fmla="*/ 45 w 82"/>
                  <a:gd name="T37" fmla="*/ 4 h 22"/>
                  <a:gd name="T38" fmla="*/ 45 w 82"/>
                  <a:gd name="T39" fmla="*/ 4 h 22"/>
                  <a:gd name="T40" fmla="*/ 44 w 82"/>
                  <a:gd name="T41" fmla="*/ 4 h 22"/>
                  <a:gd name="T42" fmla="*/ 44 w 82"/>
                  <a:gd name="T43" fmla="*/ 3 h 22"/>
                  <a:gd name="T44" fmla="*/ 43 w 82"/>
                  <a:gd name="T45" fmla="*/ 3 h 22"/>
                  <a:gd name="T46" fmla="*/ 42 w 82"/>
                  <a:gd name="T47" fmla="*/ 2 h 22"/>
                  <a:gd name="T48" fmla="*/ 39 w 82"/>
                  <a:gd name="T49" fmla="*/ 2 h 22"/>
                  <a:gd name="T50" fmla="*/ 11 w 82"/>
                  <a:gd name="T51" fmla="*/ 2 h 22"/>
                  <a:gd name="T52" fmla="*/ 0 w 82"/>
                  <a:gd name="T53" fmla="*/ 0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</a:cxnLst>
                <a:rect l="0" t="0" r="r" b="b"/>
                <a:pathLst>
                  <a:path w="82" h="22">
                    <a:moveTo>
                      <a:pt x="82" y="22"/>
                    </a:moveTo>
                    <a:lnTo>
                      <a:pt x="81" y="22"/>
                    </a:lnTo>
                    <a:lnTo>
                      <a:pt x="75" y="20"/>
                    </a:lnTo>
                    <a:lnTo>
                      <a:pt x="74" y="20"/>
                    </a:lnTo>
                    <a:lnTo>
                      <a:pt x="72" y="20"/>
                    </a:lnTo>
                    <a:lnTo>
                      <a:pt x="71" y="20"/>
                    </a:lnTo>
                    <a:lnTo>
                      <a:pt x="66" y="22"/>
                    </a:lnTo>
                    <a:lnTo>
                      <a:pt x="64" y="22"/>
                    </a:lnTo>
                    <a:lnTo>
                      <a:pt x="62" y="22"/>
                    </a:lnTo>
                    <a:lnTo>
                      <a:pt x="62" y="22"/>
                    </a:lnTo>
                    <a:lnTo>
                      <a:pt x="60" y="22"/>
                    </a:lnTo>
                    <a:lnTo>
                      <a:pt x="58" y="21"/>
                    </a:lnTo>
                    <a:lnTo>
                      <a:pt x="55" y="19"/>
                    </a:lnTo>
                    <a:lnTo>
                      <a:pt x="47" y="10"/>
                    </a:lnTo>
                    <a:lnTo>
                      <a:pt x="47" y="9"/>
                    </a:lnTo>
                    <a:lnTo>
                      <a:pt x="46" y="8"/>
                    </a:lnTo>
                    <a:lnTo>
                      <a:pt x="46" y="7"/>
                    </a:lnTo>
                    <a:lnTo>
                      <a:pt x="45" y="5"/>
                    </a:lnTo>
                    <a:lnTo>
                      <a:pt x="45" y="4"/>
                    </a:lnTo>
                    <a:lnTo>
                      <a:pt x="45" y="4"/>
                    </a:lnTo>
                    <a:lnTo>
                      <a:pt x="44" y="4"/>
                    </a:lnTo>
                    <a:lnTo>
                      <a:pt x="44" y="3"/>
                    </a:lnTo>
                    <a:lnTo>
                      <a:pt x="43" y="3"/>
                    </a:lnTo>
                    <a:lnTo>
                      <a:pt x="42" y="2"/>
                    </a:lnTo>
                    <a:lnTo>
                      <a:pt x="39" y="2"/>
                    </a:lnTo>
                    <a:lnTo>
                      <a:pt x="11" y="2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71" name="Freeform 241">
                <a:extLst>
                  <a:ext uri="{FF2B5EF4-FFF2-40B4-BE49-F238E27FC236}">
                    <a16:creationId xmlns:a16="http://schemas.microsoft.com/office/drawing/2014/main" id="{8D8C7985-F036-31AA-5F09-67BD38E61F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60813" y="4030663"/>
                <a:ext cx="49213" cy="131763"/>
              </a:xfrm>
              <a:custGeom>
                <a:avLst/>
                <a:gdLst>
                  <a:gd name="T0" fmla="*/ 0 w 31"/>
                  <a:gd name="T1" fmla="*/ 83 h 83"/>
                  <a:gd name="T2" fmla="*/ 1 w 31"/>
                  <a:gd name="T3" fmla="*/ 78 h 83"/>
                  <a:gd name="T4" fmla="*/ 1 w 31"/>
                  <a:gd name="T5" fmla="*/ 77 h 83"/>
                  <a:gd name="T6" fmla="*/ 1 w 31"/>
                  <a:gd name="T7" fmla="*/ 76 h 83"/>
                  <a:gd name="T8" fmla="*/ 1 w 31"/>
                  <a:gd name="T9" fmla="*/ 74 h 83"/>
                  <a:gd name="T10" fmla="*/ 1 w 31"/>
                  <a:gd name="T11" fmla="*/ 73 h 83"/>
                  <a:gd name="T12" fmla="*/ 0 w 31"/>
                  <a:gd name="T13" fmla="*/ 69 h 83"/>
                  <a:gd name="T14" fmla="*/ 0 w 31"/>
                  <a:gd name="T15" fmla="*/ 68 h 83"/>
                  <a:gd name="T16" fmla="*/ 0 w 31"/>
                  <a:gd name="T17" fmla="*/ 67 h 83"/>
                  <a:gd name="T18" fmla="*/ 1 w 31"/>
                  <a:gd name="T19" fmla="*/ 64 h 83"/>
                  <a:gd name="T20" fmla="*/ 1 w 31"/>
                  <a:gd name="T21" fmla="*/ 64 h 83"/>
                  <a:gd name="T22" fmla="*/ 1 w 31"/>
                  <a:gd name="T23" fmla="*/ 63 h 83"/>
                  <a:gd name="T24" fmla="*/ 2 w 31"/>
                  <a:gd name="T25" fmla="*/ 62 h 83"/>
                  <a:gd name="T26" fmla="*/ 2 w 31"/>
                  <a:gd name="T27" fmla="*/ 62 h 83"/>
                  <a:gd name="T28" fmla="*/ 2 w 31"/>
                  <a:gd name="T29" fmla="*/ 61 h 83"/>
                  <a:gd name="T30" fmla="*/ 2 w 31"/>
                  <a:gd name="T31" fmla="*/ 61 h 83"/>
                  <a:gd name="T32" fmla="*/ 3 w 31"/>
                  <a:gd name="T33" fmla="*/ 60 h 83"/>
                  <a:gd name="T34" fmla="*/ 3 w 31"/>
                  <a:gd name="T35" fmla="*/ 60 h 83"/>
                  <a:gd name="T36" fmla="*/ 4 w 31"/>
                  <a:gd name="T37" fmla="*/ 60 h 83"/>
                  <a:gd name="T38" fmla="*/ 4 w 31"/>
                  <a:gd name="T39" fmla="*/ 59 h 83"/>
                  <a:gd name="T40" fmla="*/ 4 w 31"/>
                  <a:gd name="T41" fmla="*/ 57 h 83"/>
                  <a:gd name="T42" fmla="*/ 4 w 31"/>
                  <a:gd name="T43" fmla="*/ 56 h 83"/>
                  <a:gd name="T44" fmla="*/ 3 w 31"/>
                  <a:gd name="T45" fmla="*/ 49 h 83"/>
                  <a:gd name="T46" fmla="*/ 3 w 31"/>
                  <a:gd name="T47" fmla="*/ 47 h 83"/>
                  <a:gd name="T48" fmla="*/ 3 w 31"/>
                  <a:gd name="T49" fmla="*/ 46 h 83"/>
                  <a:gd name="T50" fmla="*/ 3 w 31"/>
                  <a:gd name="T51" fmla="*/ 45 h 83"/>
                  <a:gd name="T52" fmla="*/ 4 w 31"/>
                  <a:gd name="T53" fmla="*/ 44 h 83"/>
                  <a:gd name="T54" fmla="*/ 5 w 31"/>
                  <a:gd name="T55" fmla="*/ 43 h 83"/>
                  <a:gd name="T56" fmla="*/ 9 w 31"/>
                  <a:gd name="T57" fmla="*/ 39 h 83"/>
                  <a:gd name="T58" fmla="*/ 10 w 31"/>
                  <a:gd name="T59" fmla="*/ 37 h 83"/>
                  <a:gd name="T60" fmla="*/ 11 w 31"/>
                  <a:gd name="T61" fmla="*/ 34 h 83"/>
                  <a:gd name="T62" fmla="*/ 11 w 31"/>
                  <a:gd name="T63" fmla="*/ 32 h 83"/>
                  <a:gd name="T64" fmla="*/ 10 w 31"/>
                  <a:gd name="T65" fmla="*/ 30 h 83"/>
                  <a:gd name="T66" fmla="*/ 9 w 31"/>
                  <a:gd name="T67" fmla="*/ 28 h 83"/>
                  <a:gd name="T68" fmla="*/ 9 w 31"/>
                  <a:gd name="T69" fmla="*/ 27 h 83"/>
                  <a:gd name="T70" fmla="*/ 9 w 31"/>
                  <a:gd name="T71" fmla="*/ 25 h 83"/>
                  <a:gd name="T72" fmla="*/ 9 w 31"/>
                  <a:gd name="T73" fmla="*/ 24 h 83"/>
                  <a:gd name="T74" fmla="*/ 9 w 31"/>
                  <a:gd name="T75" fmla="*/ 22 h 83"/>
                  <a:gd name="T76" fmla="*/ 11 w 31"/>
                  <a:gd name="T77" fmla="*/ 18 h 83"/>
                  <a:gd name="T78" fmla="*/ 12 w 31"/>
                  <a:gd name="T79" fmla="*/ 15 h 83"/>
                  <a:gd name="T80" fmla="*/ 14 w 31"/>
                  <a:gd name="T81" fmla="*/ 12 h 83"/>
                  <a:gd name="T82" fmla="*/ 16 w 31"/>
                  <a:gd name="T83" fmla="*/ 10 h 83"/>
                  <a:gd name="T84" fmla="*/ 18 w 31"/>
                  <a:gd name="T85" fmla="*/ 8 h 83"/>
                  <a:gd name="T86" fmla="*/ 19 w 31"/>
                  <a:gd name="T87" fmla="*/ 8 h 83"/>
                  <a:gd name="T88" fmla="*/ 23 w 31"/>
                  <a:gd name="T89" fmla="*/ 4 h 83"/>
                  <a:gd name="T90" fmla="*/ 31 w 31"/>
                  <a:gd name="T91" fmla="*/ 0 h 8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</a:cxnLst>
                <a:rect l="0" t="0" r="r" b="b"/>
                <a:pathLst>
                  <a:path w="31" h="83">
                    <a:moveTo>
                      <a:pt x="0" y="83"/>
                    </a:moveTo>
                    <a:lnTo>
                      <a:pt x="1" y="78"/>
                    </a:lnTo>
                    <a:lnTo>
                      <a:pt x="1" y="77"/>
                    </a:lnTo>
                    <a:lnTo>
                      <a:pt x="1" y="76"/>
                    </a:lnTo>
                    <a:lnTo>
                      <a:pt x="1" y="74"/>
                    </a:lnTo>
                    <a:lnTo>
                      <a:pt x="1" y="73"/>
                    </a:lnTo>
                    <a:lnTo>
                      <a:pt x="0" y="69"/>
                    </a:lnTo>
                    <a:lnTo>
                      <a:pt x="0" y="68"/>
                    </a:lnTo>
                    <a:lnTo>
                      <a:pt x="0" y="67"/>
                    </a:lnTo>
                    <a:lnTo>
                      <a:pt x="1" y="64"/>
                    </a:lnTo>
                    <a:lnTo>
                      <a:pt x="1" y="64"/>
                    </a:lnTo>
                    <a:lnTo>
                      <a:pt x="1" y="63"/>
                    </a:lnTo>
                    <a:lnTo>
                      <a:pt x="2" y="62"/>
                    </a:lnTo>
                    <a:lnTo>
                      <a:pt x="2" y="62"/>
                    </a:lnTo>
                    <a:lnTo>
                      <a:pt x="2" y="61"/>
                    </a:lnTo>
                    <a:lnTo>
                      <a:pt x="2" y="61"/>
                    </a:lnTo>
                    <a:lnTo>
                      <a:pt x="3" y="60"/>
                    </a:lnTo>
                    <a:lnTo>
                      <a:pt x="3" y="60"/>
                    </a:lnTo>
                    <a:lnTo>
                      <a:pt x="4" y="60"/>
                    </a:lnTo>
                    <a:lnTo>
                      <a:pt x="4" y="59"/>
                    </a:lnTo>
                    <a:lnTo>
                      <a:pt x="4" y="57"/>
                    </a:lnTo>
                    <a:lnTo>
                      <a:pt x="4" y="56"/>
                    </a:lnTo>
                    <a:lnTo>
                      <a:pt x="3" y="49"/>
                    </a:lnTo>
                    <a:lnTo>
                      <a:pt x="3" y="47"/>
                    </a:lnTo>
                    <a:lnTo>
                      <a:pt x="3" y="46"/>
                    </a:lnTo>
                    <a:lnTo>
                      <a:pt x="3" y="45"/>
                    </a:lnTo>
                    <a:lnTo>
                      <a:pt x="4" y="44"/>
                    </a:lnTo>
                    <a:lnTo>
                      <a:pt x="5" y="43"/>
                    </a:lnTo>
                    <a:lnTo>
                      <a:pt x="9" y="39"/>
                    </a:lnTo>
                    <a:lnTo>
                      <a:pt x="10" y="37"/>
                    </a:lnTo>
                    <a:lnTo>
                      <a:pt x="11" y="34"/>
                    </a:lnTo>
                    <a:lnTo>
                      <a:pt x="11" y="32"/>
                    </a:lnTo>
                    <a:lnTo>
                      <a:pt x="10" y="30"/>
                    </a:lnTo>
                    <a:lnTo>
                      <a:pt x="9" y="28"/>
                    </a:lnTo>
                    <a:lnTo>
                      <a:pt x="9" y="27"/>
                    </a:lnTo>
                    <a:lnTo>
                      <a:pt x="9" y="25"/>
                    </a:lnTo>
                    <a:lnTo>
                      <a:pt x="9" y="24"/>
                    </a:lnTo>
                    <a:lnTo>
                      <a:pt x="9" y="22"/>
                    </a:lnTo>
                    <a:lnTo>
                      <a:pt x="11" y="18"/>
                    </a:lnTo>
                    <a:lnTo>
                      <a:pt x="12" y="15"/>
                    </a:lnTo>
                    <a:lnTo>
                      <a:pt x="14" y="12"/>
                    </a:lnTo>
                    <a:lnTo>
                      <a:pt x="16" y="10"/>
                    </a:lnTo>
                    <a:lnTo>
                      <a:pt x="18" y="8"/>
                    </a:lnTo>
                    <a:lnTo>
                      <a:pt x="19" y="8"/>
                    </a:lnTo>
                    <a:lnTo>
                      <a:pt x="23" y="4"/>
                    </a:lnTo>
                    <a:lnTo>
                      <a:pt x="31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72" name="Freeform 242">
                <a:extLst>
                  <a:ext uri="{FF2B5EF4-FFF2-40B4-BE49-F238E27FC236}">
                    <a16:creationId xmlns:a16="http://schemas.microsoft.com/office/drawing/2014/main" id="{A3E83F89-7CC8-DD5A-AFF7-6C82011537C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33826" y="4162425"/>
                <a:ext cx="25400" cy="122238"/>
              </a:xfrm>
              <a:custGeom>
                <a:avLst/>
                <a:gdLst>
                  <a:gd name="T0" fmla="*/ 6 w 16"/>
                  <a:gd name="T1" fmla="*/ 77 h 77"/>
                  <a:gd name="T2" fmla="*/ 5 w 16"/>
                  <a:gd name="T3" fmla="*/ 74 h 77"/>
                  <a:gd name="T4" fmla="*/ 1 w 16"/>
                  <a:gd name="T5" fmla="*/ 71 h 77"/>
                  <a:gd name="T6" fmla="*/ 0 w 16"/>
                  <a:gd name="T7" fmla="*/ 68 h 77"/>
                  <a:gd name="T8" fmla="*/ 0 w 16"/>
                  <a:gd name="T9" fmla="*/ 64 h 77"/>
                  <a:gd name="T10" fmla="*/ 1 w 16"/>
                  <a:gd name="T11" fmla="*/ 60 h 77"/>
                  <a:gd name="T12" fmla="*/ 4 w 16"/>
                  <a:gd name="T13" fmla="*/ 53 h 77"/>
                  <a:gd name="T14" fmla="*/ 5 w 16"/>
                  <a:gd name="T15" fmla="*/ 51 h 77"/>
                  <a:gd name="T16" fmla="*/ 5 w 16"/>
                  <a:gd name="T17" fmla="*/ 49 h 77"/>
                  <a:gd name="T18" fmla="*/ 5 w 16"/>
                  <a:gd name="T19" fmla="*/ 41 h 77"/>
                  <a:gd name="T20" fmla="*/ 6 w 16"/>
                  <a:gd name="T21" fmla="*/ 27 h 77"/>
                  <a:gd name="T22" fmla="*/ 7 w 16"/>
                  <a:gd name="T23" fmla="*/ 20 h 77"/>
                  <a:gd name="T24" fmla="*/ 6 w 16"/>
                  <a:gd name="T25" fmla="*/ 19 h 77"/>
                  <a:gd name="T26" fmla="*/ 6 w 16"/>
                  <a:gd name="T27" fmla="*/ 18 h 77"/>
                  <a:gd name="T28" fmla="*/ 6 w 16"/>
                  <a:gd name="T29" fmla="*/ 18 h 77"/>
                  <a:gd name="T30" fmla="*/ 6 w 16"/>
                  <a:gd name="T31" fmla="*/ 17 h 77"/>
                  <a:gd name="T32" fmla="*/ 6 w 16"/>
                  <a:gd name="T33" fmla="*/ 16 h 77"/>
                  <a:gd name="T34" fmla="*/ 6 w 16"/>
                  <a:gd name="T35" fmla="*/ 15 h 77"/>
                  <a:gd name="T36" fmla="*/ 6 w 16"/>
                  <a:gd name="T37" fmla="*/ 14 h 77"/>
                  <a:gd name="T38" fmla="*/ 6 w 16"/>
                  <a:gd name="T39" fmla="*/ 13 h 77"/>
                  <a:gd name="T40" fmla="*/ 7 w 16"/>
                  <a:gd name="T41" fmla="*/ 13 h 77"/>
                  <a:gd name="T42" fmla="*/ 8 w 16"/>
                  <a:gd name="T43" fmla="*/ 11 h 77"/>
                  <a:gd name="T44" fmla="*/ 8 w 16"/>
                  <a:gd name="T45" fmla="*/ 9 h 77"/>
                  <a:gd name="T46" fmla="*/ 11 w 16"/>
                  <a:gd name="T47" fmla="*/ 8 h 77"/>
                  <a:gd name="T48" fmla="*/ 13 w 16"/>
                  <a:gd name="T49" fmla="*/ 6 h 77"/>
                  <a:gd name="T50" fmla="*/ 15 w 16"/>
                  <a:gd name="T51" fmla="*/ 3 h 77"/>
                  <a:gd name="T52" fmla="*/ 15 w 16"/>
                  <a:gd name="T53" fmla="*/ 3 h 77"/>
                  <a:gd name="T54" fmla="*/ 16 w 16"/>
                  <a:gd name="T55" fmla="*/ 2 h 77"/>
                  <a:gd name="T56" fmla="*/ 16 w 16"/>
                  <a:gd name="T57" fmla="*/ 1 h 77"/>
                  <a:gd name="T58" fmla="*/ 16 w 16"/>
                  <a:gd name="T59" fmla="*/ 1 h 77"/>
                  <a:gd name="T60" fmla="*/ 16 w 16"/>
                  <a:gd name="T61" fmla="*/ 0 h 77"/>
                  <a:gd name="T62" fmla="*/ 16 w 16"/>
                  <a:gd name="T63" fmla="*/ 0 h 7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</a:cxnLst>
                <a:rect l="0" t="0" r="r" b="b"/>
                <a:pathLst>
                  <a:path w="16" h="77">
                    <a:moveTo>
                      <a:pt x="6" y="77"/>
                    </a:moveTo>
                    <a:lnTo>
                      <a:pt x="5" y="74"/>
                    </a:lnTo>
                    <a:lnTo>
                      <a:pt x="1" y="71"/>
                    </a:lnTo>
                    <a:lnTo>
                      <a:pt x="0" y="68"/>
                    </a:lnTo>
                    <a:lnTo>
                      <a:pt x="0" y="64"/>
                    </a:lnTo>
                    <a:lnTo>
                      <a:pt x="1" y="60"/>
                    </a:lnTo>
                    <a:lnTo>
                      <a:pt x="4" y="53"/>
                    </a:lnTo>
                    <a:lnTo>
                      <a:pt x="5" y="51"/>
                    </a:lnTo>
                    <a:lnTo>
                      <a:pt x="5" y="49"/>
                    </a:lnTo>
                    <a:lnTo>
                      <a:pt x="5" y="41"/>
                    </a:lnTo>
                    <a:lnTo>
                      <a:pt x="6" y="27"/>
                    </a:lnTo>
                    <a:lnTo>
                      <a:pt x="7" y="20"/>
                    </a:lnTo>
                    <a:lnTo>
                      <a:pt x="6" y="19"/>
                    </a:lnTo>
                    <a:lnTo>
                      <a:pt x="6" y="18"/>
                    </a:lnTo>
                    <a:lnTo>
                      <a:pt x="6" y="18"/>
                    </a:lnTo>
                    <a:lnTo>
                      <a:pt x="6" y="17"/>
                    </a:lnTo>
                    <a:lnTo>
                      <a:pt x="6" y="16"/>
                    </a:lnTo>
                    <a:lnTo>
                      <a:pt x="6" y="15"/>
                    </a:lnTo>
                    <a:lnTo>
                      <a:pt x="6" y="14"/>
                    </a:lnTo>
                    <a:lnTo>
                      <a:pt x="6" y="13"/>
                    </a:lnTo>
                    <a:lnTo>
                      <a:pt x="7" y="13"/>
                    </a:lnTo>
                    <a:lnTo>
                      <a:pt x="8" y="11"/>
                    </a:lnTo>
                    <a:lnTo>
                      <a:pt x="8" y="9"/>
                    </a:lnTo>
                    <a:lnTo>
                      <a:pt x="11" y="8"/>
                    </a:lnTo>
                    <a:lnTo>
                      <a:pt x="13" y="6"/>
                    </a:lnTo>
                    <a:lnTo>
                      <a:pt x="15" y="3"/>
                    </a:lnTo>
                    <a:lnTo>
                      <a:pt x="15" y="3"/>
                    </a:lnTo>
                    <a:lnTo>
                      <a:pt x="16" y="2"/>
                    </a:lnTo>
                    <a:lnTo>
                      <a:pt x="16" y="1"/>
                    </a:lnTo>
                    <a:lnTo>
                      <a:pt x="16" y="1"/>
                    </a:lnTo>
                    <a:lnTo>
                      <a:pt x="16" y="0"/>
                    </a:lnTo>
                    <a:lnTo>
                      <a:pt x="16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73" name="Freeform 243">
                <a:extLst>
                  <a:ext uri="{FF2B5EF4-FFF2-40B4-BE49-F238E27FC236}">
                    <a16:creationId xmlns:a16="http://schemas.microsoft.com/office/drawing/2014/main" id="{C4F5668E-40E5-3A82-4976-48A79BD62DF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44751" y="3595688"/>
                <a:ext cx="176213" cy="150813"/>
              </a:xfrm>
              <a:custGeom>
                <a:avLst/>
                <a:gdLst>
                  <a:gd name="T0" fmla="*/ 109 w 111"/>
                  <a:gd name="T1" fmla="*/ 91 h 95"/>
                  <a:gd name="T2" fmla="*/ 107 w 111"/>
                  <a:gd name="T3" fmla="*/ 91 h 95"/>
                  <a:gd name="T4" fmla="*/ 101 w 111"/>
                  <a:gd name="T5" fmla="*/ 94 h 95"/>
                  <a:gd name="T6" fmla="*/ 98 w 111"/>
                  <a:gd name="T7" fmla="*/ 94 h 95"/>
                  <a:gd name="T8" fmla="*/ 88 w 111"/>
                  <a:gd name="T9" fmla="*/ 91 h 95"/>
                  <a:gd name="T10" fmla="*/ 65 w 111"/>
                  <a:gd name="T11" fmla="*/ 90 h 95"/>
                  <a:gd name="T12" fmla="*/ 61 w 111"/>
                  <a:gd name="T13" fmla="*/ 87 h 95"/>
                  <a:gd name="T14" fmla="*/ 58 w 111"/>
                  <a:gd name="T15" fmla="*/ 81 h 95"/>
                  <a:gd name="T16" fmla="*/ 57 w 111"/>
                  <a:gd name="T17" fmla="*/ 79 h 95"/>
                  <a:gd name="T18" fmla="*/ 56 w 111"/>
                  <a:gd name="T19" fmla="*/ 78 h 95"/>
                  <a:gd name="T20" fmla="*/ 43 w 111"/>
                  <a:gd name="T21" fmla="*/ 72 h 95"/>
                  <a:gd name="T22" fmla="*/ 30 w 111"/>
                  <a:gd name="T23" fmla="*/ 62 h 95"/>
                  <a:gd name="T24" fmla="*/ 26 w 111"/>
                  <a:gd name="T25" fmla="*/ 60 h 95"/>
                  <a:gd name="T26" fmla="*/ 25 w 111"/>
                  <a:gd name="T27" fmla="*/ 56 h 95"/>
                  <a:gd name="T28" fmla="*/ 24 w 111"/>
                  <a:gd name="T29" fmla="*/ 54 h 95"/>
                  <a:gd name="T30" fmla="*/ 24 w 111"/>
                  <a:gd name="T31" fmla="*/ 53 h 95"/>
                  <a:gd name="T32" fmla="*/ 20 w 111"/>
                  <a:gd name="T33" fmla="*/ 51 h 95"/>
                  <a:gd name="T34" fmla="*/ 18 w 111"/>
                  <a:gd name="T35" fmla="*/ 50 h 95"/>
                  <a:gd name="T36" fmla="*/ 12 w 111"/>
                  <a:gd name="T37" fmla="*/ 41 h 95"/>
                  <a:gd name="T38" fmla="*/ 7 w 111"/>
                  <a:gd name="T39" fmla="*/ 37 h 95"/>
                  <a:gd name="T40" fmla="*/ 6 w 111"/>
                  <a:gd name="T41" fmla="*/ 35 h 95"/>
                  <a:gd name="T42" fmla="*/ 5 w 111"/>
                  <a:gd name="T43" fmla="*/ 34 h 95"/>
                  <a:gd name="T44" fmla="*/ 2 w 111"/>
                  <a:gd name="T45" fmla="*/ 31 h 95"/>
                  <a:gd name="T46" fmla="*/ 1 w 111"/>
                  <a:gd name="T47" fmla="*/ 29 h 95"/>
                  <a:gd name="T48" fmla="*/ 1 w 111"/>
                  <a:gd name="T49" fmla="*/ 27 h 95"/>
                  <a:gd name="T50" fmla="*/ 2 w 111"/>
                  <a:gd name="T51" fmla="*/ 23 h 95"/>
                  <a:gd name="T52" fmla="*/ 2 w 111"/>
                  <a:gd name="T53" fmla="*/ 21 h 95"/>
                  <a:gd name="T54" fmla="*/ 2 w 111"/>
                  <a:gd name="T55" fmla="*/ 19 h 95"/>
                  <a:gd name="T56" fmla="*/ 0 w 111"/>
                  <a:gd name="T57" fmla="*/ 15 h 95"/>
                  <a:gd name="T58" fmla="*/ 1 w 111"/>
                  <a:gd name="T59" fmla="*/ 9 h 95"/>
                  <a:gd name="T60" fmla="*/ 5 w 111"/>
                  <a:gd name="T61" fmla="*/ 6 h 95"/>
                  <a:gd name="T62" fmla="*/ 7 w 111"/>
                  <a:gd name="T63" fmla="*/ 4 h 95"/>
                  <a:gd name="T64" fmla="*/ 9 w 111"/>
                  <a:gd name="T65" fmla="*/ 3 h 95"/>
                  <a:gd name="T66" fmla="*/ 10 w 111"/>
                  <a:gd name="T67" fmla="*/ 0 h 9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</a:cxnLst>
                <a:rect l="0" t="0" r="r" b="b"/>
                <a:pathLst>
                  <a:path w="111" h="95">
                    <a:moveTo>
                      <a:pt x="111" y="91"/>
                    </a:moveTo>
                    <a:lnTo>
                      <a:pt x="109" y="91"/>
                    </a:lnTo>
                    <a:lnTo>
                      <a:pt x="108" y="91"/>
                    </a:lnTo>
                    <a:lnTo>
                      <a:pt x="107" y="91"/>
                    </a:lnTo>
                    <a:lnTo>
                      <a:pt x="106" y="92"/>
                    </a:lnTo>
                    <a:lnTo>
                      <a:pt x="101" y="94"/>
                    </a:lnTo>
                    <a:lnTo>
                      <a:pt x="100" y="95"/>
                    </a:lnTo>
                    <a:lnTo>
                      <a:pt x="98" y="94"/>
                    </a:lnTo>
                    <a:lnTo>
                      <a:pt x="91" y="92"/>
                    </a:lnTo>
                    <a:lnTo>
                      <a:pt x="88" y="91"/>
                    </a:lnTo>
                    <a:lnTo>
                      <a:pt x="68" y="91"/>
                    </a:lnTo>
                    <a:lnTo>
                      <a:pt x="65" y="90"/>
                    </a:lnTo>
                    <a:lnTo>
                      <a:pt x="62" y="90"/>
                    </a:lnTo>
                    <a:lnTo>
                      <a:pt x="61" y="87"/>
                    </a:lnTo>
                    <a:lnTo>
                      <a:pt x="60" y="86"/>
                    </a:lnTo>
                    <a:lnTo>
                      <a:pt x="58" y="81"/>
                    </a:lnTo>
                    <a:lnTo>
                      <a:pt x="58" y="80"/>
                    </a:lnTo>
                    <a:lnTo>
                      <a:pt x="57" y="79"/>
                    </a:lnTo>
                    <a:lnTo>
                      <a:pt x="56" y="79"/>
                    </a:lnTo>
                    <a:lnTo>
                      <a:pt x="56" y="78"/>
                    </a:lnTo>
                    <a:lnTo>
                      <a:pt x="44" y="73"/>
                    </a:lnTo>
                    <a:lnTo>
                      <a:pt x="43" y="72"/>
                    </a:lnTo>
                    <a:lnTo>
                      <a:pt x="38" y="68"/>
                    </a:lnTo>
                    <a:lnTo>
                      <a:pt x="30" y="62"/>
                    </a:lnTo>
                    <a:lnTo>
                      <a:pt x="27" y="61"/>
                    </a:lnTo>
                    <a:lnTo>
                      <a:pt x="26" y="60"/>
                    </a:lnTo>
                    <a:lnTo>
                      <a:pt x="25" y="58"/>
                    </a:lnTo>
                    <a:lnTo>
                      <a:pt x="25" y="56"/>
                    </a:lnTo>
                    <a:lnTo>
                      <a:pt x="25" y="55"/>
                    </a:lnTo>
                    <a:lnTo>
                      <a:pt x="24" y="54"/>
                    </a:lnTo>
                    <a:lnTo>
                      <a:pt x="24" y="53"/>
                    </a:lnTo>
                    <a:lnTo>
                      <a:pt x="24" y="53"/>
                    </a:lnTo>
                    <a:lnTo>
                      <a:pt x="23" y="53"/>
                    </a:lnTo>
                    <a:lnTo>
                      <a:pt x="20" y="51"/>
                    </a:lnTo>
                    <a:lnTo>
                      <a:pt x="19" y="51"/>
                    </a:lnTo>
                    <a:lnTo>
                      <a:pt x="18" y="50"/>
                    </a:lnTo>
                    <a:lnTo>
                      <a:pt x="15" y="44"/>
                    </a:lnTo>
                    <a:lnTo>
                      <a:pt x="12" y="41"/>
                    </a:lnTo>
                    <a:lnTo>
                      <a:pt x="11" y="40"/>
                    </a:lnTo>
                    <a:lnTo>
                      <a:pt x="7" y="37"/>
                    </a:lnTo>
                    <a:lnTo>
                      <a:pt x="7" y="37"/>
                    </a:lnTo>
                    <a:lnTo>
                      <a:pt x="6" y="35"/>
                    </a:lnTo>
                    <a:lnTo>
                      <a:pt x="6" y="34"/>
                    </a:lnTo>
                    <a:lnTo>
                      <a:pt x="5" y="34"/>
                    </a:lnTo>
                    <a:lnTo>
                      <a:pt x="5" y="33"/>
                    </a:lnTo>
                    <a:lnTo>
                      <a:pt x="2" y="31"/>
                    </a:lnTo>
                    <a:lnTo>
                      <a:pt x="1" y="30"/>
                    </a:lnTo>
                    <a:lnTo>
                      <a:pt x="1" y="29"/>
                    </a:lnTo>
                    <a:lnTo>
                      <a:pt x="0" y="28"/>
                    </a:lnTo>
                    <a:lnTo>
                      <a:pt x="1" y="27"/>
                    </a:lnTo>
                    <a:lnTo>
                      <a:pt x="1" y="25"/>
                    </a:lnTo>
                    <a:lnTo>
                      <a:pt x="2" y="23"/>
                    </a:lnTo>
                    <a:lnTo>
                      <a:pt x="2" y="22"/>
                    </a:lnTo>
                    <a:lnTo>
                      <a:pt x="2" y="21"/>
                    </a:lnTo>
                    <a:lnTo>
                      <a:pt x="2" y="20"/>
                    </a:lnTo>
                    <a:lnTo>
                      <a:pt x="2" y="19"/>
                    </a:lnTo>
                    <a:lnTo>
                      <a:pt x="0" y="16"/>
                    </a:lnTo>
                    <a:lnTo>
                      <a:pt x="0" y="15"/>
                    </a:lnTo>
                    <a:lnTo>
                      <a:pt x="0" y="12"/>
                    </a:lnTo>
                    <a:lnTo>
                      <a:pt x="1" y="9"/>
                    </a:lnTo>
                    <a:lnTo>
                      <a:pt x="3" y="7"/>
                    </a:lnTo>
                    <a:lnTo>
                      <a:pt x="5" y="6"/>
                    </a:lnTo>
                    <a:lnTo>
                      <a:pt x="6" y="5"/>
                    </a:lnTo>
                    <a:lnTo>
                      <a:pt x="7" y="4"/>
                    </a:lnTo>
                    <a:lnTo>
                      <a:pt x="8" y="4"/>
                    </a:lnTo>
                    <a:lnTo>
                      <a:pt x="9" y="3"/>
                    </a:lnTo>
                    <a:lnTo>
                      <a:pt x="9" y="1"/>
                    </a:lnTo>
                    <a:lnTo>
                      <a:pt x="1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74" name="Freeform 244">
                <a:extLst>
                  <a:ext uri="{FF2B5EF4-FFF2-40B4-BE49-F238E27FC236}">
                    <a16:creationId xmlns:a16="http://schemas.microsoft.com/office/drawing/2014/main" id="{ABDA0579-990D-0C3A-FB3F-A21876F045A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60626" y="3522663"/>
                <a:ext cx="174625" cy="73025"/>
              </a:xfrm>
              <a:custGeom>
                <a:avLst/>
                <a:gdLst>
                  <a:gd name="T0" fmla="*/ 0 w 110"/>
                  <a:gd name="T1" fmla="*/ 46 h 46"/>
                  <a:gd name="T2" fmla="*/ 1 w 110"/>
                  <a:gd name="T3" fmla="*/ 43 h 46"/>
                  <a:gd name="T4" fmla="*/ 4 w 110"/>
                  <a:gd name="T5" fmla="*/ 41 h 46"/>
                  <a:gd name="T6" fmla="*/ 6 w 110"/>
                  <a:gd name="T7" fmla="*/ 40 h 46"/>
                  <a:gd name="T8" fmla="*/ 10 w 110"/>
                  <a:gd name="T9" fmla="*/ 40 h 46"/>
                  <a:gd name="T10" fmla="*/ 10 w 110"/>
                  <a:gd name="T11" fmla="*/ 40 h 46"/>
                  <a:gd name="T12" fmla="*/ 11 w 110"/>
                  <a:gd name="T13" fmla="*/ 39 h 46"/>
                  <a:gd name="T14" fmla="*/ 18 w 110"/>
                  <a:gd name="T15" fmla="*/ 35 h 46"/>
                  <a:gd name="T16" fmla="*/ 20 w 110"/>
                  <a:gd name="T17" fmla="*/ 34 h 46"/>
                  <a:gd name="T18" fmla="*/ 23 w 110"/>
                  <a:gd name="T19" fmla="*/ 30 h 46"/>
                  <a:gd name="T20" fmla="*/ 28 w 110"/>
                  <a:gd name="T21" fmla="*/ 24 h 46"/>
                  <a:gd name="T22" fmla="*/ 30 w 110"/>
                  <a:gd name="T23" fmla="*/ 23 h 46"/>
                  <a:gd name="T24" fmla="*/ 32 w 110"/>
                  <a:gd name="T25" fmla="*/ 22 h 46"/>
                  <a:gd name="T26" fmla="*/ 33 w 110"/>
                  <a:gd name="T27" fmla="*/ 22 h 46"/>
                  <a:gd name="T28" fmla="*/ 36 w 110"/>
                  <a:gd name="T29" fmla="*/ 23 h 46"/>
                  <a:gd name="T30" fmla="*/ 38 w 110"/>
                  <a:gd name="T31" fmla="*/ 24 h 46"/>
                  <a:gd name="T32" fmla="*/ 41 w 110"/>
                  <a:gd name="T33" fmla="*/ 24 h 46"/>
                  <a:gd name="T34" fmla="*/ 42 w 110"/>
                  <a:gd name="T35" fmla="*/ 24 h 46"/>
                  <a:gd name="T36" fmla="*/ 42 w 110"/>
                  <a:gd name="T37" fmla="*/ 24 h 46"/>
                  <a:gd name="T38" fmla="*/ 43 w 110"/>
                  <a:gd name="T39" fmla="*/ 24 h 46"/>
                  <a:gd name="T40" fmla="*/ 51 w 110"/>
                  <a:gd name="T41" fmla="*/ 18 h 46"/>
                  <a:gd name="T42" fmla="*/ 52 w 110"/>
                  <a:gd name="T43" fmla="*/ 18 h 46"/>
                  <a:gd name="T44" fmla="*/ 53 w 110"/>
                  <a:gd name="T45" fmla="*/ 17 h 46"/>
                  <a:gd name="T46" fmla="*/ 54 w 110"/>
                  <a:gd name="T47" fmla="*/ 17 h 46"/>
                  <a:gd name="T48" fmla="*/ 57 w 110"/>
                  <a:gd name="T49" fmla="*/ 17 h 46"/>
                  <a:gd name="T50" fmla="*/ 60 w 110"/>
                  <a:gd name="T51" fmla="*/ 17 h 46"/>
                  <a:gd name="T52" fmla="*/ 64 w 110"/>
                  <a:gd name="T53" fmla="*/ 16 h 46"/>
                  <a:gd name="T54" fmla="*/ 67 w 110"/>
                  <a:gd name="T55" fmla="*/ 15 h 46"/>
                  <a:gd name="T56" fmla="*/ 73 w 110"/>
                  <a:gd name="T57" fmla="*/ 7 h 46"/>
                  <a:gd name="T58" fmla="*/ 77 w 110"/>
                  <a:gd name="T59" fmla="*/ 6 h 46"/>
                  <a:gd name="T60" fmla="*/ 79 w 110"/>
                  <a:gd name="T61" fmla="*/ 6 h 46"/>
                  <a:gd name="T62" fmla="*/ 82 w 110"/>
                  <a:gd name="T63" fmla="*/ 6 h 46"/>
                  <a:gd name="T64" fmla="*/ 85 w 110"/>
                  <a:gd name="T65" fmla="*/ 7 h 46"/>
                  <a:gd name="T66" fmla="*/ 88 w 110"/>
                  <a:gd name="T67" fmla="*/ 7 h 46"/>
                  <a:gd name="T68" fmla="*/ 91 w 110"/>
                  <a:gd name="T69" fmla="*/ 6 h 46"/>
                  <a:gd name="T70" fmla="*/ 100 w 110"/>
                  <a:gd name="T71" fmla="*/ 2 h 46"/>
                  <a:gd name="T72" fmla="*/ 104 w 110"/>
                  <a:gd name="T73" fmla="*/ 1 h 46"/>
                  <a:gd name="T74" fmla="*/ 110 w 110"/>
                  <a:gd name="T75" fmla="*/ 0 h 4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</a:cxnLst>
                <a:rect l="0" t="0" r="r" b="b"/>
                <a:pathLst>
                  <a:path w="110" h="46">
                    <a:moveTo>
                      <a:pt x="0" y="46"/>
                    </a:moveTo>
                    <a:lnTo>
                      <a:pt x="1" y="43"/>
                    </a:lnTo>
                    <a:lnTo>
                      <a:pt x="4" y="41"/>
                    </a:lnTo>
                    <a:lnTo>
                      <a:pt x="6" y="40"/>
                    </a:lnTo>
                    <a:lnTo>
                      <a:pt x="10" y="40"/>
                    </a:lnTo>
                    <a:lnTo>
                      <a:pt x="10" y="40"/>
                    </a:lnTo>
                    <a:lnTo>
                      <a:pt x="11" y="39"/>
                    </a:lnTo>
                    <a:lnTo>
                      <a:pt x="18" y="35"/>
                    </a:lnTo>
                    <a:lnTo>
                      <a:pt x="20" y="34"/>
                    </a:lnTo>
                    <a:lnTo>
                      <a:pt x="23" y="30"/>
                    </a:lnTo>
                    <a:lnTo>
                      <a:pt x="28" y="24"/>
                    </a:lnTo>
                    <a:lnTo>
                      <a:pt x="30" y="23"/>
                    </a:lnTo>
                    <a:lnTo>
                      <a:pt x="32" y="22"/>
                    </a:lnTo>
                    <a:lnTo>
                      <a:pt x="33" y="22"/>
                    </a:lnTo>
                    <a:lnTo>
                      <a:pt x="36" y="23"/>
                    </a:lnTo>
                    <a:lnTo>
                      <a:pt x="38" y="24"/>
                    </a:lnTo>
                    <a:lnTo>
                      <a:pt x="41" y="24"/>
                    </a:lnTo>
                    <a:lnTo>
                      <a:pt x="42" y="24"/>
                    </a:lnTo>
                    <a:lnTo>
                      <a:pt x="42" y="24"/>
                    </a:lnTo>
                    <a:lnTo>
                      <a:pt x="43" y="24"/>
                    </a:lnTo>
                    <a:lnTo>
                      <a:pt x="51" y="18"/>
                    </a:lnTo>
                    <a:lnTo>
                      <a:pt x="52" y="18"/>
                    </a:lnTo>
                    <a:lnTo>
                      <a:pt x="53" y="17"/>
                    </a:lnTo>
                    <a:lnTo>
                      <a:pt x="54" y="17"/>
                    </a:lnTo>
                    <a:lnTo>
                      <a:pt x="57" y="17"/>
                    </a:lnTo>
                    <a:lnTo>
                      <a:pt x="60" y="17"/>
                    </a:lnTo>
                    <a:lnTo>
                      <a:pt x="64" y="16"/>
                    </a:lnTo>
                    <a:lnTo>
                      <a:pt x="67" y="15"/>
                    </a:lnTo>
                    <a:lnTo>
                      <a:pt x="73" y="7"/>
                    </a:lnTo>
                    <a:lnTo>
                      <a:pt x="77" y="6"/>
                    </a:lnTo>
                    <a:lnTo>
                      <a:pt x="79" y="6"/>
                    </a:lnTo>
                    <a:lnTo>
                      <a:pt x="82" y="6"/>
                    </a:lnTo>
                    <a:lnTo>
                      <a:pt x="85" y="7"/>
                    </a:lnTo>
                    <a:lnTo>
                      <a:pt x="88" y="7"/>
                    </a:lnTo>
                    <a:lnTo>
                      <a:pt x="91" y="6"/>
                    </a:lnTo>
                    <a:lnTo>
                      <a:pt x="100" y="2"/>
                    </a:lnTo>
                    <a:lnTo>
                      <a:pt x="104" y="1"/>
                    </a:lnTo>
                    <a:lnTo>
                      <a:pt x="11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75" name="Freeform 245">
                <a:extLst>
                  <a:ext uri="{FF2B5EF4-FFF2-40B4-BE49-F238E27FC236}">
                    <a16:creationId xmlns:a16="http://schemas.microsoft.com/office/drawing/2014/main" id="{C8B82314-6CD2-1C40-0A75-61A0886901B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70176" y="3511550"/>
                <a:ext cx="231775" cy="179388"/>
              </a:xfrm>
              <a:custGeom>
                <a:avLst/>
                <a:gdLst>
                  <a:gd name="T0" fmla="*/ 0 w 146"/>
                  <a:gd name="T1" fmla="*/ 0 h 113"/>
                  <a:gd name="T2" fmla="*/ 1 w 146"/>
                  <a:gd name="T3" fmla="*/ 1 h 113"/>
                  <a:gd name="T4" fmla="*/ 1 w 146"/>
                  <a:gd name="T5" fmla="*/ 5 h 113"/>
                  <a:gd name="T6" fmla="*/ 2 w 146"/>
                  <a:gd name="T7" fmla="*/ 6 h 113"/>
                  <a:gd name="T8" fmla="*/ 12 w 146"/>
                  <a:gd name="T9" fmla="*/ 15 h 113"/>
                  <a:gd name="T10" fmla="*/ 14 w 146"/>
                  <a:gd name="T11" fmla="*/ 19 h 113"/>
                  <a:gd name="T12" fmla="*/ 19 w 146"/>
                  <a:gd name="T13" fmla="*/ 23 h 113"/>
                  <a:gd name="T14" fmla="*/ 39 w 146"/>
                  <a:gd name="T15" fmla="*/ 51 h 113"/>
                  <a:gd name="T16" fmla="*/ 50 w 146"/>
                  <a:gd name="T17" fmla="*/ 58 h 113"/>
                  <a:gd name="T18" fmla="*/ 55 w 146"/>
                  <a:gd name="T19" fmla="*/ 63 h 113"/>
                  <a:gd name="T20" fmla="*/ 56 w 146"/>
                  <a:gd name="T21" fmla="*/ 65 h 113"/>
                  <a:gd name="T22" fmla="*/ 62 w 146"/>
                  <a:gd name="T23" fmla="*/ 69 h 113"/>
                  <a:gd name="T24" fmla="*/ 63 w 146"/>
                  <a:gd name="T25" fmla="*/ 69 h 113"/>
                  <a:gd name="T26" fmla="*/ 65 w 146"/>
                  <a:gd name="T27" fmla="*/ 73 h 113"/>
                  <a:gd name="T28" fmla="*/ 66 w 146"/>
                  <a:gd name="T29" fmla="*/ 74 h 113"/>
                  <a:gd name="T30" fmla="*/ 78 w 146"/>
                  <a:gd name="T31" fmla="*/ 79 h 113"/>
                  <a:gd name="T32" fmla="*/ 108 w 146"/>
                  <a:gd name="T33" fmla="*/ 88 h 113"/>
                  <a:gd name="T34" fmla="*/ 110 w 146"/>
                  <a:gd name="T35" fmla="*/ 89 h 113"/>
                  <a:gd name="T36" fmla="*/ 115 w 146"/>
                  <a:gd name="T37" fmla="*/ 92 h 113"/>
                  <a:gd name="T38" fmla="*/ 118 w 146"/>
                  <a:gd name="T39" fmla="*/ 93 h 113"/>
                  <a:gd name="T40" fmla="*/ 119 w 146"/>
                  <a:gd name="T41" fmla="*/ 93 h 113"/>
                  <a:gd name="T42" fmla="*/ 123 w 146"/>
                  <a:gd name="T43" fmla="*/ 94 h 113"/>
                  <a:gd name="T44" fmla="*/ 125 w 146"/>
                  <a:gd name="T45" fmla="*/ 94 h 113"/>
                  <a:gd name="T46" fmla="*/ 127 w 146"/>
                  <a:gd name="T47" fmla="*/ 95 h 113"/>
                  <a:gd name="T48" fmla="*/ 128 w 146"/>
                  <a:gd name="T49" fmla="*/ 97 h 113"/>
                  <a:gd name="T50" fmla="*/ 129 w 146"/>
                  <a:gd name="T51" fmla="*/ 98 h 113"/>
                  <a:gd name="T52" fmla="*/ 129 w 146"/>
                  <a:gd name="T53" fmla="*/ 102 h 113"/>
                  <a:gd name="T54" fmla="*/ 130 w 146"/>
                  <a:gd name="T55" fmla="*/ 103 h 113"/>
                  <a:gd name="T56" fmla="*/ 134 w 146"/>
                  <a:gd name="T57" fmla="*/ 108 h 113"/>
                  <a:gd name="T58" fmla="*/ 135 w 146"/>
                  <a:gd name="T59" fmla="*/ 109 h 113"/>
                  <a:gd name="T60" fmla="*/ 135 w 146"/>
                  <a:gd name="T61" fmla="*/ 110 h 113"/>
                  <a:gd name="T62" fmla="*/ 136 w 146"/>
                  <a:gd name="T63" fmla="*/ 110 h 113"/>
                  <a:gd name="T64" fmla="*/ 138 w 146"/>
                  <a:gd name="T65" fmla="*/ 111 h 113"/>
                  <a:gd name="T66" fmla="*/ 146 w 146"/>
                  <a:gd name="T67" fmla="*/ 113 h 1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</a:cxnLst>
                <a:rect l="0" t="0" r="r" b="b"/>
                <a:pathLst>
                  <a:path w="146" h="113">
                    <a:moveTo>
                      <a:pt x="0" y="0"/>
                    </a:moveTo>
                    <a:lnTo>
                      <a:pt x="1" y="1"/>
                    </a:lnTo>
                    <a:lnTo>
                      <a:pt x="1" y="5"/>
                    </a:lnTo>
                    <a:lnTo>
                      <a:pt x="2" y="6"/>
                    </a:lnTo>
                    <a:lnTo>
                      <a:pt x="12" y="15"/>
                    </a:lnTo>
                    <a:lnTo>
                      <a:pt x="14" y="19"/>
                    </a:lnTo>
                    <a:lnTo>
                      <a:pt x="19" y="23"/>
                    </a:lnTo>
                    <a:lnTo>
                      <a:pt x="39" y="51"/>
                    </a:lnTo>
                    <a:lnTo>
                      <a:pt x="50" y="58"/>
                    </a:lnTo>
                    <a:lnTo>
                      <a:pt x="55" y="63"/>
                    </a:lnTo>
                    <a:lnTo>
                      <a:pt x="56" y="65"/>
                    </a:lnTo>
                    <a:lnTo>
                      <a:pt x="62" y="69"/>
                    </a:lnTo>
                    <a:lnTo>
                      <a:pt x="63" y="69"/>
                    </a:lnTo>
                    <a:lnTo>
                      <a:pt x="65" y="73"/>
                    </a:lnTo>
                    <a:lnTo>
                      <a:pt x="66" y="74"/>
                    </a:lnTo>
                    <a:lnTo>
                      <a:pt x="78" y="79"/>
                    </a:lnTo>
                    <a:lnTo>
                      <a:pt x="108" y="88"/>
                    </a:lnTo>
                    <a:lnTo>
                      <a:pt x="110" y="89"/>
                    </a:lnTo>
                    <a:lnTo>
                      <a:pt x="115" y="92"/>
                    </a:lnTo>
                    <a:lnTo>
                      <a:pt x="118" y="93"/>
                    </a:lnTo>
                    <a:lnTo>
                      <a:pt x="119" y="93"/>
                    </a:lnTo>
                    <a:lnTo>
                      <a:pt x="123" y="94"/>
                    </a:lnTo>
                    <a:lnTo>
                      <a:pt x="125" y="94"/>
                    </a:lnTo>
                    <a:lnTo>
                      <a:pt x="127" y="95"/>
                    </a:lnTo>
                    <a:lnTo>
                      <a:pt x="128" y="97"/>
                    </a:lnTo>
                    <a:lnTo>
                      <a:pt x="129" y="98"/>
                    </a:lnTo>
                    <a:lnTo>
                      <a:pt x="129" y="102"/>
                    </a:lnTo>
                    <a:lnTo>
                      <a:pt x="130" y="103"/>
                    </a:lnTo>
                    <a:lnTo>
                      <a:pt x="134" y="108"/>
                    </a:lnTo>
                    <a:lnTo>
                      <a:pt x="135" y="109"/>
                    </a:lnTo>
                    <a:lnTo>
                      <a:pt x="135" y="110"/>
                    </a:lnTo>
                    <a:lnTo>
                      <a:pt x="136" y="110"/>
                    </a:lnTo>
                    <a:lnTo>
                      <a:pt x="138" y="111"/>
                    </a:lnTo>
                    <a:lnTo>
                      <a:pt x="146" y="113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76" name="Freeform 246">
                <a:extLst>
                  <a:ext uri="{FF2B5EF4-FFF2-40B4-BE49-F238E27FC236}">
                    <a16:creationId xmlns:a16="http://schemas.microsoft.com/office/drawing/2014/main" id="{CDE461FD-86A6-8BD9-1B55-881A09A8AA7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84651" y="3811588"/>
                <a:ext cx="160338" cy="36513"/>
              </a:xfrm>
              <a:custGeom>
                <a:avLst/>
                <a:gdLst>
                  <a:gd name="T0" fmla="*/ 0 w 101"/>
                  <a:gd name="T1" fmla="*/ 20 h 23"/>
                  <a:gd name="T2" fmla="*/ 2 w 101"/>
                  <a:gd name="T3" fmla="*/ 21 h 23"/>
                  <a:gd name="T4" fmla="*/ 5 w 101"/>
                  <a:gd name="T5" fmla="*/ 22 h 23"/>
                  <a:gd name="T6" fmla="*/ 6 w 101"/>
                  <a:gd name="T7" fmla="*/ 23 h 23"/>
                  <a:gd name="T8" fmla="*/ 9 w 101"/>
                  <a:gd name="T9" fmla="*/ 23 h 23"/>
                  <a:gd name="T10" fmla="*/ 12 w 101"/>
                  <a:gd name="T11" fmla="*/ 21 h 23"/>
                  <a:gd name="T12" fmla="*/ 15 w 101"/>
                  <a:gd name="T13" fmla="*/ 18 h 23"/>
                  <a:gd name="T14" fmla="*/ 18 w 101"/>
                  <a:gd name="T15" fmla="*/ 16 h 23"/>
                  <a:gd name="T16" fmla="*/ 21 w 101"/>
                  <a:gd name="T17" fmla="*/ 15 h 23"/>
                  <a:gd name="T18" fmla="*/ 27 w 101"/>
                  <a:gd name="T19" fmla="*/ 15 h 23"/>
                  <a:gd name="T20" fmla="*/ 33 w 101"/>
                  <a:gd name="T21" fmla="*/ 15 h 23"/>
                  <a:gd name="T22" fmla="*/ 39 w 101"/>
                  <a:gd name="T23" fmla="*/ 16 h 23"/>
                  <a:gd name="T24" fmla="*/ 42 w 101"/>
                  <a:gd name="T25" fmla="*/ 17 h 23"/>
                  <a:gd name="T26" fmla="*/ 50 w 101"/>
                  <a:gd name="T27" fmla="*/ 21 h 23"/>
                  <a:gd name="T28" fmla="*/ 52 w 101"/>
                  <a:gd name="T29" fmla="*/ 22 h 23"/>
                  <a:gd name="T30" fmla="*/ 54 w 101"/>
                  <a:gd name="T31" fmla="*/ 22 h 23"/>
                  <a:gd name="T32" fmla="*/ 55 w 101"/>
                  <a:gd name="T33" fmla="*/ 22 h 23"/>
                  <a:gd name="T34" fmla="*/ 68 w 101"/>
                  <a:gd name="T35" fmla="*/ 16 h 23"/>
                  <a:gd name="T36" fmla="*/ 70 w 101"/>
                  <a:gd name="T37" fmla="*/ 14 h 23"/>
                  <a:gd name="T38" fmla="*/ 73 w 101"/>
                  <a:gd name="T39" fmla="*/ 12 h 23"/>
                  <a:gd name="T40" fmla="*/ 78 w 101"/>
                  <a:gd name="T41" fmla="*/ 6 h 23"/>
                  <a:gd name="T42" fmla="*/ 79 w 101"/>
                  <a:gd name="T43" fmla="*/ 5 h 23"/>
                  <a:gd name="T44" fmla="*/ 81 w 101"/>
                  <a:gd name="T45" fmla="*/ 4 h 23"/>
                  <a:gd name="T46" fmla="*/ 81 w 101"/>
                  <a:gd name="T47" fmla="*/ 4 h 23"/>
                  <a:gd name="T48" fmla="*/ 82 w 101"/>
                  <a:gd name="T49" fmla="*/ 4 h 23"/>
                  <a:gd name="T50" fmla="*/ 83 w 101"/>
                  <a:gd name="T51" fmla="*/ 4 h 23"/>
                  <a:gd name="T52" fmla="*/ 86 w 101"/>
                  <a:gd name="T53" fmla="*/ 5 h 23"/>
                  <a:gd name="T54" fmla="*/ 87 w 101"/>
                  <a:gd name="T55" fmla="*/ 5 h 23"/>
                  <a:gd name="T56" fmla="*/ 87 w 101"/>
                  <a:gd name="T57" fmla="*/ 5 h 23"/>
                  <a:gd name="T58" fmla="*/ 87 w 101"/>
                  <a:gd name="T59" fmla="*/ 5 h 23"/>
                  <a:gd name="T60" fmla="*/ 88 w 101"/>
                  <a:gd name="T61" fmla="*/ 5 h 23"/>
                  <a:gd name="T62" fmla="*/ 88 w 101"/>
                  <a:gd name="T63" fmla="*/ 4 h 23"/>
                  <a:gd name="T64" fmla="*/ 90 w 101"/>
                  <a:gd name="T65" fmla="*/ 1 h 23"/>
                  <a:gd name="T66" fmla="*/ 91 w 101"/>
                  <a:gd name="T67" fmla="*/ 1 h 23"/>
                  <a:gd name="T68" fmla="*/ 92 w 101"/>
                  <a:gd name="T69" fmla="*/ 0 h 23"/>
                  <a:gd name="T70" fmla="*/ 93 w 101"/>
                  <a:gd name="T71" fmla="*/ 0 h 23"/>
                  <a:gd name="T72" fmla="*/ 94 w 101"/>
                  <a:gd name="T73" fmla="*/ 0 h 23"/>
                  <a:gd name="T74" fmla="*/ 94 w 101"/>
                  <a:gd name="T75" fmla="*/ 0 h 23"/>
                  <a:gd name="T76" fmla="*/ 95 w 101"/>
                  <a:gd name="T77" fmla="*/ 0 h 23"/>
                  <a:gd name="T78" fmla="*/ 97 w 101"/>
                  <a:gd name="T79" fmla="*/ 0 h 23"/>
                  <a:gd name="T80" fmla="*/ 98 w 101"/>
                  <a:gd name="T81" fmla="*/ 1 h 23"/>
                  <a:gd name="T82" fmla="*/ 101 w 101"/>
                  <a:gd name="T83" fmla="*/ 4 h 2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</a:cxnLst>
                <a:rect l="0" t="0" r="r" b="b"/>
                <a:pathLst>
                  <a:path w="101" h="23">
                    <a:moveTo>
                      <a:pt x="0" y="20"/>
                    </a:moveTo>
                    <a:lnTo>
                      <a:pt x="2" y="21"/>
                    </a:lnTo>
                    <a:lnTo>
                      <a:pt x="5" y="22"/>
                    </a:lnTo>
                    <a:lnTo>
                      <a:pt x="6" y="23"/>
                    </a:lnTo>
                    <a:lnTo>
                      <a:pt x="9" y="23"/>
                    </a:lnTo>
                    <a:lnTo>
                      <a:pt x="12" y="21"/>
                    </a:lnTo>
                    <a:lnTo>
                      <a:pt x="15" y="18"/>
                    </a:lnTo>
                    <a:lnTo>
                      <a:pt x="18" y="16"/>
                    </a:lnTo>
                    <a:lnTo>
                      <a:pt x="21" y="15"/>
                    </a:lnTo>
                    <a:lnTo>
                      <a:pt x="27" y="15"/>
                    </a:lnTo>
                    <a:lnTo>
                      <a:pt x="33" y="15"/>
                    </a:lnTo>
                    <a:lnTo>
                      <a:pt x="39" y="16"/>
                    </a:lnTo>
                    <a:lnTo>
                      <a:pt x="42" y="17"/>
                    </a:lnTo>
                    <a:lnTo>
                      <a:pt x="50" y="21"/>
                    </a:lnTo>
                    <a:lnTo>
                      <a:pt x="52" y="22"/>
                    </a:lnTo>
                    <a:lnTo>
                      <a:pt x="54" y="22"/>
                    </a:lnTo>
                    <a:lnTo>
                      <a:pt x="55" y="22"/>
                    </a:lnTo>
                    <a:lnTo>
                      <a:pt x="68" y="16"/>
                    </a:lnTo>
                    <a:lnTo>
                      <a:pt x="70" y="14"/>
                    </a:lnTo>
                    <a:lnTo>
                      <a:pt x="73" y="12"/>
                    </a:lnTo>
                    <a:lnTo>
                      <a:pt x="78" y="6"/>
                    </a:lnTo>
                    <a:lnTo>
                      <a:pt x="79" y="5"/>
                    </a:lnTo>
                    <a:lnTo>
                      <a:pt x="81" y="4"/>
                    </a:lnTo>
                    <a:lnTo>
                      <a:pt x="81" y="4"/>
                    </a:lnTo>
                    <a:lnTo>
                      <a:pt x="82" y="4"/>
                    </a:lnTo>
                    <a:lnTo>
                      <a:pt x="83" y="4"/>
                    </a:lnTo>
                    <a:lnTo>
                      <a:pt x="86" y="5"/>
                    </a:lnTo>
                    <a:lnTo>
                      <a:pt x="87" y="5"/>
                    </a:lnTo>
                    <a:lnTo>
                      <a:pt x="87" y="5"/>
                    </a:lnTo>
                    <a:lnTo>
                      <a:pt x="87" y="5"/>
                    </a:lnTo>
                    <a:lnTo>
                      <a:pt x="88" y="5"/>
                    </a:lnTo>
                    <a:lnTo>
                      <a:pt x="88" y="4"/>
                    </a:lnTo>
                    <a:lnTo>
                      <a:pt x="90" y="1"/>
                    </a:lnTo>
                    <a:lnTo>
                      <a:pt x="91" y="1"/>
                    </a:lnTo>
                    <a:lnTo>
                      <a:pt x="92" y="0"/>
                    </a:lnTo>
                    <a:lnTo>
                      <a:pt x="93" y="0"/>
                    </a:lnTo>
                    <a:lnTo>
                      <a:pt x="94" y="0"/>
                    </a:lnTo>
                    <a:lnTo>
                      <a:pt x="94" y="0"/>
                    </a:lnTo>
                    <a:lnTo>
                      <a:pt x="95" y="0"/>
                    </a:lnTo>
                    <a:lnTo>
                      <a:pt x="97" y="0"/>
                    </a:lnTo>
                    <a:lnTo>
                      <a:pt x="98" y="1"/>
                    </a:lnTo>
                    <a:lnTo>
                      <a:pt x="101" y="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77" name="Freeform 247">
                <a:extLst>
                  <a:ext uri="{FF2B5EF4-FFF2-40B4-BE49-F238E27FC236}">
                    <a16:creationId xmlns:a16="http://schemas.microsoft.com/office/drawing/2014/main" id="{67994BDE-16D6-84F5-54CB-8434CC91A2F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475163" y="4052888"/>
                <a:ext cx="15875" cy="28575"/>
              </a:xfrm>
              <a:custGeom>
                <a:avLst/>
                <a:gdLst>
                  <a:gd name="T0" fmla="*/ 8 w 10"/>
                  <a:gd name="T1" fmla="*/ 18 h 18"/>
                  <a:gd name="T2" fmla="*/ 9 w 10"/>
                  <a:gd name="T3" fmla="*/ 17 h 18"/>
                  <a:gd name="T4" fmla="*/ 9 w 10"/>
                  <a:gd name="T5" fmla="*/ 16 h 18"/>
                  <a:gd name="T6" fmla="*/ 10 w 10"/>
                  <a:gd name="T7" fmla="*/ 16 h 18"/>
                  <a:gd name="T8" fmla="*/ 10 w 10"/>
                  <a:gd name="T9" fmla="*/ 15 h 18"/>
                  <a:gd name="T10" fmla="*/ 10 w 10"/>
                  <a:gd name="T11" fmla="*/ 14 h 18"/>
                  <a:gd name="T12" fmla="*/ 9 w 10"/>
                  <a:gd name="T13" fmla="*/ 14 h 18"/>
                  <a:gd name="T14" fmla="*/ 5 w 10"/>
                  <a:gd name="T15" fmla="*/ 10 h 18"/>
                  <a:gd name="T16" fmla="*/ 2 w 10"/>
                  <a:gd name="T17" fmla="*/ 5 h 18"/>
                  <a:gd name="T18" fmla="*/ 0 w 10"/>
                  <a:gd name="T19" fmla="*/ 0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0" h="18">
                    <a:moveTo>
                      <a:pt x="8" y="18"/>
                    </a:moveTo>
                    <a:lnTo>
                      <a:pt x="9" y="17"/>
                    </a:lnTo>
                    <a:lnTo>
                      <a:pt x="9" y="16"/>
                    </a:lnTo>
                    <a:lnTo>
                      <a:pt x="10" y="16"/>
                    </a:lnTo>
                    <a:lnTo>
                      <a:pt x="10" y="15"/>
                    </a:lnTo>
                    <a:lnTo>
                      <a:pt x="10" y="14"/>
                    </a:lnTo>
                    <a:lnTo>
                      <a:pt x="9" y="14"/>
                    </a:lnTo>
                    <a:lnTo>
                      <a:pt x="5" y="10"/>
                    </a:lnTo>
                    <a:lnTo>
                      <a:pt x="2" y="5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78" name="Freeform 248">
                <a:extLst>
                  <a:ext uri="{FF2B5EF4-FFF2-40B4-BE49-F238E27FC236}">
                    <a16:creationId xmlns:a16="http://schemas.microsoft.com/office/drawing/2014/main" id="{A6F890F8-3FF2-29B8-74BE-737DC5BDB07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60726" y="3929063"/>
                <a:ext cx="26988" cy="28575"/>
              </a:xfrm>
              <a:custGeom>
                <a:avLst/>
                <a:gdLst>
                  <a:gd name="T0" fmla="*/ 0 w 17"/>
                  <a:gd name="T1" fmla="*/ 18 h 18"/>
                  <a:gd name="T2" fmla="*/ 0 w 17"/>
                  <a:gd name="T3" fmla="*/ 18 h 18"/>
                  <a:gd name="T4" fmla="*/ 4 w 17"/>
                  <a:gd name="T5" fmla="*/ 11 h 18"/>
                  <a:gd name="T6" fmla="*/ 6 w 17"/>
                  <a:gd name="T7" fmla="*/ 8 h 18"/>
                  <a:gd name="T8" fmla="*/ 9 w 17"/>
                  <a:gd name="T9" fmla="*/ 5 h 18"/>
                  <a:gd name="T10" fmla="*/ 11 w 17"/>
                  <a:gd name="T11" fmla="*/ 3 h 18"/>
                  <a:gd name="T12" fmla="*/ 17 w 17"/>
                  <a:gd name="T13" fmla="*/ 0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7" h="18">
                    <a:moveTo>
                      <a:pt x="0" y="18"/>
                    </a:moveTo>
                    <a:lnTo>
                      <a:pt x="0" y="18"/>
                    </a:lnTo>
                    <a:lnTo>
                      <a:pt x="4" y="11"/>
                    </a:lnTo>
                    <a:lnTo>
                      <a:pt x="6" y="8"/>
                    </a:lnTo>
                    <a:lnTo>
                      <a:pt x="9" y="5"/>
                    </a:lnTo>
                    <a:lnTo>
                      <a:pt x="11" y="3"/>
                    </a:lnTo>
                    <a:lnTo>
                      <a:pt x="17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79" name="Freeform 249">
                <a:extLst>
                  <a:ext uri="{FF2B5EF4-FFF2-40B4-BE49-F238E27FC236}">
                    <a16:creationId xmlns:a16="http://schemas.microsoft.com/office/drawing/2014/main" id="{3B87B998-7C0B-8C29-10E1-888B413FEB3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79801" y="3992563"/>
                <a:ext cx="169863" cy="28575"/>
              </a:xfrm>
              <a:custGeom>
                <a:avLst/>
                <a:gdLst>
                  <a:gd name="T0" fmla="*/ 0 w 107"/>
                  <a:gd name="T1" fmla="*/ 18 h 18"/>
                  <a:gd name="T2" fmla="*/ 19 w 107"/>
                  <a:gd name="T3" fmla="*/ 9 h 18"/>
                  <a:gd name="T4" fmla="*/ 29 w 107"/>
                  <a:gd name="T5" fmla="*/ 4 h 18"/>
                  <a:gd name="T6" fmla="*/ 31 w 107"/>
                  <a:gd name="T7" fmla="*/ 3 h 18"/>
                  <a:gd name="T8" fmla="*/ 34 w 107"/>
                  <a:gd name="T9" fmla="*/ 2 h 18"/>
                  <a:gd name="T10" fmla="*/ 37 w 107"/>
                  <a:gd name="T11" fmla="*/ 3 h 18"/>
                  <a:gd name="T12" fmla="*/ 42 w 107"/>
                  <a:gd name="T13" fmla="*/ 5 h 18"/>
                  <a:gd name="T14" fmla="*/ 44 w 107"/>
                  <a:gd name="T15" fmla="*/ 6 h 18"/>
                  <a:gd name="T16" fmla="*/ 45 w 107"/>
                  <a:gd name="T17" fmla="*/ 6 h 18"/>
                  <a:gd name="T18" fmla="*/ 46 w 107"/>
                  <a:gd name="T19" fmla="*/ 6 h 18"/>
                  <a:gd name="T20" fmla="*/ 83 w 107"/>
                  <a:gd name="T21" fmla="*/ 2 h 18"/>
                  <a:gd name="T22" fmla="*/ 84 w 107"/>
                  <a:gd name="T23" fmla="*/ 2 h 18"/>
                  <a:gd name="T24" fmla="*/ 91 w 107"/>
                  <a:gd name="T25" fmla="*/ 3 h 18"/>
                  <a:gd name="T26" fmla="*/ 92 w 107"/>
                  <a:gd name="T27" fmla="*/ 3 h 18"/>
                  <a:gd name="T28" fmla="*/ 93 w 107"/>
                  <a:gd name="T29" fmla="*/ 3 h 18"/>
                  <a:gd name="T30" fmla="*/ 98 w 107"/>
                  <a:gd name="T31" fmla="*/ 0 h 18"/>
                  <a:gd name="T32" fmla="*/ 99 w 107"/>
                  <a:gd name="T33" fmla="*/ 0 h 18"/>
                  <a:gd name="T34" fmla="*/ 101 w 107"/>
                  <a:gd name="T35" fmla="*/ 0 h 18"/>
                  <a:gd name="T36" fmla="*/ 103 w 107"/>
                  <a:gd name="T37" fmla="*/ 0 h 18"/>
                  <a:gd name="T38" fmla="*/ 107 w 107"/>
                  <a:gd name="T39" fmla="*/ 3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</a:cxnLst>
                <a:rect l="0" t="0" r="r" b="b"/>
                <a:pathLst>
                  <a:path w="107" h="18">
                    <a:moveTo>
                      <a:pt x="0" y="18"/>
                    </a:moveTo>
                    <a:lnTo>
                      <a:pt x="19" y="9"/>
                    </a:lnTo>
                    <a:lnTo>
                      <a:pt x="29" y="4"/>
                    </a:lnTo>
                    <a:lnTo>
                      <a:pt x="31" y="3"/>
                    </a:lnTo>
                    <a:lnTo>
                      <a:pt x="34" y="2"/>
                    </a:lnTo>
                    <a:lnTo>
                      <a:pt x="37" y="3"/>
                    </a:lnTo>
                    <a:lnTo>
                      <a:pt x="42" y="5"/>
                    </a:lnTo>
                    <a:lnTo>
                      <a:pt x="44" y="6"/>
                    </a:lnTo>
                    <a:lnTo>
                      <a:pt x="45" y="6"/>
                    </a:lnTo>
                    <a:lnTo>
                      <a:pt x="46" y="6"/>
                    </a:lnTo>
                    <a:lnTo>
                      <a:pt x="83" y="2"/>
                    </a:lnTo>
                    <a:lnTo>
                      <a:pt x="84" y="2"/>
                    </a:lnTo>
                    <a:lnTo>
                      <a:pt x="91" y="3"/>
                    </a:lnTo>
                    <a:lnTo>
                      <a:pt x="92" y="3"/>
                    </a:lnTo>
                    <a:lnTo>
                      <a:pt x="93" y="3"/>
                    </a:lnTo>
                    <a:lnTo>
                      <a:pt x="98" y="0"/>
                    </a:lnTo>
                    <a:lnTo>
                      <a:pt x="99" y="0"/>
                    </a:lnTo>
                    <a:lnTo>
                      <a:pt x="101" y="0"/>
                    </a:lnTo>
                    <a:lnTo>
                      <a:pt x="103" y="0"/>
                    </a:lnTo>
                    <a:lnTo>
                      <a:pt x="107" y="3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80" name="Freeform 250">
                <a:extLst>
                  <a:ext uri="{FF2B5EF4-FFF2-40B4-BE49-F238E27FC236}">
                    <a16:creationId xmlns:a16="http://schemas.microsoft.com/office/drawing/2014/main" id="{450E935D-2265-737B-06CB-C7412105DF7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649663" y="3995738"/>
                <a:ext cx="26988" cy="26988"/>
              </a:xfrm>
              <a:custGeom>
                <a:avLst/>
                <a:gdLst>
                  <a:gd name="T0" fmla="*/ 0 w 17"/>
                  <a:gd name="T1" fmla="*/ 0 h 17"/>
                  <a:gd name="T2" fmla="*/ 3 w 17"/>
                  <a:gd name="T3" fmla="*/ 8 h 17"/>
                  <a:gd name="T4" fmla="*/ 8 w 17"/>
                  <a:gd name="T5" fmla="*/ 10 h 17"/>
                  <a:gd name="T6" fmla="*/ 14 w 17"/>
                  <a:gd name="T7" fmla="*/ 11 h 17"/>
                  <a:gd name="T8" fmla="*/ 17 w 17"/>
                  <a:gd name="T9" fmla="*/ 17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7" h="17">
                    <a:moveTo>
                      <a:pt x="0" y="0"/>
                    </a:moveTo>
                    <a:lnTo>
                      <a:pt x="3" y="8"/>
                    </a:lnTo>
                    <a:lnTo>
                      <a:pt x="8" y="10"/>
                    </a:lnTo>
                    <a:lnTo>
                      <a:pt x="14" y="11"/>
                    </a:lnTo>
                    <a:lnTo>
                      <a:pt x="17" y="1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81" name="Freeform 251">
                <a:extLst>
                  <a:ext uri="{FF2B5EF4-FFF2-40B4-BE49-F238E27FC236}">
                    <a16:creationId xmlns:a16="http://schemas.microsoft.com/office/drawing/2014/main" id="{646D1178-2B06-FA67-152D-618E7600534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51313" y="4379913"/>
                <a:ext cx="104775" cy="30163"/>
              </a:xfrm>
              <a:custGeom>
                <a:avLst/>
                <a:gdLst>
                  <a:gd name="T0" fmla="*/ 0 w 66"/>
                  <a:gd name="T1" fmla="*/ 0 h 19"/>
                  <a:gd name="T2" fmla="*/ 8 w 66"/>
                  <a:gd name="T3" fmla="*/ 3 h 19"/>
                  <a:gd name="T4" fmla="*/ 11 w 66"/>
                  <a:gd name="T5" fmla="*/ 4 h 19"/>
                  <a:gd name="T6" fmla="*/ 17 w 66"/>
                  <a:gd name="T7" fmla="*/ 4 h 19"/>
                  <a:gd name="T8" fmla="*/ 17 w 66"/>
                  <a:gd name="T9" fmla="*/ 4 h 19"/>
                  <a:gd name="T10" fmla="*/ 19 w 66"/>
                  <a:gd name="T11" fmla="*/ 5 h 19"/>
                  <a:gd name="T12" fmla="*/ 20 w 66"/>
                  <a:gd name="T13" fmla="*/ 5 h 19"/>
                  <a:gd name="T14" fmla="*/ 23 w 66"/>
                  <a:gd name="T15" fmla="*/ 8 h 19"/>
                  <a:gd name="T16" fmla="*/ 26 w 66"/>
                  <a:gd name="T17" fmla="*/ 10 h 19"/>
                  <a:gd name="T18" fmla="*/ 29 w 66"/>
                  <a:gd name="T19" fmla="*/ 11 h 19"/>
                  <a:gd name="T20" fmla="*/ 35 w 66"/>
                  <a:gd name="T21" fmla="*/ 12 h 19"/>
                  <a:gd name="T22" fmla="*/ 36 w 66"/>
                  <a:gd name="T23" fmla="*/ 13 h 19"/>
                  <a:gd name="T24" fmla="*/ 37 w 66"/>
                  <a:gd name="T25" fmla="*/ 14 h 19"/>
                  <a:gd name="T26" fmla="*/ 41 w 66"/>
                  <a:gd name="T27" fmla="*/ 18 h 19"/>
                  <a:gd name="T28" fmla="*/ 43 w 66"/>
                  <a:gd name="T29" fmla="*/ 19 h 19"/>
                  <a:gd name="T30" fmla="*/ 45 w 66"/>
                  <a:gd name="T31" fmla="*/ 18 h 19"/>
                  <a:gd name="T32" fmla="*/ 48 w 66"/>
                  <a:gd name="T33" fmla="*/ 17 h 19"/>
                  <a:gd name="T34" fmla="*/ 49 w 66"/>
                  <a:gd name="T35" fmla="*/ 16 h 19"/>
                  <a:gd name="T36" fmla="*/ 51 w 66"/>
                  <a:gd name="T37" fmla="*/ 16 h 19"/>
                  <a:gd name="T38" fmla="*/ 52 w 66"/>
                  <a:gd name="T39" fmla="*/ 17 h 19"/>
                  <a:gd name="T40" fmla="*/ 60 w 66"/>
                  <a:gd name="T41" fmla="*/ 19 h 19"/>
                  <a:gd name="T42" fmla="*/ 62 w 66"/>
                  <a:gd name="T43" fmla="*/ 19 h 19"/>
                  <a:gd name="T44" fmla="*/ 63 w 66"/>
                  <a:gd name="T45" fmla="*/ 19 h 19"/>
                  <a:gd name="T46" fmla="*/ 63 w 66"/>
                  <a:gd name="T47" fmla="*/ 19 h 19"/>
                  <a:gd name="T48" fmla="*/ 63 w 66"/>
                  <a:gd name="T49" fmla="*/ 19 h 19"/>
                  <a:gd name="T50" fmla="*/ 63 w 66"/>
                  <a:gd name="T51" fmla="*/ 19 h 19"/>
                  <a:gd name="T52" fmla="*/ 63 w 66"/>
                  <a:gd name="T53" fmla="*/ 18 h 19"/>
                  <a:gd name="T54" fmla="*/ 63 w 66"/>
                  <a:gd name="T55" fmla="*/ 17 h 19"/>
                  <a:gd name="T56" fmla="*/ 63 w 66"/>
                  <a:gd name="T57" fmla="*/ 15 h 19"/>
                  <a:gd name="T58" fmla="*/ 63 w 66"/>
                  <a:gd name="T59" fmla="*/ 15 h 19"/>
                  <a:gd name="T60" fmla="*/ 64 w 66"/>
                  <a:gd name="T61" fmla="*/ 14 h 19"/>
                  <a:gd name="T62" fmla="*/ 64 w 66"/>
                  <a:gd name="T63" fmla="*/ 14 h 19"/>
                  <a:gd name="T64" fmla="*/ 65 w 66"/>
                  <a:gd name="T65" fmla="*/ 14 h 19"/>
                  <a:gd name="T66" fmla="*/ 66 w 66"/>
                  <a:gd name="T67" fmla="*/ 14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</a:cxnLst>
                <a:rect l="0" t="0" r="r" b="b"/>
                <a:pathLst>
                  <a:path w="66" h="19">
                    <a:moveTo>
                      <a:pt x="0" y="0"/>
                    </a:moveTo>
                    <a:lnTo>
                      <a:pt x="8" y="3"/>
                    </a:lnTo>
                    <a:lnTo>
                      <a:pt x="11" y="4"/>
                    </a:lnTo>
                    <a:lnTo>
                      <a:pt x="17" y="4"/>
                    </a:lnTo>
                    <a:lnTo>
                      <a:pt x="17" y="4"/>
                    </a:lnTo>
                    <a:lnTo>
                      <a:pt x="19" y="5"/>
                    </a:lnTo>
                    <a:lnTo>
                      <a:pt x="20" y="5"/>
                    </a:lnTo>
                    <a:lnTo>
                      <a:pt x="23" y="8"/>
                    </a:lnTo>
                    <a:lnTo>
                      <a:pt x="26" y="10"/>
                    </a:lnTo>
                    <a:lnTo>
                      <a:pt x="29" y="11"/>
                    </a:lnTo>
                    <a:lnTo>
                      <a:pt x="35" y="12"/>
                    </a:lnTo>
                    <a:lnTo>
                      <a:pt x="36" y="13"/>
                    </a:lnTo>
                    <a:lnTo>
                      <a:pt x="37" y="14"/>
                    </a:lnTo>
                    <a:lnTo>
                      <a:pt x="41" y="18"/>
                    </a:lnTo>
                    <a:lnTo>
                      <a:pt x="43" y="19"/>
                    </a:lnTo>
                    <a:lnTo>
                      <a:pt x="45" y="18"/>
                    </a:lnTo>
                    <a:lnTo>
                      <a:pt x="48" y="17"/>
                    </a:lnTo>
                    <a:lnTo>
                      <a:pt x="49" y="16"/>
                    </a:lnTo>
                    <a:lnTo>
                      <a:pt x="51" y="16"/>
                    </a:lnTo>
                    <a:lnTo>
                      <a:pt x="52" y="17"/>
                    </a:lnTo>
                    <a:lnTo>
                      <a:pt x="60" y="19"/>
                    </a:lnTo>
                    <a:lnTo>
                      <a:pt x="62" y="19"/>
                    </a:lnTo>
                    <a:lnTo>
                      <a:pt x="63" y="19"/>
                    </a:lnTo>
                    <a:lnTo>
                      <a:pt x="63" y="19"/>
                    </a:lnTo>
                    <a:lnTo>
                      <a:pt x="63" y="19"/>
                    </a:lnTo>
                    <a:lnTo>
                      <a:pt x="63" y="19"/>
                    </a:lnTo>
                    <a:lnTo>
                      <a:pt x="63" y="18"/>
                    </a:lnTo>
                    <a:lnTo>
                      <a:pt x="63" y="17"/>
                    </a:lnTo>
                    <a:lnTo>
                      <a:pt x="63" y="15"/>
                    </a:lnTo>
                    <a:lnTo>
                      <a:pt x="63" y="15"/>
                    </a:lnTo>
                    <a:lnTo>
                      <a:pt x="64" y="14"/>
                    </a:lnTo>
                    <a:lnTo>
                      <a:pt x="64" y="14"/>
                    </a:lnTo>
                    <a:lnTo>
                      <a:pt x="65" y="14"/>
                    </a:lnTo>
                    <a:lnTo>
                      <a:pt x="66" y="1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82" name="Freeform 252">
                <a:extLst>
                  <a:ext uri="{FF2B5EF4-FFF2-40B4-BE49-F238E27FC236}">
                    <a16:creationId xmlns:a16="http://schemas.microsoft.com/office/drawing/2014/main" id="{E9CDB37B-BA93-C64C-64A8-1241E52C388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56088" y="4370388"/>
                <a:ext cx="84138" cy="33338"/>
              </a:xfrm>
              <a:custGeom>
                <a:avLst/>
                <a:gdLst>
                  <a:gd name="T0" fmla="*/ 0 w 53"/>
                  <a:gd name="T1" fmla="*/ 20 h 21"/>
                  <a:gd name="T2" fmla="*/ 20 w 53"/>
                  <a:gd name="T3" fmla="*/ 21 h 21"/>
                  <a:gd name="T4" fmla="*/ 22 w 53"/>
                  <a:gd name="T5" fmla="*/ 21 h 21"/>
                  <a:gd name="T6" fmla="*/ 24 w 53"/>
                  <a:gd name="T7" fmla="*/ 20 h 21"/>
                  <a:gd name="T8" fmla="*/ 26 w 53"/>
                  <a:gd name="T9" fmla="*/ 19 h 21"/>
                  <a:gd name="T10" fmla="*/ 27 w 53"/>
                  <a:gd name="T11" fmla="*/ 18 h 21"/>
                  <a:gd name="T12" fmla="*/ 29 w 53"/>
                  <a:gd name="T13" fmla="*/ 16 h 21"/>
                  <a:gd name="T14" fmla="*/ 31 w 53"/>
                  <a:gd name="T15" fmla="*/ 16 h 21"/>
                  <a:gd name="T16" fmla="*/ 34 w 53"/>
                  <a:gd name="T17" fmla="*/ 11 h 21"/>
                  <a:gd name="T18" fmla="*/ 34 w 53"/>
                  <a:gd name="T19" fmla="*/ 11 h 21"/>
                  <a:gd name="T20" fmla="*/ 35 w 53"/>
                  <a:gd name="T21" fmla="*/ 10 h 21"/>
                  <a:gd name="T22" fmla="*/ 35 w 53"/>
                  <a:gd name="T23" fmla="*/ 10 h 21"/>
                  <a:gd name="T24" fmla="*/ 36 w 53"/>
                  <a:gd name="T25" fmla="*/ 10 h 21"/>
                  <a:gd name="T26" fmla="*/ 40 w 53"/>
                  <a:gd name="T27" fmla="*/ 9 h 21"/>
                  <a:gd name="T28" fmla="*/ 41 w 53"/>
                  <a:gd name="T29" fmla="*/ 9 h 21"/>
                  <a:gd name="T30" fmla="*/ 42 w 53"/>
                  <a:gd name="T31" fmla="*/ 8 h 21"/>
                  <a:gd name="T32" fmla="*/ 50 w 53"/>
                  <a:gd name="T33" fmla="*/ 3 h 21"/>
                  <a:gd name="T34" fmla="*/ 53 w 53"/>
                  <a:gd name="T35" fmla="*/ 0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53" h="21">
                    <a:moveTo>
                      <a:pt x="0" y="20"/>
                    </a:moveTo>
                    <a:lnTo>
                      <a:pt x="20" y="21"/>
                    </a:lnTo>
                    <a:lnTo>
                      <a:pt x="22" y="21"/>
                    </a:lnTo>
                    <a:lnTo>
                      <a:pt x="24" y="20"/>
                    </a:lnTo>
                    <a:lnTo>
                      <a:pt x="26" y="19"/>
                    </a:lnTo>
                    <a:lnTo>
                      <a:pt x="27" y="18"/>
                    </a:lnTo>
                    <a:lnTo>
                      <a:pt x="29" y="16"/>
                    </a:lnTo>
                    <a:lnTo>
                      <a:pt x="31" y="16"/>
                    </a:lnTo>
                    <a:lnTo>
                      <a:pt x="34" y="11"/>
                    </a:lnTo>
                    <a:lnTo>
                      <a:pt x="34" y="11"/>
                    </a:lnTo>
                    <a:lnTo>
                      <a:pt x="35" y="10"/>
                    </a:lnTo>
                    <a:lnTo>
                      <a:pt x="35" y="10"/>
                    </a:lnTo>
                    <a:lnTo>
                      <a:pt x="36" y="10"/>
                    </a:lnTo>
                    <a:lnTo>
                      <a:pt x="40" y="9"/>
                    </a:lnTo>
                    <a:lnTo>
                      <a:pt x="41" y="9"/>
                    </a:lnTo>
                    <a:lnTo>
                      <a:pt x="42" y="8"/>
                    </a:lnTo>
                    <a:lnTo>
                      <a:pt x="50" y="3"/>
                    </a:lnTo>
                    <a:lnTo>
                      <a:pt x="53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83" name="Freeform 253">
                <a:extLst>
                  <a:ext uri="{FF2B5EF4-FFF2-40B4-BE49-F238E27FC236}">
                    <a16:creationId xmlns:a16="http://schemas.microsoft.com/office/drawing/2014/main" id="{B93FCEFC-36A9-46B3-344B-2C0ED82FCD4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340226" y="4362450"/>
                <a:ext cx="20638" cy="7938"/>
              </a:xfrm>
              <a:custGeom>
                <a:avLst/>
                <a:gdLst>
                  <a:gd name="T0" fmla="*/ 0 w 13"/>
                  <a:gd name="T1" fmla="*/ 5 h 5"/>
                  <a:gd name="T2" fmla="*/ 7 w 13"/>
                  <a:gd name="T3" fmla="*/ 3 h 5"/>
                  <a:gd name="T4" fmla="*/ 10 w 13"/>
                  <a:gd name="T5" fmla="*/ 2 h 5"/>
                  <a:gd name="T6" fmla="*/ 13 w 13"/>
                  <a:gd name="T7" fmla="*/ 0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3" h="5">
                    <a:moveTo>
                      <a:pt x="0" y="5"/>
                    </a:moveTo>
                    <a:lnTo>
                      <a:pt x="7" y="3"/>
                    </a:lnTo>
                    <a:lnTo>
                      <a:pt x="10" y="2"/>
                    </a:lnTo>
                    <a:lnTo>
                      <a:pt x="13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84" name="Freeform 254">
                <a:extLst>
                  <a:ext uri="{FF2B5EF4-FFF2-40B4-BE49-F238E27FC236}">
                    <a16:creationId xmlns:a16="http://schemas.microsoft.com/office/drawing/2014/main" id="{E9EA1536-9BAD-9CFF-22E0-392E10AAAE1A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359276" y="4321175"/>
                <a:ext cx="15875" cy="44450"/>
              </a:xfrm>
              <a:custGeom>
                <a:avLst/>
                <a:gdLst>
                  <a:gd name="T0" fmla="*/ 0 w 10"/>
                  <a:gd name="T1" fmla="*/ 28 h 28"/>
                  <a:gd name="T2" fmla="*/ 0 w 10"/>
                  <a:gd name="T3" fmla="*/ 26 h 28"/>
                  <a:gd name="T4" fmla="*/ 1 w 10"/>
                  <a:gd name="T5" fmla="*/ 24 h 28"/>
                  <a:gd name="T6" fmla="*/ 1 w 10"/>
                  <a:gd name="T7" fmla="*/ 21 h 28"/>
                  <a:gd name="T8" fmla="*/ 1 w 10"/>
                  <a:gd name="T9" fmla="*/ 16 h 28"/>
                  <a:gd name="T10" fmla="*/ 2 w 10"/>
                  <a:gd name="T11" fmla="*/ 13 h 28"/>
                  <a:gd name="T12" fmla="*/ 2 w 10"/>
                  <a:gd name="T13" fmla="*/ 11 h 28"/>
                  <a:gd name="T14" fmla="*/ 2 w 10"/>
                  <a:gd name="T15" fmla="*/ 11 h 28"/>
                  <a:gd name="T16" fmla="*/ 2 w 10"/>
                  <a:gd name="T17" fmla="*/ 11 h 28"/>
                  <a:gd name="T18" fmla="*/ 2 w 10"/>
                  <a:gd name="T19" fmla="*/ 11 h 28"/>
                  <a:gd name="T20" fmla="*/ 2 w 10"/>
                  <a:gd name="T21" fmla="*/ 11 h 28"/>
                  <a:gd name="T22" fmla="*/ 2 w 10"/>
                  <a:gd name="T23" fmla="*/ 11 h 28"/>
                  <a:gd name="T24" fmla="*/ 2 w 10"/>
                  <a:gd name="T25" fmla="*/ 11 h 28"/>
                  <a:gd name="T26" fmla="*/ 2 w 10"/>
                  <a:gd name="T27" fmla="*/ 11 h 28"/>
                  <a:gd name="T28" fmla="*/ 2 w 10"/>
                  <a:gd name="T29" fmla="*/ 11 h 28"/>
                  <a:gd name="T30" fmla="*/ 2 w 10"/>
                  <a:gd name="T31" fmla="*/ 11 h 28"/>
                  <a:gd name="T32" fmla="*/ 3 w 10"/>
                  <a:gd name="T33" fmla="*/ 11 h 28"/>
                  <a:gd name="T34" fmla="*/ 5 w 10"/>
                  <a:gd name="T35" fmla="*/ 5 h 28"/>
                  <a:gd name="T36" fmla="*/ 5 w 10"/>
                  <a:gd name="T37" fmla="*/ 4 h 28"/>
                  <a:gd name="T38" fmla="*/ 5 w 10"/>
                  <a:gd name="T39" fmla="*/ 4 h 28"/>
                  <a:gd name="T40" fmla="*/ 5 w 10"/>
                  <a:gd name="T41" fmla="*/ 4 h 28"/>
                  <a:gd name="T42" fmla="*/ 5 w 10"/>
                  <a:gd name="T43" fmla="*/ 4 h 28"/>
                  <a:gd name="T44" fmla="*/ 5 w 10"/>
                  <a:gd name="T45" fmla="*/ 4 h 28"/>
                  <a:gd name="T46" fmla="*/ 5 w 10"/>
                  <a:gd name="T47" fmla="*/ 4 h 28"/>
                  <a:gd name="T48" fmla="*/ 5 w 10"/>
                  <a:gd name="T49" fmla="*/ 4 h 28"/>
                  <a:gd name="T50" fmla="*/ 5 w 10"/>
                  <a:gd name="T51" fmla="*/ 4 h 28"/>
                  <a:gd name="T52" fmla="*/ 7 w 10"/>
                  <a:gd name="T53" fmla="*/ 1 h 28"/>
                  <a:gd name="T54" fmla="*/ 9 w 10"/>
                  <a:gd name="T55" fmla="*/ 1 h 28"/>
                  <a:gd name="T56" fmla="*/ 10 w 10"/>
                  <a:gd name="T57" fmla="*/ 0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10" h="28">
                    <a:moveTo>
                      <a:pt x="0" y="28"/>
                    </a:moveTo>
                    <a:lnTo>
                      <a:pt x="0" y="26"/>
                    </a:lnTo>
                    <a:lnTo>
                      <a:pt x="1" y="24"/>
                    </a:lnTo>
                    <a:lnTo>
                      <a:pt x="1" y="21"/>
                    </a:lnTo>
                    <a:lnTo>
                      <a:pt x="1" y="16"/>
                    </a:lnTo>
                    <a:lnTo>
                      <a:pt x="2" y="13"/>
                    </a:lnTo>
                    <a:lnTo>
                      <a:pt x="2" y="11"/>
                    </a:lnTo>
                    <a:moveTo>
                      <a:pt x="2" y="11"/>
                    </a:moveTo>
                    <a:lnTo>
                      <a:pt x="2" y="11"/>
                    </a:lnTo>
                    <a:lnTo>
                      <a:pt x="2" y="11"/>
                    </a:lnTo>
                    <a:lnTo>
                      <a:pt x="2" y="11"/>
                    </a:lnTo>
                    <a:lnTo>
                      <a:pt x="2" y="11"/>
                    </a:lnTo>
                    <a:moveTo>
                      <a:pt x="2" y="11"/>
                    </a:moveTo>
                    <a:lnTo>
                      <a:pt x="2" y="11"/>
                    </a:lnTo>
                    <a:lnTo>
                      <a:pt x="2" y="11"/>
                    </a:lnTo>
                    <a:lnTo>
                      <a:pt x="2" y="11"/>
                    </a:lnTo>
                    <a:lnTo>
                      <a:pt x="3" y="11"/>
                    </a:lnTo>
                    <a:lnTo>
                      <a:pt x="5" y="5"/>
                    </a:lnTo>
                    <a:lnTo>
                      <a:pt x="5" y="4"/>
                    </a:lnTo>
                    <a:lnTo>
                      <a:pt x="5" y="4"/>
                    </a:lnTo>
                    <a:lnTo>
                      <a:pt x="5" y="4"/>
                    </a:lnTo>
                    <a:moveTo>
                      <a:pt x="5" y="4"/>
                    </a:moveTo>
                    <a:lnTo>
                      <a:pt x="5" y="4"/>
                    </a:lnTo>
                    <a:lnTo>
                      <a:pt x="5" y="4"/>
                    </a:lnTo>
                    <a:lnTo>
                      <a:pt x="5" y="4"/>
                    </a:lnTo>
                    <a:moveTo>
                      <a:pt x="5" y="4"/>
                    </a:moveTo>
                    <a:lnTo>
                      <a:pt x="7" y="1"/>
                    </a:lnTo>
                    <a:lnTo>
                      <a:pt x="9" y="1"/>
                    </a:lnTo>
                    <a:lnTo>
                      <a:pt x="1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85" name="Freeform 255">
                <a:extLst>
                  <a:ext uri="{FF2B5EF4-FFF2-40B4-BE49-F238E27FC236}">
                    <a16:creationId xmlns:a16="http://schemas.microsoft.com/office/drawing/2014/main" id="{7C7E1C90-6413-9ADC-B5FE-38389389613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251201" y="4337050"/>
                <a:ext cx="231775" cy="69850"/>
              </a:xfrm>
              <a:custGeom>
                <a:avLst/>
                <a:gdLst>
                  <a:gd name="T0" fmla="*/ 57 w 146"/>
                  <a:gd name="T1" fmla="*/ 34 h 44"/>
                  <a:gd name="T2" fmla="*/ 62 w 146"/>
                  <a:gd name="T3" fmla="*/ 34 h 44"/>
                  <a:gd name="T4" fmla="*/ 63 w 146"/>
                  <a:gd name="T5" fmla="*/ 33 h 44"/>
                  <a:gd name="T6" fmla="*/ 64 w 146"/>
                  <a:gd name="T7" fmla="*/ 34 h 44"/>
                  <a:gd name="T8" fmla="*/ 65 w 146"/>
                  <a:gd name="T9" fmla="*/ 34 h 44"/>
                  <a:gd name="T10" fmla="*/ 66 w 146"/>
                  <a:gd name="T11" fmla="*/ 35 h 44"/>
                  <a:gd name="T12" fmla="*/ 67 w 146"/>
                  <a:gd name="T13" fmla="*/ 36 h 44"/>
                  <a:gd name="T14" fmla="*/ 70 w 146"/>
                  <a:gd name="T15" fmla="*/ 39 h 44"/>
                  <a:gd name="T16" fmla="*/ 71 w 146"/>
                  <a:gd name="T17" fmla="*/ 40 h 44"/>
                  <a:gd name="T18" fmla="*/ 71 w 146"/>
                  <a:gd name="T19" fmla="*/ 41 h 44"/>
                  <a:gd name="T20" fmla="*/ 72 w 146"/>
                  <a:gd name="T21" fmla="*/ 42 h 44"/>
                  <a:gd name="T22" fmla="*/ 73 w 146"/>
                  <a:gd name="T23" fmla="*/ 42 h 44"/>
                  <a:gd name="T24" fmla="*/ 78 w 146"/>
                  <a:gd name="T25" fmla="*/ 42 h 44"/>
                  <a:gd name="T26" fmla="*/ 93 w 146"/>
                  <a:gd name="T27" fmla="*/ 44 h 44"/>
                  <a:gd name="T28" fmla="*/ 95 w 146"/>
                  <a:gd name="T29" fmla="*/ 44 h 44"/>
                  <a:gd name="T30" fmla="*/ 98 w 146"/>
                  <a:gd name="T31" fmla="*/ 43 h 44"/>
                  <a:gd name="T32" fmla="*/ 101 w 146"/>
                  <a:gd name="T33" fmla="*/ 41 h 44"/>
                  <a:gd name="T34" fmla="*/ 103 w 146"/>
                  <a:gd name="T35" fmla="*/ 39 h 44"/>
                  <a:gd name="T36" fmla="*/ 105 w 146"/>
                  <a:gd name="T37" fmla="*/ 37 h 44"/>
                  <a:gd name="T38" fmla="*/ 112 w 146"/>
                  <a:gd name="T39" fmla="*/ 29 h 44"/>
                  <a:gd name="T40" fmla="*/ 113 w 146"/>
                  <a:gd name="T41" fmla="*/ 28 h 44"/>
                  <a:gd name="T42" fmla="*/ 114 w 146"/>
                  <a:gd name="T43" fmla="*/ 27 h 44"/>
                  <a:gd name="T44" fmla="*/ 115 w 146"/>
                  <a:gd name="T45" fmla="*/ 24 h 44"/>
                  <a:gd name="T46" fmla="*/ 116 w 146"/>
                  <a:gd name="T47" fmla="*/ 23 h 44"/>
                  <a:gd name="T48" fmla="*/ 117 w 146"/>
                  <a:gd name="T49" fmla="*/ 22 h 44"/>
                  <a:gd name="T50" fmla="*/ 118 w 146"/>
                  <a:gd name="T51" fmla="*/ 21 h 44"/>
                  <a:gd name="T52" fmla="*/ 119 w 146"/>
                  <a:gd name="T53" fmla="*/ 20 h 44"/>
                  <a:gd name="T54" fmla="*/ 129 w 146"/>
                  <a:gd name="T55" fmla="*/ 17 h 44"/>
                  <a:gd name="T56" fmla="*/ 130 w 146"/>
                  <a:gd name="T57" fmla="*/ 16 h 44"/>
                  <a:gd name="T58" fmla="*/ 132 w 146"/>
                  <a:gd name="T59" fmla="*/ 15 h 44"/>
                  <a:gd name="T60" fmla="*/ 133 w 146"/>
                  <a:gd name="T61" fmla="*/ 14 h 44"/>
                  <a:gd name="T62" fmla="*/ 146 w 146"/>
                  <a:gd name="T63" fmla="*/ 0 h 44"/>
                  <a:gd name="T64" fmla="*/ 0 w 146"/>
                  <a:gd name="T65" fmla="*/ 5 h 44"/>
                  <a:gd name="T66" fmla="*/ 1 w 146"/>
                  <a:gd name="T67" fmla="*/ 9 h 44"/>
                  <a:gd name="T68" fmla="*/ 4 w 146"/>
                  <a:gd name="T69" fmla="*/ 11 h 44"/>
                  <a:gd name="T70" fmla="*/ 7 w 146"/>
                  <a:gd name="T71" fmla="*/ 14 h 44"/>
                  <a:gd name="T72" fmla="*/ 9 w 146"/>
                  <a:gd name="T73" fmla="*/ 16 h 44"/>
                  <a:gd name="T74" fmla="*/ 11 w 146"/>
                  <a:gd name="T75" fmla="*/ 16 h 44"/>
                  <a:gd name="T76" fmla="*/ 12 w 146"/>
                  <a:gd name="T77" fmla="*/ 16 h 44"/>
                  <a:gd name="T78" fmla="*/ 19 w 146"/>
                  <a:gd name="T79" fmla="*/ 16 h 44"/>
                  <a:gd name="T80" fmla="*/ 20 w 146"/>
                  <a:gd name="T81" fmla="*/ 17 h 44"/>
                  <a:gd name="T82" fmla="*/ 22 w 146"/>
                  <a:gd name="T83" fmla="*/ 17 h 44"/>
                  <a:gd name="T84" fmla="*/ 25 w 146"/>
                  <a:gd name="T85" fmla="*/ 18 h 44"/>
                  <a:gd name="T86" fmla="*/ 30 w 146"/>
                  <a:gd name="T87" fmla="*/ 19 h 44"/>
                  <a:gd name="T88" fmla="*/ 31 w 146"/>
                  <a:gd name="T89" fmla="*/ 19 h 44"/>
                  <a:gd name="T90" fmla="*/ 33 w 146"/>
                  <a:gd name="T91" fmla="*/ 20 h 44"/>
                  <a:gd name="T92" fmla="*/ 34 w 146"/>
                  <a:gd name="T93" fmla="*/ 22 h 44"/>
                  <a:gd name="T94" fmla="*/ 36 w 146"/>
                  <a:gd name="T95" fmla="*/ 26 h 44"/>
                  <a:gd name="T96" fmla="*/ 36 w 146"/>
                  <a:gd name="T97" fmla="*/ 28 h 44"/>
                  <a:gd name="T98" fmla="*/ 37 w 146"/>
                  <a:gd name="T99" fmla="*/ 28 h 44"/>
                  <a:gd name="T100" fmla="*/ 37 w 146"/>
                  <a:gd name="T101" fmla="*/ 29 h 44"/>
                  <a:gd name="T102" fmla="*/ 39 w 146"/>
                  <a:gd name="T103" fmla="*/ 30 h 44"/>
                  <a:gd name="T104" fmla="*/ 40 w 146"/>
                  <a:gd name="T105" fmla="*/ 31 h 44"/>
                  <a:gd name="T106" fmla="*/ 42 w 146"/>
                  <a:gd name="T107" fmla="*/ 32 h 44"/>
                  <a:gd name="T108" fmla="*/ 53 w 146"/>
                  <a:gd name="T109" fmla="*/ 34 h 4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</a:cxnLst>
                <a:rect l="0" t="0" r="r" b="b"/>
                <a:pathLst>
                  <a:path w="146" h="44">
                    <a:moveTo>
                      <a:pt x="57" y="34"/>
                    </a:moveTo>
                    <a:lnTo>
                      <a:pt x="62" y="34"/>
                    </a:lnTo>
                    <a:lnTo>
                      <a:pt x="63" y="33"/>
                    </a:lnTo>
                    <a:lnTo>
                      <a:pt x="64" y="34"/>
                    </a:lnTo>
                    <a:lnTo>
                      <a:pt x="65" y="34"/>
                    </a:lnTo>
                    <a:lnTo>
                      <a:pt x="66" y="35"/>
                    </a:lnTo>
                    <a:lnTo>
                      <a:pt x="67" y="36"/>
                    </a:lnTo>
                    <a:lnTo>
                      <a:pt x="70" y="39"/>
                    </a:lnTo>
                    <a:lnTo>
                      <a:pt x="71" y="40"/>
                    </a:lnTo>
                    <a:lnTo>
                      <a:pt x="71" y="41"/>
                    </a:lnTo>
                    <a:lnTo>
                      <a:pt x="72" y="42"/>
                    </a:lnTo>
                    <a:lnTo>
                      <a:pt x="73" y="42"/>
                    </a:lnTo>
                    <a:lnTo>
                      <a:pt x="78" y="42"/>
                    </a:lnTo>
                    <a:lnTo>
                      <a:pt x="93" y="44"/>
                    </a:lnTo>
                    <a:lnTo>
                      <a:pt x="95" y="44"/>
                    </a:lnTo>
                    <a:lnTo>
                      <a:pt x="98" y="43"/>
                    </a:lnTo>
                    <a:lnTo>
                      <a:pt x="101" y="41"/>
                    </a:lnTo>
                    <a:lnTo>
                      <a:pt x="103" y="39"/>
                    </a:lnTo>
                    <a:lnTo>
                      <a:pt x="105" y="37"/>
                    </a:lnTo>
                    <a:lnTo>
                      <a:pt x="112" y="29"/>
                    </a:lnTo>
                    <a:lnTo>
                      <a:pt x="113" y="28"/>
                    </a:lnTo>
                    <a:lnTo>
                      <a:pt x="114" y="27"/>
                    </a:lnTo>
                    <a:lnTo>
                      <a:pt x="115" y="24"/>
                    </a:lnTo>
                    <a:lnTo>
                      <a:pt x="116" y="23"/>
                    </a:lnTo>
                    <a:lnTo>
                      <a:pt x="117" y="22"/>
                    </a:lnTo>
                    <a:lnTo>
                      <a:pt x="118" y="21"/>
                    </a:lnTo>
                    <a:lnTo>
                      <a:pt x="119" y="20"/>
                    </a:lnTo>
                    <a:lnTo>
                      <a:pt x="129" y="17"/>
                    </a:lnTo>
                    <a:lnTo>
                      <a:pt x="130" y="16"/>
                    </a:lnTo>
                    <a:lnTo>
                      <a:pt x="132" y="15"/>
                    </a:lnTo>
                    <a:lnTo>
                      <a:pt x="133" y="14"/>
                    </a:lnTo>
                    <a:lnTo>
                      <a:pt x="146" y="0"/>
                    </a:lnTo>
                    <a:moveTo>
                      <a:pt x="0" y="5"/>
                    </a:moveTo>
                    <a:lnTo>
                      <a:pt x="1" y="9"/>
                    </a:lnTo>
                    <a:lnTo>
                      <a:pt x="4" y="11"/>
                    </a:lnTo>
                    <a:lnTo>
                      <a:pt x="7" y="14"/>
                    </a:lnTo>
                    <a:lnTo>
                      <a:pt x="9" y="16"/>
                    </a:lnTo>
                    <a:lnTo>
                      <a:pt x="11" y="16"/>
                    </a:lnTo>
                    <a:lnTo>
                      <a:pt x="12" y="16"/>
                    </a:lnTo>
                    <a:lnTo>
                      <a:pt x="19" y="16"/>
                    </a:lnTo>
                    <a:lnTo>
                      <a:pt x="20" y="17"/>
                    </a:lnTo>
                    <a:lnTo>
                      <a:pt x="22" y="17"/>
                    </a:lnTo>
                    <a:lnTo>
                      <a:pt x="25" y="18"/>
                    </a:lnTo>
                    <a:lnTo>
                      <a:pt x="30" y="19"/>
                    </a:lnTo>
                    <a:lnTo>
                      <a:pt x="31" y="19"/>
                    </a:lnTo>
                    <a:lnTo>
                      <a:pt x="33" y="20"/>
                    </a:lnTo>
                    <a:lnTo>
                      <a:pt x="34" y="22"/>
                    </a:lnTo>
                    <a:lnTo>
                      <a:pt x="36" y="26"/>
                    </a:lnTo>
                    <a:lnTo>
                      <a:pt x="36" y="28"/>
                    </a:lnTo>
                    <a:lnTo>
                      <a:pt x="37" y="28"/>
                    </a:lnTo>
                    <a:lnTo>
                      <a:pt x="37" y="29"/>
                    </a:lnTo>
                    <a:lnTo>
                      <a:pt x="39" y="30"/>
                    </a:lnTo>
                    <a:lnTo>
                      <a:pt x="40" y="31"/>
                    </a:lnTo>
                    <a:lnTo>
                      <a:pt x="42" y="32"/>
                    </a:lnTo>
                    <a:lnTo>
                      <a:pt x="53" y="3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86" name="Freeform 256">
                <a:extLst>
                  <a:ext uri="{FF2B5EF4-FFF2-40B4-BE49-F238E27FC236}">
                    <a16:creationId xmlns:a16="http://schemas.microsoft.com/office/drawing/2014/main" id="{A9536BB0-BFA5-5159-7915-E8DD5741529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332288" y="3957638"/>
                <a:ext cx="119063" cy="93663"/>
              </a:xfrm>
              <a:custGeom>
                <a:avLst/>
                <a:gdLst>
                  <a:gd name="T0" fmla="*/ 0 w 75"/>
                  <a:gd name="T1" fmla="*/ 0 h 59"/>
                  <a:gd name="T2" fmla="*/ 13 w 75"/>
                  <a:gd name="T3" fmla="*/ 7 h 59"/>
                  <a:gd name="T4" fmla="*/ 45 w 75"/>
                  <a:gd name="T5" fmla="*/ 16 h 59"/>
                  <a:gd name="T6" fmla="*/ 51 w 75"/>
                  <a:gd name="T7" fmla="*/ 18 h 59"/>
                  <a:gd name="T8" fmla="*/ 67 w 75"/>
                  <a:gd name="T9" fmla="*/ 29 h 59"/>
                  <a:gd name="T10" fmla="*/ 68 w 75"/>
                  <a:gd name="T11" fmla="*/ 31 h 59"/>
                  <a:gd name="T12" fmla="*/ 71 w 75"/>
                  <a:gd name="T13" fmla="*/ 34 h 59"/>
                  <a:gd name="T14" fmla="*/ 72 w 75"/>
                  <a:gd name="T15" fmla="*/ 36 h 59"/>
                  <a:gd name="T16" fmla="*/ 73 w 75"/>
                  <a:gd name="T17" fmla="*/ 38 h 59"/>
                  <a:gd name="T18" fmla="*/ 74 w 75"/>
                  <a:gd name="T19" fmla="*/ 41 h 59"/>
                  <a:gd name="T20" fmla="*/ 75 w 75"/>
                  <a:gd name="T21" fmla="*/ 45 h 59"/>
                  <a:gd name="T22" fmla="*/ 75 w 75"/>
                  <a:gd name="T23" fmla="*/ 48 h 59"/>
                  <a:gd name="T24" fmla="*/ 75 w 75"/>
                  <a:gd name="T25" fmla="*/ 52 h 59"/>
                  <a:gd name="T26" fmla="*/ 74 w 75"/>
                  <a:gd name="T27" fmla="*/ 55 h 59"/>
                  <a:gd name="T28" fmla="*/ 73 w 75"/>
                  <a:gd name="T29" fmla="*/ 59 h 5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75" h="59">
                    <a:moveTo>
                      <a:pt x="0" y="0"/>
                    </a:moveTo>
                    <a:lnTo>
                      <a:pt x="13" y="7"/>
                    </a:lnTo>
                    <a:lnTo>
                      <a:pt x="45" y="16"/>
                    </a:lnTo>
                    <a:lnTo>
                      <a:pt x="51" y="18"/>
                    </a:lnTo>
                    <a:lnTo>
                      <a:pt x="67" y="29"/>
                    </a:lnTo>
                    <a:lnTo>
                      <a:pt x="68" y="31"/>
                    </a:lnTo>
                    <a:lnTo>
                      <a:pt x="71" y="34"/>
                    </a:lnTo>
                    <a:lnTo>
                      <a:pt x="72" y="36"/>
                    </a:lnTo>
                    <a:lnTo>
                      <a:pt x="73" y="38"/>
                    </a:lnTo>
                    <a:lnTo>
                      <a:pt x="74" y="41"/>
                    </a:lnTo>
                    <a:lnTo>
                      <a:pt x="75" y="45"/>
                    </a:lnTo>
                    <a:lnTo>
                      <a:pt x="75" y="48"/>
                    </a:lnTo>
                    <a:lnTo>
                      <a:pt x="75" y="52"/>
                    </a:lnTo>
                    <a:lnTo>
                      <a:pt x="74" y="55"/>
                    </a:lnTo>
                    <a:lnTo>
                      <a:pt x="73" y="5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87" name="Freeform 257">
                <a:extLst>
                  <a:ext uri="{FF2B5EF4-FFF2-40B4-BE49-F238E27FC236}">
                    <a16:creationId xmlns:a16="http://schemas.microsoft.com/office/drawing/2014/main" id="{2D02DAA7-D5F2-2800-DB4C-A96A81DDBF2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659188" y="3981450"/>
                <a:ext cx="84138" cy="90488"/>
              </a:xfrm>
              <a:custGeom>
                <a:avLst/>
                <a:gdLst>
                  <a:gd name="T0" fmla="*/ 0 w 53"/>
                  <a:gd name="T1" fmla="*/ 57 h 57"/>
                  <a:gd name="T2" fmla="*/ 6 w 53"/>
                  <a:gd name="T3" fmla="*/ 40 h 57"/>
                  <a:gd name="T4" fmla="*/ 7 w 53"/>
                  <a:gd name="T5" fmla="*/ 39 h 57"/>
                  <a:gd name="T6" fmla="*/ 10 w 53"/>
                  <a:gd name="T7" fmla="*/ 33 h 57"/>
                  <a:gd name="T8" fmla="*/ 10 w 53"/>
                  <a:gd name="T9" fmla="*/ 32 h 57"/>
                  <a:gd name="T10" fmla="*/ 11 w 53"/>
                  <a:gd name="T11" fmla="*/ 31 h 57"/>
                  <a:gd name="T12" fmla="*/ 11 w 53"/>
                  <a:gd name="T13" fmla="*/ 31 h 57"/>
                  <a:gd name="T14" fmla="*/ 11 w 53"/>
                  <a:gd name="T15" fmla="*/ 31 h 57"/>
                  <a:gd name="T16" fmla="*/ 11 w 53"/>
                  <a:gd name="T17" fmla="*/ 30 h 57"/>
                  <a:gd name="T18" fmla="*/ 11 w 53"/>
                  <a:gd name="T19" fmla="*/ 28 h 57"/>
                  <a:gd name="T20" fmla="*/ 11 w 53"/>
                  <a:gd name="T21" fmla="*/ 26 h 57"/>
                  <a:gd name="T22" fmla="*/ 12 w 53"/>
                  <a:gd name="T23" fmla="*/ 25 h 57"/>
                  <a:gd name="T24" fmla="*/ 13 w 53"/>
                  <a:gd name="T25" fmla="*/ 23 h 57"/>
                  <a:gd name="T26" fmla="*/ 14 w 53"/>
                  <a:gd name="T27" fmla="*/ 22 h 57"/>
                  <a:gd name="T28" fmla="*/ 15 w 53"/>
                  <a:gd name="T29" fmla="*/ 22 h 57"/>
                  <a:gd name="T30" fmla="*/ 17 w 53"/>
                  <a:gd name="T31" fmla="*/ 21 h 57"/>
                  <a:gd name="T32" fmla="*/ 20 w 53"/>
                  <a:gd name="T33" fmla="*/ 19 h 57"/>
                  <a:gd name="T34" fmla="*/ 31 w 53"/>
                  <a:gd name="T35" fmla="*/ 16 h 57"/>
                  <a:gd name="T36" fmla="*/ 35 w 53"/>
                  <a:gd name="T37" fmla="*/ 14 h 57"/>
                  <a:gd name="T38" fmla="*/ 38 w 53"/>
                  <a:gd name="T39" fmla="*/ 12 h 57"/>
                  <a:gd name="T40" fmla="*/ 41 w 53"/>
                  <a:gd name="T41" fmla="*/ 9 h 57"/>
                  <a:gd name="T42" fmla="*/ 43 w 53"/>
                  <a:gd name="T43" fmla="*/ 4 h 57"/>
                  <a:gd name="T44" fmla="*/ 44 w 53"/>
                  <a:gd name="T45" fmla="*/ 3 h 57"/>
                  <a:gd name="T46" fmla="*/ 46 w 53"/>
                  <a:gd name="T47" fmla="*/ 2 h 57"/>
                  <a:gd name="T48" fmla="*/ 48 w 53"/>
                  <a:gd name="T49" fmla="*/ 1 h 57"/>
                  <a:gd name="T50" fmla="*/ 50 w 53"/>
                  <a:gd name="T51" fmla="*/ 1 h 57"/>
                  <a:gd name="T52" fmla="*/ 53 w 53"/>
                  <a:gd name="T53" fmla="*/ 0 h 5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</a:cxnLst>
                <a:rect l="0" t="0" r="r" b="b"/>
                <a:pathLst>
                  <a:path w="53" h="57">
                    <a:moveTo>
                      <a:pt x="0" y="57"/>
                    </a:moveTo>
                    <a:lnTo>
                      <a:pt x="6" y="40"/>
                    </a:lnTo>
                    <a:lnTo>
                      <a:pt x="7" y="39"/>
                    </a:lnTo>
                    <a:lnTo>
                      <a:pt x="10" y="33"/>
                    </a:lnTo>
                    <a:lnTo>
                      <a:pt x="10" y="32"/>
                    </a:lnTo>
                    <a:lnTo>
                      <a:pt x="11" y="31"/>
                    </a:lnTo>
                    <a:lnTo>
                      <a:pt x="11" y="31"/>
                    </a:lnTo>
                    <a:lnTo>
                      <a:pt x="11" y="31"/>
                    </a:lnTo>
                    <a:lnTo>
                      <a:pt x="11" y="30"/>
                    </a:lnTo>
                    <a:lnTo>
                      <a:pt x="11" y="28"/>
                    </a:lnTo>
                    <a:lnTo>
                      <a:pt x="11" y="26"/>
                    </a:lnTo>
                    <a:lnTo>
                      <a:pt x="12" y="25"/>
                    </a:lnTo>
                    <a:lnTo>
                      <a:pt x="13" y="23"/>
                    </a:lnTo>
                    <a:lnTo>
                      <a:pt x="14" y="22"/>
                    </a:lnTo>
                    <a:lnTo>
                      <a:pt x="15" y="22"/>
                    </a:lnTo>
                    <a:lnTo>
                      <a:pt x="17" y="21"/>
                    </a:lnTo>
                    <a:lnTo>
                      <a:pt x="20" y="19"/>
                    </a:lnTo>
                    <a:lnTo>
                      <a:pt x="31" y="16"/>
                    </a:lnTo>
                    <a:lnTo>
                      <a:pt x="35" y="14"/>
                    </a:lnTo>
                    <a:lnTo>
                      <a:pt x="38" y="12"/>
                    </a:lnTo>
                    <a:lnTo>
                      <a:pt x="41" y="9"/>
                    </a:lnTo>
                    <a:lnTo>
                      <a:pt x="43" y="4"/>
                    </a:lnTo>
                    <a:lnTo>
                      <a:pt x="44" y="3"/>
                    </a:lnTo>
                    <a:lnTo>
                      <a:pt x="46" y="2"/>
                    </a:lnTo>
                    <a:lnTo>
                      <a:pt x="48" y="1"/>
                    </a:lnTo>
                    <a:lnTo>
                      <a:pt x="50" y="1"/>
                    </a:lnTo>
                    <a:lnTo>
                      <a:pt x="53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88" name="Freeform 258">
                <a:extLst>
                  <a:ext uri="{FF2B5EF4-FFF2-40B4-BE49-F238E27FC236}">
                    <a16:creationId xmlns:a16="http://schemas.microsoft.com/office/drawing/2014/main" id="{CEF57001-D6C2-EF24-B40A-862D3D8EEBE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63963" y="3346450"/>
                <a:ext cx="17463" cy="42863"/>
              </a:xfrm>
              <a:custGeom>
                <a:avLst/>
                <a:gdLst>
                  <a:gd name="T0" fmla="*/ 3 w 11"/>
                  <a:gd name="T1" fmla="*/ 0 h 27"/>
                  <a:gd name="T2" fmla="*/ 2 w 11"/>
                  <a:gd name="T3" fmla="*/ 1 h 27"/>
                  <a:gd name="T4" fmla="*/ 1 w 11"/>
                  <a:gd name="T5" fmla="*/ 2 h 27"/>
                  <a:gd name="T6" fmla="*/ 1 w 11"/>
                  <a:gd name="T7" fmla="*/ 4 h 27"/>
                  <a:gd name="T8" fmla="*/ 0 w 11"/>
                  <a:gd name="T9" fmla="*/ 5 h 27"/>
                  <a:gd name="T10" fmla="*/ 0 w 11"/>
                  <a:gd name="T11" fmla="*/ 7 h 27"/>
                  <a:gd name="T12" fmla="*/ 0 w 11"/>
                  <a:gd name="T13" fmla="*/ 10 h 27"/>
                  <a:gd name="T14" fmla="*/ 0 w 11"/>
                  <a:gd name="T15" fmla="*/ 10 h 27"/>
                  <a:gd name="T16" fmla="*/ 0 w 11"/>
                  <a:gd name="T17" fmla="*/ 10 h 27"/>
                  <a:gd name="T18" fmla="*/ 6 w 11"/>
                  <a:gd name="T19" fmla="*/ 14 h 27"/>
                  <a:gd name="T20" fmla="*/ 7 w 11"/>
                  <a:gd name="T21" fmla="*/ 17 h 27"/>
                  <a:gd name="T22" fmla="*/ 9 w 11"/>
                  <a:gd name="T23" fmla="*/ 19 h 27"/>
                  <a:gd name="T24" fmla="*/ 11 w 11"/>
                  <a:gd name="T25" fmla="*/ 23 h 27"/>
                  <a:gd name="T26" fmla="*/ 10 w 11"/>
                  <a:gd name="T27" fmla="*/ 27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11" h="27">
                    <a:moveTo>
                      <a:pt x="3" y="0"/>
                    </a:moveTo>
                    <a:lnTo>
                      <a:pt x="2" y="1"/>
                    </a:lnTo>
                    <a:lnTo>
                      <a:pt x="1" y="2"/>
                    </a:lnTo>
                    <a:lnTo>
                      <a:pt x="1" y="4"/>
                    </a:lnTo>
                    <a:lnTo>
                      <a:pt x="0" y="5"/>
                    </a:lnTo>
                    <a:lnTo>
                      <a:pt x="0" y="7"/>
                    </a:lnTo>
                    <a:lnTo>
                      <a:pt x="0" y="10"/>
                    </a:lnTo>
                    <a:lnTo>
                      <a:pt x="0" y="10"/>
                    </a:lnTo>
                    <a:lnTo>
                      <a:pt x="0" y="10"/>
                    </a:lnTo>
                    <a:lnTo>
                      <a:pt x="6" y="14"/>
                    </a:lnTo>
                    <a:lnTo>
                      <a:pt x="7" y="17"/>
                    </a:lnTo>
                    <a:lnTo>
                      <a:pt x="9" y="19"/>
                    </a:lnTo>
                    <a:lnTo>
                      <a:pt x="11" y="23"/>
                    </a:lnTo>
                    <a:lnTo>
                      <a:pt x="10" y="2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89" name="Freeform 259">
                <a:extLst>
                  <a:ext uri="{FF2B5EF4-FFF2-40B4-BE49-F238E27FC236}">
                    <a16:creationId xmlns:a16="http://schemas.microsoft.com/office/drawing/2014/main" id="{DF5FA381-FC17-0B63-487B-851AFC103D6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10026" y="3417888"/>
                <a:ext cx="60325" cy="23813"/>
              </a:xfrm>
              <a:custGeom>
                <a:avLst/>
                <a:gdLst>
                  <a:gd name="T0" fmla="*/ 38 w 38"/>
                  <a:gd name="T1" fmla="*/ 15 h 15"/>
                  <a:gd name="T2" fmla="*/ 29 w 38"/>
                  <a:gd name="T3" fmla="*/ 11 h 15"/>
                  <a:gd name="T4" fmla="*/ 25 w 38"/>
                  <a:gd name="T5" fmla="*/ 10 h 15"/>
                  <a:gd name="T6" fmla="*/ 24 w 38"/>
                  <a:gd name="T7" fmla="*/ 9 h 15"/>
                  <a:gd name="T8" fmla="*/ 18 w 38"/>
                  <a:gd name="T9" fmla="*/ 1 h 15"/>
                  <a:gd name="T10" fmla="*/ 16 w 38"/>
                  <a:gd name="T11" fmla="*/ 0 h 15"/>
                  <a:gd name="T12" fmla="*/ 15 w 38"/>
                  <a:gd name="T13" fmla="*/ 0 h 15"/>
                  <a:gd name="T14" fmla="*/ 15 w 38"/>
                  <a:gd name="T15" fmla="*/ 0 h 15"/>
                  <a:gd name="T16" fmla="*/ 14 w 38"/>
                  <a:gd name="T17" fmla="*/ 1 h 15"/>
                  <a:gd name="T18" fmla="*/ 10 w 38"/>
                  <a:gd name="T19" fmla="*/ 4 h 15"/>
                  <a:gd name="T20" fmla="*/ 6 w 38"/>
                  <a:gd name="T21" fmla="*/ 7 h 15"/>
                  <a:gd name="T22" fmla="*/ 5 w 38"/>
                  <a:gd name="T23" fmla="*/ 8 h 15"/>
                  <a:gd name="T24" fmla="*/ 4 w 38"/>
                  <a:gd name="T25" fmla="*/ 9 h 15"/>
                  <a:gd name="T26" fmla="*/ 3 w 38"/>
                  <a:gd name="T27" fmla="*/ 9 h 15"/>
                  <a:gd name="T28" fmla="*/ 2 w 38"/>
                  <a:gd name="T29" fmla="*/ 11 h 15"/>
                  <a:gd name="T30" fmla="*/ 0 w 38"/>
                  <a:gd name="T31" fmla="*/ 14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38" h="15">
                    <a:moveTo>
                      <a:pt x="38" y="15"/>
                    </a:moveTo>
                    <a:lnTo>
                      <a:pt x="29" y="11"/>
                    </a:lnTo>
                    <a:lnTo>
                      <a:pt x="25" y="10"/>
                    </a:lnTo>
                    <a:lnTo>
                      <a:pt x="24" y="9"/>
                    </a:lnTo>
                    <a:lnTo>
                      <a:pt x="18" y="1"/>
                    </a:lnTo>
                    <a:lnTo>
                      <a:pt x="16" y="0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14" y="1"/>
                    </a:lnTo>
                    <a:lnTo>
                      <a:pt x="10" y="4"/>
                    </a:lnTo>
                    <a:lnTo>
                      <a:pt x="6" y="7"/>
                    </a:lnTo>
                    <a:lnTo>
                      <a:pt x="5" y="8"/>
                    </a:lnTo>
                    <a:lnTo>
                      <a:pt x="4" y="9"/>
                    </a:lnTo>
                    <a:lnTo>
                      <a:pt x="3" y="9"/>
                    </a:lnTo>
                    <a:lnTo>
                      <a:pt x="2" y="11"/>
                    </a:lnTo>
                    <a:lnTo>
                      <a:pt x="0" y="1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90" name="Freeform 260">
                <a:extLst>
                  <a:ext uri="{FF2B5EF4-FFF2-40B4-BE49-F238E27FC236}">
                    <a16:creationId xmlns:a16="http://schemas.microsoft.com/office/drawing/2014/main" id="{07CE3E7C-9DA6-9F72-51E8-7FF433AA9D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695701" y="4110038"/>
                <a:ext cx="6350" cy="19050"/>
              </a:xfrm>
              <a:custGeom>
                <a:avLst/>
                <a:gdLst>
                  <a:gd name="T0" fmla="*/ 1 w 4"/>
                  <a:gd name="T1" fmla="*/ 0 h 12"/>
                  <a:gd name="T2" fmla="*/ 0 w 4"/>
                  <a:gd name="T3" fmla="*/ 3 h 12"/>
                  <a:gd name="T4" fmla="*/ 1 w 4"/>
                  <a:gd name="T5" fmla="*/ 6 h 12"/>
                  <a:gd name="T6" fmla="*/ 2 w 4"/>
                  <a:gd name="T7" fmla="*/ 9 h 12"/>
                  <a:gd name="T8" fmla="*/ 4 w 4"/>
                  <a:gd name="T9" fmla="*/ 12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12">
                    <a:moveTo>
                      <a:pt x="1" y="0"/>
                    </a:moveTo>
                    <a:lnTo>
                      <a:pt x="0" y="3"/>
                    </a:lnTo>
                    <a:lnTo>
                      <a:pt x="1" y="6"/>
                    </a:lnTo>
                    <a:lnTo>
                      <a:pt x="2" y="9"/>
                    </a:lnTo>
                    <a:lnTo>
                      <a:pt x="4" y="1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91" name="Freeform 261">
                <a:extLst>
                  <a:ext uri="{FF2B5EF4-FFF2-40B4-BE49-F238E27FC236}">
                    <a16:creationId xmlns:a16="http://schemas.microsoft.com/office/drawing/2014/main" id="{4620C0ED-6880-B490-22A5-008CA2ECD5F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71913" y="3754438"/>
                <a:ext cx="38100" cy="61913"/>
              </a:xfrm>
              <a:custGeom>
                <a:avLst/>
                <a:gdLst>
                  <a:gd name="T0" fmla="*/ 24 w 24"/>
                  <a:gd name="T1" fmla="*/ 39 h 39"/>
                  <a:gd name="T2" fmla="*/ 20 w 24"/>
                  <a:gd name="T3" fmla="*/ 33 h 39"/>
                  <a:gd name="T4" fmla="*/ 20 w 24"/>
                  <a:gd name="T5" fmla="*/ 28 h 39"/>
                  <a:gd name="T6" fmla="*/ 19 w 24"/>
                  <a:gd name="T7" fmla="*/ 25 h 39"/>
                  <a:gd name="T8" fmla="*/ 19 w 24"/>
                  <a:gd name="T9" fmla="*/ 23 h 39"/>
                  <a:gd name="T10" fmla="*/ 19 w 24"/>
                  <a:gd name="T11" fmla="*/ 20 h 39"/>
                  <a:gd name="T12" fmla="*/ 20 w 24"/>
                  <a:gd name="T13" fmla="*/ 14 h 39"/>
                  <a:gd name="T14" fmla="*/ 20 w 24"/>
                  <a:gd name="T15" fmla="*/ 12 h 39"/>
                  <a:gd name="T16" fmla="*/ 20 w 24"/>
                  <a:gd name="T17" fmla="*/ 11 h 39"/>
                  <a:gd name="T18" fmla="*/ 19 w 24"/>
                  <a:gd name="T19" fmla="*/ 8 h 39"/>
                  <a:gd name="T20" fmla="*/ 17 w 24"/>
                  <a:gd name="T21" fmla="*/ 7 h 39"/>
                  <a:gd name="T22" fmla="*/ 0 w 24"/>
                  <a:gd name="T23" fmla="*/ 0 h 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24" h="39">
                    <a:moveTo>
                      <a:pt x="24" y="39"/>
                    </a:moveTo>
                    <a:lnTo>
                      <a:pt x="20" y="33"/>
                    </a:lnTo>
                    <a:lnTo>
                      <a:pt x="20" y="28"/>
                    </a:lnTo>
                    <a:lnTo>
                      <a:pt x="19" y="25"/>
                    </a:lnTo>
                    <a:lnTo>
                      <a:pt x="19" y="23"/>
                    </a:lnTo>
                    <a:lnTo>
                      <a:pt x="19" y="20"/>
                    </a:lnTo>
                    <a:lnTo>
                      <a:pt x="20" y="14"/>
                    </a:lnTo>
                    <a:lnTo>
                      <a:pt x="20" y="12"/>
                    </a:lnTo>
                    <a:lnTo>
                      <a:pt x="20" y="11"/>
                    </a:lnTo>
                    <a:lnTo>
                      <a:pt x="19" y="8"/>
                    </a:lnTo>
                    <a:lnTo>
                      <a:pt x="17" y="7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92" name="Freeform 262">
                <a:extLst>
                  <a:ext uri="{FF2B5EF4-FFF2-40B4-BE49-F238E27FC236}">
                    <a16:creationId xmlns:a16="http://schemas.microsoft.com/office/drawing/2014/main" id="{8B07A0BF-5226-5890-B9C2-69A4479A71DA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817938" y="2570163"/>
                <a:ext cx="26988" cy="136525"/>
              </a:xfrm>
              <a:custGeom>
                <a:avLst/>
                <a:gdLst>
                  <a:gd name="T0" fmla="*/ 0 w 17"/>
                  <a:gd name="T1" fmla="*/ 86 h 86"/>
                  <a:gd name="T2" fmla="*/ 3 w 17"/>
                  <a:gd name="T3" fmla="*/ 80 h 86"/>
                  <a:gd name="T4" fmla="*/ 6 w 17"/>
                  <a:gd name="T5" fmla="*/ 74 h 86"/>
                  <a:gd name="T6" fmla="*/ 8 w 17"/>
                  <a:gd name="T7" fmla="*/ 68 h 86"/>
                  <a:gd name="T8" fmla="*/ 8 w 17"/>
                  <a:gd name="T9" fmla="*/ 65 h 86"/>
                  <a:gd name="T10" fmla="*/ 8 w 17"/>
                  <a:gd name="T11" fmla="*/ 61 h 86"/>
                  <a:gd name="T12" fmla="*/ 8 w 17"/>
                  <a:gd name="T13" fmla="*/ 57 h 86"/>
                  <a:gd name="T14" fmla="*/ 8 w 17"/>
                  <a:gd name="T15" fmla="*/ 44 h 86"/>
                  <a:gd name="T16" fmla="*/ 8 w 17"/>
                  <a:gd name="T17" fmla="*/ 42 h 86"/>
                  <a:gd name="T18" fmla="*/ 8 w 17"/>
                  <a:gd name="T19" fmla="*/ 41 h 86"/>
                  <a:gd name="T20" fmla="*/ 8 w 17"/>
                  <a:gd name="T21" fmla="*/ 39 h 86"/>
                  <a:gd name="T22" fmla="*/ 8 w 17"/>
                  <a:gd name="T23" fmla="*/ 38 h 86"/>
                  <a:gd name="T24" fmla="*/ 8 w 17"/>
                  <a:gd name="T25" fmla="*/ 37 h 86"/>
                  <a:gd name="T26" fmla="*/ 8 w 17"/>
                  <a:gd name="T27" fmla="*/ 37 h 86"/>
                  <a:gd name="T28" fmla="*/ 8 w 17"/>
                  <a:gd name="T29" fmla="*/ 37 h 86"/>
                  <a:gd name="T30" fmla="*/ 9 w 17"/>
                  <a:gd name="T31" fmla="*/ 36 h 86"/>
                  <a:gd name="T32" fmla="*/ 9 w 17"/>
                  <a:gd name="T33" fmla="*/ 35 h 86"/>
                  <a:gd name="T34" fmla="*/ 13 w 17"/>
                  <a:gd name="T35" fmla="*/ 32 h 86"/>
                  <a:gd name="T36" fmla="*/ 15 w 17"/>
                  <a:gd name="T37" fmla="*/ 31 h 86"/>
                  <a:gd name="T38" fmla="*/ 15 w 17"/>
                  <a:gd name="T39" fmla="*/ 29 h 86"/>
                  <a:gd name="T40" fmla="*/ 16 w 17"/>
                  <a:gd name="T41" fmla="*/ 28 h 86"/>
                  <a:gd name="T42" fmla="*/ 17 w 17"/>
                  <a:gd name="T43" fmla="*/ 26 h 86"/>
                  <a:gd name="T44" fmla="*/ 17 w 17"/>
                  <a:gd name="T45" fmla="*/ 24 h 86"/>
                  <a:gd name="T46" fmla="*/ 17 w 17"/>
                  <a:gd name="T47" fmla="*/ 22 h 86"/>
                  <a:gd name="T48" fmla="*/ 17 w 17"/>
                  <a:gd name="T49" fmla="*/ 21 h 86"/>
                  <a:gd name="T50" fmla="*/ 16 w 17"/>
                  <a:gd name="T51" fmla="*/ 14 h 86"/>
                  <a:gd name="T52" fmla="*/ 15 w 17"/>
                  <a:gd name="T53" fmla="*/ 10 h 86"/>
                  <a:gd name="T54" fmla="*/ 14 w 17"/>
                  <a:gd name="T55" fmla="*/ 7 h 86"/>
                  <a:gd name="T56" fmla="*/ 13 w 17"/>
                  <a:gd name="T57" fmla="*/ 4 h 86"/>
                  <a:gd name="T58" fmla="*/ 11 w 17"/>
                  <a:gd name="T59" fmla="*/ 0 h 8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</a:cxnLst>
                <a:rect l="0" t="0" r="r" b="b"/>
                <a:pathLst>
                  <a:path w="17" h="86">
                    <a:moveTo>
                      <a:pt x="0" y="86"/>
                    </a:moveTo>
                    <a:lnTo>
                      <a:pt x="3" y="80"/>
                    </a:lnTo>
                    <a:moveTo>
                      <a:pt x="6" y="74"/>
                    </a:moveTo>
                    <a:lnTo>
                      <a:pt x="8" y="68"/>
                    </a:lnTo>
                    <a:lnTo>
                      <a:pt x="8" y="65"/>
                    </a:lnTo>
                    <a:lnTo>
                      <a:pt x="8" y="61"/>
                    </a:lnTo>
                    <a:lnTo>
                      <a:pt x="8" y="57"/>
                    </a:lnTo>
                    <a:lnTo>
                      <a:pt x="8" y="44"/>
                    </a:lnTo>
                    <a:lnTo>
                      <a:pt x="8" y="42"/>
                    </a:lnTo>
                    <a:lnTo>
                      <a:pt x="8" y="41"/>
                    </a:lnTo>
                    <a:lnTo>
                      <a:pt x="8" y="39"/>
                    </a:lnTo>
                    <a:lnTo>
                      <a:pt x="8" y="38"/>
                    </a:lnTo>
                    <a:lnTo>
                      <a:pt x="8" y="37"/>
                    </a:lnTo>
                    <a:lnTo>
                      <a:pt x="8" y="37"/>
                    </a:lnTo>
                    <a:lnTo>
                      <a:pt x="8" y="37"/>
                    </a:lnTo>
                    <a:lnTo>
                      <a:pt x="9" y="36"/>
                    </a:lnTo>
                    <a:lnTo>
                      <a:pt x="9" y="35"/>
                    </a:lnTo>
                    <a:lnTo>
                      <a:pt x="13" y="32"/>
                    </a:lnTo>
                    <a:lnTo>
                      <a:pt x="15" y="31"/>
                    </a:lnTo>
                    <a:lnTo>
                      <a:pt x="15" y="29"/>
                    </a:lnTo>
                    <a:lnTo>
                      <a:pt x="16" y="28"/>
                    </a:lnTo>
                    <a:lnTo>
                      <a:pt x="17" y="26"/>
                    </a:lnTo>
                    <a:lnTo>
                      <a:pt x="17" y="24"/>
                    </a:lnTo>
                    <a:lnTo>
                      <a:pt x="17" y="22"/>
                    </a:lnTo>
                    <a:lnTo>
                      <a:pt x="17" y="21"/>
                    </a:lnTo>
                    <a:lnTo>
                      <a:pt x="16" y="14"/>
                    </a:lnTo>
                    <a:lnTo>
                      <a:pt x="15" y="10"/>
                    </a:lnTo>
                    <a:lnTo>
                      <a:pt x="14" y="7"/>
                    </a:lnTo>
                    <a:lnTo>
                      <a:pt x="13" y="4"/>
                    </a:lnTo>
                    <a:lnTo>
                      <a:pt x="11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93" name="Freeform 263">
                <a:extLst>
                  <a:ext uri="{FF2B5EF4-FFF2-40B4-BE49-F238E27FC236}">
                    <a16:creationId xmlns:a16="http://schemas.microsoft.com/office/drawing/2014/main" id="{8DCCF3BC-7A8D-4985-EAFD-ACC54D6D02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87751" y="2701925"/>
                <a:ext cx="69850" cy="101600"/>
              </a:xfrm>
              <a:custGeom>
                <a:avLst/>
                <a:gdLst>
                  <a:gd name="T0" fmla="*/ 0 w 44"/>
                  <a:gd name="T1" fmla="*/ 64 h 64"/>
                  <a:gd name="T2" fmla="*/ 1 w 44"/>
                  <a:gd name="T3" fmla="*/ 63 h 64"/>
                  <a:gd name="T4" fmla="*/ 2 w 44"/>
                  <a:gd name="T5" fmla="*/ 61 h 64"/>
                  <a:gd name="T6" fmla="*/ 3 w 44"/>
                  <a:gd name="T7" fmla="*/ 60 h 64"/>
                  <a:gd name="T8" fmla="*/ 7 w 44"/>
                  <a:gd name="T9" fmla="*/ 57 h 64"/>
                  <a:gd name="T10" fmla="*/ 7 w 44"/>
                  <a:gd name="T11" fmla="*/ 56 h 64"/>
                  <a:gd name="T12" fmla="*/ 8 w 44"/>
                  <a:gd name="T13" fmla="*/ 55 h 64"/>
                  <a:gd name="T14" fmla="*/ 16 w 44"/>
                  <a:gd name="T15" fmla="*/ 42 h 64"/>
                  <a:gd name="T16" fmla="*/ 27 w 44"/>
                  <a:gd name="T17" fmla="*/ 24 h 64"/>
                  <a:gd name="T18" fmla="*/ 29 w 44"/>
                  <a:gd name="T19" fmla="*/ 23 h 64"/>
                  <a:gd name="T20" fmla="*/ 30 w 44"/>
                  <a:gd name="T21" fmla="*/ 21 h 64"/>
                  <a:gd name="T22" fmla="*/ 33 w 44"/>
                  <a:gd name="T23" fmla="*/ 18 h 64"/>
                  <a:gd name="T24" fmla="*/ 35 w 44"/>
                  <a:gd name="T25" fmla="*/ 18 h 64"/>
                  <a:gd name="T26" fmla="*/ 35 w 44"/>
                  <a:gd name="T27" fmla="*/ 16 h 64"/>
                  <a:gd name="T28" fmla="*/ 36 w 44"/>
                  <a:gd name="T29" fmla="*/ 14 h 64"/>
                  <a:gd name="T30" fmla="*/ 39 w 44"/>
                  <a:gd name="T31" fmla="*/ 7 h 64"/>
                  <a:gd name="T32" fmla="*/ 41 w 44"/>
                  <a:gd name="T33" fmla="*/ 5 h 64"/>
                  <a:gd name="T34" fmla="*/ 42 w 44"/>
                  <a:gd name="T35" fmla="*/ 3 h 64"/>
                  <a:gd name="T36" fmla="*/ 43 w 44"/>
                  <a:gd name="T37" fmla="*/ 1 h 64"/>
                  <a:gd name="T38" fmla="*/ 44 w 44"/>
                  <a:gd name="T39" fmla="*/ 0 h 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</a:cxnLst>
                <a:rect l="0" t="0" r="r" b="b"/>
                <a:pathLst>
                  <a:path w="44" h="64">
                    <a:moveTo>
                      <a:pt x="0" y="64"/>
                    </a:moveTo>
                    <a:lnTo>
                      <a:pt x="1" y="63"/>
                    </a:lnTo>
                    <a:lnTo>
                      <a:pt x="2" y="61"/>
                    </a:lnTo>
                    <a:lnTo>
                      <a:pt x="3" y="60"/>
                    </a:lnTo>
                    <a:lnTo>
                      <a:pt x="7" y="57"/>
                    </a:lnTo>
                    <a:lnTo>
                      <a:pt x="7" y="56"/>
                    </a:lnTo>
                    <a:lnTo>
                      <a:pt x="8" y="55"/>
                    </a:lnTo>
                    <a:lnTo>
                      <a:pt x="16" y="42"/>
                    </a:lnTo>
                    <a:lnTo>
                      <a:pt x="27" y="24"/>
                    </a:lnTo>
                    <a:lnTo>
                      <a:pt x="29" y="23"/>
                    </a:lnTo>
                    <a:lnTo>
                      <a:pt x="30" y="21"/>
                    </a:lnTo>
                    <a:lnTo>
                      <a:pt x="33" y="18"/>
                    </a:lnTo>
                    <a:lnTo>
                      <a:pt x="35" y="18"/>
                    </a:lnTo>
                    <a:lnTo>
                      <a:pt x="35" y="16"/>
                    </a:lnTo>
                    <a:lnTo>
                      <a:pt x="36" y="14"/>
                    </a:lnTo>
                    <a:lnTo>
                      <a:pt x="39" y="7"/>
                    </a:lnTo>
                    <a:lnTo>
                      <a:pt x="41" y="5"/>
                    </a:lnTo>
                    <a:lnTo>
                      <a:pt x="42" y="3"/>
                    </a:lnTo>
                    <a:lnTo>
                      <a:pt x="43" y="1"/>
                    </a:lnTo>
                    <a:lnTo>
                      <a:pt x="44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94" name="Freeform 264">
                <a:extLst>
                  <a:ext uri="{FF2B5EF4-FFF2-40B4-BE49-F238E27FC236}">
                    <a16:creationId xmlns:a16="http://schemas.microsoft.com/office/drawing/2014/main" id="{460D8E58-61B3-C23E-35A7-85E1144B22C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617913" y="2670175"/>
                <a:ext cx="52388" cy="38100"/>
              </a:xfrm>
              <a:custGeom>
                <a:avLst/>
                <a:gdLst>
                  <a:gd name="T0" fmla="*/ 0 w 33"/>
                  <a:gd name="T1" fmla="*/ 0 h 24"/>
                  <a:gd name="T2" fmla="*/ 4 w 33"/>
                  <a:gd name="T3" fmla="*/ 2 h 24"/>
                  <a:gd name="T4" fmla="*/ 6 w 33"/>
                  <a:gd name="T5" fmla="*/ 4 h 24"/>
                  <a:gd name="T6" fmla="*/ 7 w 33"/>
                  <a:gd name="T7" fmla="*/ 5 h 24"/>
                  <a:gd name="T8" fmla="*/ 16 w 33"/>
                  <a:gd name="T9" fmla="*/ 10 h 24"/>
                  <a:gd name="T10" fmla="*/ 23 w 33"/>
                  <a:gd name="T11" fmla="*/ 18 h 24"/>
                  <a:gd name="T12" fmla="*/ 33 w 33"/>
                  <a:gd name="T13" fmla="*/ 24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33" h="24">
                    <a:moveTo>
                      <a:pt x="0" y="0"/>
                    </a:moveTo>
                    <a:lnTo>
                      <a:pt x="4" y="2"/>
                    </a:lnTo>
                    <a:lnTo>
                      <a:pt x="6" y="4"/>
                    </a:lnTo>
                    <a:moveTo>
                      <a:pt x="7" y="5"/>
                    </a:moveTo>
                    <a:lnTo>
                      <a:pt x="16" y="10"/>
                    </a:lnTo>
                    <a:lnTo>
                      <a:pt x="23" y="18"/>
                    </a:lnTo>
                    <a:lnTo>
                      <a:pt x="33" y="2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95" name="Freeform 265">
                <a:extLst>
                  <a:ext uri="{FF2B5EF4-FFF2-40B4-BE49-F238E27FC236}">
                    <a16:creationId xmlns:a16="http://schemas.microsoft.com/office/drawing/2014/main" id="{80A5C9B8-8833-6A7A-8B66-93583AA2A2D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41601" y="3484563"/>
                <a:ext cx="244475" cy="261938"/>
              </a:xfrm>
              <a:custGeom>
                <a:avLst/>
                <a:gdLst>
                  <a:gd name="T0" fmla="*/ 154 w 154"/>
                  <a:gd name="T1" fmla="*/ 0 h 165"/>
                  <a:gd name="T2" fmla="*/ 153 w 154"/>
                  <a:gd name="T3" fmla="*/ 2 h 165"/>
                  <a:gd name="T4" fmla="*/ 152 w 154"/>
                  <a:gd name="T5" fmla="*/ 4 h 165"/>
                  <a:gd name="T6" fmla="*/ 150 w 154"/>
                  <a:gd name="T7" fmla="*/ 7 h 165"/>
                  <a:gd name="T8" fmla="*/ 149 w 154"/>
                  <a:gd name="T9" fmla="*/ 9 h 165"/>
                  <a:gd name="T10" fmla="*/ 147 w 154"/>
                  <a:gd name="T11" fmla="*/ 16 h 165"/>
                  <a:gd name="T12" fmla="*/ 147 w 154"/>
                  <a:gd name="T13" fmla="*/ 18 h 165"/>
                  <a:gd name="T14" fmla="*/ 146 w 154"/>
                  <a:gd name="T15" fmla="*/ 20 h 165"/>
                  <a:gd name="T16" fmla="*/ 144 w 154"/>
                  <a:gd name="T17" fmla="*/ 21 h 165"/>
                  <a:gd name="T18" fmla="*/ 143 w 154"/>
                  <a:gd name="T19" fmla="*/ 22 h 165"/>
                  <a:gd name="T20" fmla="*/ 138 w 154"/>
                  <a:gd name="T21" fmla="*/ 23 h 165"/>
                  <a:gd name="T22" fmla="*/ 138 w 154"/>
                  <a:gd name="T23" fmla="*/ 24 h 165"/>
                  <a:gd name="T24" fmla="*/ 137 w 154"/>
                  <a:gd name="T25" fmla="*/ 24 h 165"/>
                  <a:gd name="T26" fmla="*/ 133 w 154"/>
                  <a:gd name="T27" fmla="*/ 29 h 165"/>
                  <a:gd name="T28" fmla="*/ 131 w 154"/>
                  <a:gd name="T29" fmla="*/ 31 h 165"/>
                  <a:gd name="T30" fmla="*/ 122 w 154"/>
                  <a:gd name="T31" fmla="*/ 38 h 165"/>
                  <a:gd name="T32" fmla="*/ 120 w 154"/>
                  <a:gd name="T33" fmla="*/ 39 h 165"/>
                  <a:gd name="T34" fmla="*/ 118 w 154"/>
                  <a:gd name="T35" fmla="*/ 40 h 165"/>
                  <a:gd name="T36" fmla="*/ 114 w 154"/>
                  <a:gd name="T37" fmla="*/ 40 h 165"/>
                  <a:gd name="T38" fmla="*/ 112 w 154"/>
                  <a:gd name="T39" fmla="*/ 40 h 165"/>
                  <a:gd name="T40" fmla="*/ 107 w 154"/>
                  <a:gd name="T41" fmla="*/ 44 h 165"/>
                  <a:gd name="T42" fmla="*/ 104 w 154"/>
                  <a:gd name="T43" fmla="*/ 46 h 165"/>
                  <a:gd name="T44" fmla="*/ 101 w 154"/>
                  <a:gd name="T45" fmla="*/ 49 h 165"/>
                  <a:gd name="T46" fmla="*/ 98 w 154"/>
                  <a:gd name="T47" fmla="*/ 52 h 165"/>
                  <a:gd name="T48" fmla="*/ 97 w 154"/>
                  <a:gd name="T49" fmla="*/ 54 h 165"/>
                  <a:gd name="T50" fmla="*/ 96 w 154"/>
                  <a:gd name="T51" fmla="*/ 55 h 165"/>
                  <a:gd name="T52" fmla="*/ 92 w 154"/>
                  <a:gd name="T53" fmla="*/ 62 h 165"/>
                  <a:gd name="T54" fmla="*/ 91 w 154"/>
                  <a:gd name="T55" fmla="*/ 63 h 165"/>
                  <a:gd name="T56" fmla="*/ 90 w 154"/>
                  <a:gd name="T57" fmla="*/ 65 h 165"/>
                  <a:gd name="T58" fmla="*/ 86 w 154"/>
                  <a:gd name="T59" fmla="*/ 68 h 165"/>
                  <a:gd name="T60" fmla="*/ 85 w 154"/>
                  <a:gd name="T61" fmla="*/ 69 h 165"/>
                  <a:gd name="T62" fmla="*/ 84 w 154"/>
                  <a:gd name="T63" fmla="*/ 71 h 165"/>
                  <a:gd name="T64" fmla="*/ 81 w 154"/>
                  <a:gd name="T65" fmla="*/ 80 h 165"/>
                  <a:gd name="T66" fmla="*/ 80 w 154"/>
                  <a:gd name="T67" fmla="*/ 82 h 165"/>
                  <a:gd name="T68" fmla="*/ 78 w 154"/>
                  <a:gd name="T69" fmla="*/ 84 h 165"/>
                  <a:gd name="T70" fmla="*/ 77 w 154"/>
                  <a:gd name="T71" fmla="*/ 86 h 165"/>
                  <a:gd name="T72" fmla="*/ 76 w 154"/>
                  <a:gd name="T73" fmla="*/ 86 h 165"/>
                  <a:gd name="T74" fmla="*/ 74 w 154"/>
                  <a:gd name="T75" fmla="*/ 88 h 165"/>
                  <a:gd name="T76" fmla="*/ 74 w 154"/>
                  <a:gd name="T77" fmla="*/ 89 h 165"/>
                  <a:gd name="T78" fmla="*/ 70 w 154"/>
                  <a:gd name="T79" fmla="*/ 91 h 165"/>
                  <a:gd name="T80" fmla="*/ 67 w 154"/>
                  <a:gd name="T81" fmla="*/ 92 h 165"/>
                  <a:gd name="T82" fmla="*/ 37 w 154"/>
                  <a:gd name="T83" fmla="*/ 99 h 165"/>
                  <a:gd name="T84" fmla="*/ 34 w 154"/>
                  <a:gd name="T85" fmla="*/ 101 h 165"/>
                  <a:gd name="T86" fmla="*/ 32 w 154"/>
                  <a:gd name="T87" fmla="*/ 104 h 165"/>
                  <a:gd name="T88" fmla="*/ 30 w 154"/>
                  <a:gd name="T89" fmla="*/ 107 h 165"/>
                  <a:gd name="T90" fmla="*/ 28 w 154"/>
                  <a:gd name="T91" fmla="*/ 112 h 165"/>
                  <a:gd name="T92" fmla="*/ 28 w 154"/>
                  <a:gd name="T93" fmla="*/ 115 h 165"/>
                  <a:gd name="T94" fmla="*/ 26 w 154"/>
                  <a:gd name="T95" fmla="*/ 119 h 165"/>
                  <a:gd name="T96" fmla="*/ 25 w 154"/>
                  <a:gd name="T97" fmla="*/ 124 h 165"/>
                  <a:gd name="T98" fmla="*/ 24 w 154"/>
                  <a:gd name="T99" fmla="*/ 126 h 165"/>
                  <a:gd name="T100" fmla="*/ 23 w 154"/>
                  <a:gd name="T101" fmla="*/ 128 h 165"/>
                  <a:gd name="T102" fmla="*/ 22 w 154"/>
                  <a:gd name="T103" fmla="*/ 130 h 165"/>
                  <a:gd name="T104" fmla="*/ 19 w 154"/>
                  <a:gd name="T105" fmla="*/ 133 h 165"/>
                  <a:gd name="T106" fmla="*/ 14 w 154"/>
                  <a:gd name="T107" fmla="*/ 141 h 165"/>
                  <a:gd name="T108" fmla="*/ 13 w 154"/>
                  <a:gd name="T109" fmla="*/ 143 h 165"/>
                  <a:gd name="T110" fmla="*/ 7 w 154"/>
                  <a:gd name="T111" fmla="*/ 151 h 165"/>
                  <a:gd name="T112" fmla="*/ 4 w 154"/>
                  <a:gd name="T113" fmla="*/ 154 h 165"/>
                  <a:gd name="T114" fmla="*/ 2 w 154"/>
                  <a:gd name="T115" fmla="*/ 158 h 165"/>
                  <a:gd name="T116" fmla="*/ 1 w 154"/>
                  <a:gd name="T117" fmla="*/ 161 h 165"/>
                  <a:gd name="T118" fmla="*/ 0 w 154"/>
                  <a:gd name="T119" fmla="*/ 165 h 1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</a:cxnLst>
                <a:rect l="0" t="0" r="r" b="b"/>
                <a:pathLst>
                  <a:path w="154" h="165">
                    <a:moveTo>
                      <a:pt x="154" y="0"/>
                    </a:moveTo>
                    <a:lnTo>
                      <a:pt x="153" y="2"/>
                    </a:lnTo>
                    <a:lnTo>
                      <a:pt x="152" y="4"/>
                    </a:lnTo>
                    <a:lnTo>
                      <a:pt x="150" y="7"/>
                    </a:lnTo>
                    <a:lnTo>
                      <a:pt x="149" y="9"/>
                    </a:lnTo>
                    <a:lnTo>
                      <a:pt x="147" y="16"/>
                    </a:lnTo>
                    <a:lnTo>
                      <a:pt x="147" y="18"/>
                    </a:lnTo>
                    <a:lnTo>
                      <a:pt x="146" y="20"/>
                    </a:lnTo>
                    <a:lnTo>
                      <a:pt x="144" y="21"/>
                    </a:lnTo>
                    <a:lnTo>
                      <a:pt x="143" y="22"/>
                    </a:lnTo>
                    <a:lnTo>
                      <a:pt x="138" y="23"/>
                    </a:lnTo>
                    <a:lnTo>
                      <a:pt x="138" y="24"/>
                    </a:lnTo>
                    <a:lnTo>
                      <a:pt x="137" y="24"/>
                    </a:lnTo>
                    <a:lnTo>
                      <a:pt x="133" y="29"/>
                    </a:lnTo>
                    <a:lnTo>
                      <a:pt x="131" y="31"/>
                    </a:lnTo>
                    <a:lnTo>
                      <a:pt x="122" y="38"/>
                    </a:lnTo>
                    <a:lnTo>
                      <a:pt x="120" y="39"/>
                    </a:lnTo>
                    <a:lnTo>
                      <a:pt x="118" y="40"/>
                    </a:lnTo>
                    <a:lnTo>
                      <a:pt x="114" y="40"/>
                    </a:lnTo>
                    <a:lnTo>
                      <a:pt x="112" y="40"/>
                    </a:lnTo>
                    <a:lnTo>
                      <a:pt x="107" y="44"/>
                    </a:lnTo>
                    <a:lnTo>
                      <a:pt x="104" y="46"/>
                    </a:lnTo>
                    <a:lnTo>
                      <a:pt x="101" y="49"/>
                    </a:lnTo>
                    <a:lnTo>
                      <a:pt x="98" y="52"/>
                    </a:lnTo>
                    <a:lnTo>
                      <a:pt x="97" y="54"/>
                    </a:lnTo>
                    <a:lnTo>
                      <a:pt x="96" y="55"/>
                    </a:lnTo>
                    <a:lnTo>
                      <a:pt x="92" y="62"/>
                    </a:lnTo>
                    <a:lnTo>
                      <a:pt x="91" y="63"/>
                    </a:lnTo>
                    <a:lnTo>
                      <a:pt x="90" y="65"/>
                    </a:lnTo>
                    <a:lnTo>
                      <a:pt x="86" y="68"/>
                    </a:lnTo>
                    <a:lnTo>
                      <a:pt x="85" y="69"/>
                    </a:lnTo>
                    <a:lnTo>
                      <a:pt x="84" y="71"/>
                    </a:lnTo>
                    <a:lnTo>
                      <a:pt x="81" y="80"/>
                    </a:lnTo>
                    <a:lnTo>
                      <a:pt x="80" y="82"/>
                    </a:lnTo>
                    <a:lnTo>
                      <a:pt x="78" y="84"/>
                    </a:lnTo>
                    <a:lnTo>
                      <a:pt x="77" y="86"/>
                    </a:lnTo>
                    <a:lnTo>
                      <a:pt x="76" y="86"/>
                    </a:lnTo>
                    <a:lnTo>
                      <a:pt x="74" y="88"/>
                    </a:lnTo>
                    <a:lnTo>
                      <a:pt x="74" y="89"/>
                    </a:lnTo>
                    <a:lnTo>
                      <a:pt x="70" y="91"/>
                    </a:lnTo>
                    <a:lnTo>
                      <a:pt x="67" y="92"/>
                    </a:lnTo>
                    <a:lnTo>
                      <a:pt x="37" y="99"/>
                    </a:lnTo>
                    <a:lnTo>
                      <a:pt x="34" y="101"/>
                    </a:lnTo>
                    <a:lnTo>
                      <a:pt x="32" y="104"/>
                    </a:lnTo>
                    <a:lnTo>
                      <a:pt x="30" y="107"/>
                    </a:lnTo>
                    <a:lnTo>
                      <a:pt x="28" y="112"/>
                    </a:lnTo>
                    <a:lnTo>
                      <a:pt x="28" y="115"/>
                    </a:lnTo>
                    <a:lnTo>
                      <a:pt x="26" y="119"/>
                    </a:lnTo>
                    <a:lnTo>
                      <a:pt x="25" y="124"/>
                    </a:lnTo>
                    <a:lnTo>
                      <a:pt x="24" y="126"/>
                    </a:lnTo>
                    <a:lnTo>
                      <a:pt x="23" y="128"/>
                    </a:lnTo>
                    <a:lnTo>
                      <a:pt x="22" y="130"/>
                    </a:lnTo>
                    <a:lnTo>
                      <a:pt x="19" y="133"/>
                    </a:lnTo>
                    <a:lnTo>
                      <a:pt x="14" y="141"/>
                    </a:lnTo>
                    <a:lnTo>
                      <a:pt x="13" y="143"/>
                    </a:lnTo>
                    <a:lnTo>
                      <a:pt x="7" y="151"/>
                    </a:lnTo>
                    <a:lnTo>
                      <a:pt x="4" y="154"/>
                    </a:lnTo>
                    <a:lnTo>
                      <a:pt x="2" y="158"/>
                    </a:lnTo>
                    <a:lnTo>
                      <a:pt x="1" y="161"/>
                    </a:lnTo>
                    <a:lnTo>
                      <a:pt x="0" y="16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96" name="Freeform 266">
                <a:extLst>
                  <a:ext uri="{FF2B5EF4-FFF2-40B4-BE49-F238E27FC236}">
                    <a16:creationId xmlns:a16="http://schemas.microsoft.com/office/drawing/2014/main" id="{3AC2B962-5DF2-3240-D355-BE3A52938FE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70338" y="3402013"/>
                <a:ext cx="23813" cy="38100"/>
              </a:xfrm>
              <a:custGeom>
                <a:avLst/>
                <a:gdLst>
                  <a:gd name="T0" fmla="*/ 0 w 15"/>
                  <a:gd name="T1" fmla="*/ 0 h 24"/>
                  <a:gd name="T2" fmla="*/ 0 w 15"/>
                  <a:gd name="T3" fmla="*/ 1 h 24"/>
                  <a:gd name="T4" fmla="*/ 1 w 15"/>
                  <a:gd name="T5" fmla="*/ 1 h 24"/>
                  <a:gd name="T6" fmla="*/ 2 w 15"/>
                  <a:gd name="T7" fmla="*/ 2 h 24"/>
                  <a:gd name="T8" fmla="*/ 3 w 15"/>
                  <a:gd name="T9" fmla="*/ 1 h 24"/>
                  <a:gd name="T10" fmla="*/ 4 w 15"/>
                  <a:gd name="T11" fmla="*/ 2 h 24"/>
                  <a:gd name="T12" fmla="*/ 5 w 15"/>
                  <a:gd name="T13" fmla="*/ 2 h 24"/>
                  <a:gd name="T14" fmla="*/ 6 w 15"/>
                  <a:gd name="T15" fmla="*/ 3 h 24"/>
                  <a:gd name="T16" fmla="*/ 10 w 15"/>
                  <a:gd name="T17" fmla="*/ 14 h 24"/>
                  <a:gd name="T18" fmla="*/ 13 w 15"/>
                  <a:gd name="T19" fmla="*/ 21 h 24"/>
                  <a:gd name="T20" fmla="*/ 15 w 15"/>
                  <a:gd name="T21" fmla="*/ 24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15" h="24">
                    <a:moveTo>
                      <a:pt x="0" y="0"/>
                    </a:moveTo>
                    <a:lnTo>
                      <a:pt x="0" y="1"/>
                    </a:lnTo>
                    <a:lnTo>
                      <a:pt x="1" y="1"/>
                    </a:lnTo>
                    <a:lnTo>
                      <a:pt x="2" y="2"/>
                    </a:lnTo>
                    <a:lnTo>
                      <a:pt x="3" y="1"/>
                    </a:lnTo>
                    <a:lnTo>
                      <a:pt x="4" y="2"/>
                    </a:lnTo>
                    <a:lnTo>
                      <a:pt x="5" y="2"/>
                    </a:lnTo>
                    <a:lnTo>
                      <a:pt x="6" y="3"/>
                    </a:lnTo>
                    <a:lnTo>
                      <a:pt x="10" y="14"/>
                    </a:lnTo>
                    <a:lnTo>
                      <a:pt x="13" y="21"/>
                    </a:lnTo>
                    <a:lnTo>
                      <a:pt x="15" y="2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97" name="Freeform 267">
                <a:extLst>
                  <a:ext uri="{FF2B5EF4-FFF2-40B4-BE49-F238E27FC236}">
                    <a16:creationId xmlns:a16="http://schemas.microsoft.com/office/drawing/2014/main" id="{3A9F1FBA-7209-EDD7-64C9-80BC3484619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00488" y="3811588"/>
                <a:ext cx="7938" cy="53975"/>
              </a:xfrm>
              <a:custGeom>
                <a:avLst/>
                <a:gdLst>
                  <a:gd name="T0" fmla="*/ 5 w 5"/>
                  <a:gd name="T1" fmla="*/ 34 h 34"/>
                  <a:gd name="T2" fmla="*/ 3 w 5"/>
                  <a:gd name="T3" fmla="*/ 31 h 34"/>
                  <a:gd name="T4" fmla="*/ 3 w 5"/>
                  <a:gd name="T5" fmla="*/ 27 h 34"/>
                  <a:gd name="T6" fmla="*/ 2 w 5"/>
                  <a:gd name="T7" fmla="*/ 14 h 34"/>
                  <a:gd name="T8" fmla="*/ 2 w 5"/>
                  <a:gd name="T9" fmla="*/ 10 h 34"/>
                  <a:gd name="T10" fmla="*/ 0 w 5"/>
                  <a:gd name="T11" fmla="*/ 0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5" h="34">
                    <a:moveTo>
                      <a:pt x="5" y="34"/>
                    </a:moveTo>
                    <a:lnTo>
                      <a:pt x="3" y="31"/>
                    </a:lnTo>
                    <a:lnTo>
                      <a:pt x="3" y="27"/>
                    </a:lnTo>
                    <a:lnTo>
                      <a:pt x="2" y="14"/>
                    </a:lnTo>
                    <a:lnTo>
                      <a:pt x="2" y="10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98" name="Freeform 268">
                <a:extLst>
                  <a:ext uri="{FF2B5EF4-FFF2-40B4-BE49-F238E27FC236}">
                    <a16:creationId xmlns:a16="http://schemas.microsoft.com/office/drawing/2014/main" id="{03D0EF83-6FC8-FDAF-A4FD-95932097AA0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14751" y="3738563"/>
                <a:ext cx="28575" cy="246063"/>
              </a:xfrm>
              <a:custGeom>
                <a:avLst/>
                <a:gdLst>
                  <a:gd name="T0" fmla="*/ 18 w 18"/>
                  <a:gd name="T1" fmla="*/ 0 h 155"/>
                  <a:gd name="T2" fmla="*/ 18 w 18"/>
                  <a:gd name="T3" fmla="*/ 9 h 155"/>
                  <a:gd name="T4" fmla="*/ 17 w 18"/>
                  <a:gd name="T5" fmla="*/ 11 h 155"/>
                  <a:gd name="T6" fmla="*/ 17 w 18"/>
                  <a:gd name="T7" fmla="*/ 14 h 155"/>
                  <a:gd name="T8" fmla="*/ 16 w 18"/>
                  <a:gd name="T9" fmla="*/ 16 h 155"/>
                  <a:gd name="T10" fmla="*/ 15 w 18"/>
                  <a:gd name="T11" fmla="*/ 18 h 155"/>
                  <a:gd name="T12" fmla="*/ 14 w 18"/>
                  <a:gd name="T13" fmla="*/ 19 h 155"/>
                  <a:gd name="T14" fmla="*/ 9 w 18"/>
                  <a:gd name="T15" fmla="*/ 29 h 155"/>
                  <a:gd name="T16" fmla="*/ 7 w 18"/>
                  <a:gd name="T17" fmla="*/ 35 h 155"/>
                  <a:gd name="T18" fmla="*/ 4 w 18"/>
                  <a:gd name="T19" fmla="*/ 41 h 155"/>
                  <a:gd name="T20" fmla="*/ 3 w 18"/>
                  <a:gd name="T21" fmla="*/ 47 h 155"/>
                  <a:gd name="T22" fmla="*/ 4 w 18"/>
                  <a:gd name="T23" fmla="*/ 53 h 155"/>
                  <a:gd name="T24" fmla="*/ 5 w 18"/>
                  <a:gd name="T25" fmla="*/ 55 h 155"/>
                  <a:gd name="T26" fmla="*/ 6 w 18"/>
                  <a:gd name="T27" fmla="*/ 55 h 155"/>
                  <a:gd name="T28" fmla="*/ 7 w 18"/>
                  <a:gd name="T29" fmla="*/ 56 h 155"/>
                  <a:gd name="T30" fmla="*/ 8 w 18"/>
                  <a:gd name="T31" fmla="*/ 57 h 155"/>
                  <a:gd name="T32" fmla="*/ 12 w 18"/>
                  <a:gd name="T33" fmla="*/ 59 h 155"/>
                  <a:gd name="T34" fmla="*/ 13 w 18"/>
                  <a:gd name="T35" fmla="*/ 59 h 155"/>
                  <a:gd name="T36" fmla="*/ 14 w 18"/>
                  <a:gd name="T37" fmla="*/ 60 h 155"/>
                  <a:gd name="T38" fmla="*/ 14 w 18"/>
                  <a:gd name="T39" fmla="*/ 61 h 155"/>
                  <a:gd name="T40" fmla="*/ 15 w 18"/>
                  <a:gd name="T41" fmla="*/ 63 h 155"/>
                  <a:gd name="T42" fmla="*/ 15 w 18"/>
                  <a:gd name="T43" fmla="*/ 64 h 155"/>
                  <a:gd name="T44" fmla="*/ 15 w 18"/>
                  <a:gd name="T45" fmla="*/ 65 h 155"/>
                  <a:gd name="T46" fmla="*/ 14 w 18"/>
                  <a:gd name="T47" fmla="*/ 67 h 155"/>
                  <a:gd name="T48" fmla="*/ 14 w 18"/>
                  <a:gd name="T49" fmla="*/ 68 h 155"/>
                  <a:gd name="T50" fmla="*/ 10 w 18"/>
                  <a:gd name="T51" fmla="*/ 79 h 155"/>
                  <a:gd name="T52" fmla="*/ 9 w 18"/>
                  <a:gd name="T53" fmla="*/ 82 h 155"/>
                  <a:gd name="T54" fmla="*/ 9 w 18"/>
                  <a:gd name="T55" fmla="*/ 85 h 155"/>
                  <a:gd name="T56" fmla="*/ 7 w 18"/>
                  <a:gd name="T57" fmla="*/ 101 h 155"/>
                  <a:gd name="T58" fmla="*/ 0 w 18"/>
                  <a:gd name="T59" fmla="*/ 130 h 155"/>
                  <a:gd name="T60" fmla="*/ 0 w 18"/>
                  <a:gd name="T61" fmla="*/ 135 h 155"/>
                  <a:gd name="T62" fmla="*/ 0 w 18"/>
                  <a:gd name="T63" fmla="*/ 139 h 155"/>
                  <a:gd name="T64" fmla="*/ 0 w 18"/>
                  <a:gd name="T65" fmla="*/ 143 h 155"/>
                  <a:gd name="T66" fmla="*/ 1 w 18"/>
                  <a:gd name="T67" fmla="*/ 146 h 155"/>
                  <a:gd name="T68" fmla="*/ 3 w 18"/>
                  <a:gd name="T69" fmla="*/ 148 h 155"/>
                  <a:gd name="T70" fmla="*/ 5 w 18"/>
                  <a:gd name="T71" fmla="*/ 150 h 155"/>
                  <a:gd name="T72" fmla="*/ 8 w 18"/>
                  <a:gd name="T73" fmla="*/ 153 h 155"/>
                  <a:gd name="T74" fmla="*/ 9 w 18"/>
                  <a:gd name="T75" fmla="*/ 154 h 155"/>
                  <a:gd name="T76" fmla="*/ 11 w 18"/>
                  <a:gd name="T77" fmla="*/ 155 h 1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</a:cxnLst>
                <a:rect l="0" t="0" r="r" b="b"/>
                <a:pathLst>
                  <a:path w="18" h="155">
                    <a:moveTo>
                      <a:pt x="18" y="0"/>
                    </a:moveTo>
                    <a:lnTo>
                      <a:pt x="18" y="9"/>
                    </a:lnTo>
                    <a:lnTo>
                      <a:pt x="17" y="11"/>
                    </a:lnTo>
                    <a:lnTo>
                      <a:pt x="17" y="14"/>
                    </a:lnTo>
                    <a:lnTo>
                      <a:pt x="16" y="16"/>
                    </a:lnTo>
                    <a:lnTo>
                      <a:pt x="15" y="18"/>
                    </a:lnTo>
                    <a:lnTo>
                      <a:pt x="14" y="19"/>
                    </a:lnTo>
                    <a:lnTo>
                      <a:pt x="9" y="29"/>
                    </a:lnTo>
                    <a:lnTo>
                      <a:pt x="7" y="35"/>
                    </a:lnTo>
                    <a:lnTo>
                      <a:pt x="4" y="41"/>
                    </a:lnTo>
                    <a:lnTo>
                      <a:pt x="3" y="47"/>
                    </a:lnTo>
                    <a:lnTo>
                      <a:pt x="4" y="53"/>
                    </a:lnTo>
                    <a:lnTo>
                      <a:pt x="5" y="55"/>
                    </a:lnTo>
                    <a:lnTo>
                      <a:pt x="6" y="55"/>
                    </a:lnTo>
                    <a:lnTo>
                      <a:pt x="7" y="56"/>
                    </a:lnTo>
                    <a:lnTo>
                      <a:pt x="8" y="57"/>
                    </a:lnTo>
                    <a:lnTo>
                      <a:pt x="12" y="59"/>
                    </a:lnTo>
                    <a:lnTo>
                      <a:pt x="13" y="59"/>
                    </a:lnTo>
                    <a:lnTo>
                      <a:pt x="14" y="60"/>
                    </a:lnTo>
                    <a:lnTo>
                      <a:pt x="14" y="61"/>
                    </a:lnTo>
                    <a:lnTo>
                      <a:pt x="15" y="63"/>
                    </a:lnTo>
                    <a:lnTo>
                      <a:pt x="15" y="64"/>
                    </a:lnTo>
                    <a:lnTo>
                      <a:pt x="15" y="65"/>
                    </a:lnTo>
                    <a:lnTo>
                      <a:pt x="14" y="67"/>
                    </a:lnTo>
                    <a:lnTo>
                      <a:pt x="14" y="68"/>
                    </a:lnTo>
                    <a:lnTo>
                      <a:pt x="10" y="79"/>
                    </a:lnTo>
                    <a:lnTo>
                      <a:pt x="9" y="82"/>
                    </a:lnTo>
                    <a:lnTo>
                      <a:pt x="9" y="85"/>
                    </a:lnTo>
                    <a:lnTo>
                      <a:pt x="7" y="101"/>
                    </a:lnTo>
                    <a:lnTo>
                      <a:pt x="0" y="130"/>
                    </a:lnTo>
                    <a:lnTo>
                      <a:pt x="0" y="135"/>
                    </a:lnTo>
                    <a:lnTo>
                      <a:pt x="0" y="139"/>
                    </a:lnTo>
                    <a:lnTo>
                      <a:pt x="0" y="143"/>
                    </a:lnTo>
                    <a:lnTo>
                      <a:pt x="1" y="146"/>
                    </a:lnTo>
                    <a:lnTo>
                      <a:pt x="3" y="148"/>
                    </a:lnTo>
                    <a:lnTo>
                      <a:pt x="5" y="150"/>
                    </a:lnTo>
                    <a:lnTo>
                      <a:pt x="8" y="153"/>
                    </a:lnTo>
                    <a:lnTo>
                      <a:pt x="9" y="154"/>
                    </a:lnTo>
                    <a:lnTo>
                      <a:pt x="11" y="15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799" name="Freeform 269">
                <a:extLst>
                  <a:ext uri="{FF2B5EF4-FFF2-40B4-BE49-F238E27FC236}">
                    <a16:creationId xmlns:a16="http://schemas.microsoft.com/office/drawing/2014/main" id="{79BF2265-E971-3349-5973-09B3C59DF43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25701" y="3570288"/>
                <a:ext cx="34925" cy="25400"/>
              </a:xfrm>
              <a:custGeom>
                <a:avLst/>
                <a:gdLst>
                  <a:gd name="T0" fmla="*/ 22 w 22"/>
                  <a:gd name="T1" fmla="*/ 16 h 16"/>
                  <a:gd name="T2" fmla="*/ 16 w 22"/>
                  <a:gd name="T3" fmla="*/ 10 h 16"/>
                  <a:gd name="T4" fmla="*/ 14 w 22"/>
                  <a:gd name="T5" fmla="*/ 8 h 16"/>
                  <a:gd name="T6" fmla="*/ 8 w 22"/>
                  <a:gd name="T7" fmla="*/ 5 h 16"/>
                  <a:gd name="T8" fmla="*/ 6 w 22"/>
                  <a:gd name="T9" fmla="*/ 5 h 16"/>
                  <a:gd name="T10" fmla="*/ 2 w 22"/>
                  <a:gd name="T11" fmla="*/ 2 h 16"/>
                  <a:gd name="T12" fmla="*/ 0 w 22"/>
                  <a:gd name="T13" fmla="*/ 0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2" h="16">
                    <a:moveTo>
                      <a:pt x="22" y="16"/>
                    </a:moveTo>
                    <a:lnTo>
                      <a:pt x="16" y="10"/>
                    </a:lnTo>
                    <a:lnTo>
                      <a:pt x="14" y="8"/>
                    </a:lnTo>
                    <a:lnTo>
                      <a:pt x="8" y="5"/>
                    </a:lnTo>
                    <a:lnTo>
                      <a:pt x="6" y="5"/>
                    </a:lnTo>
                    <a:lnTo>
                      <a:pt x="2" y="2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00" name="Freeform 270">
                <a:extLst>
                  <a:ext uri="{FF2B5EF4-FFF2-40B4-BE49-F238E27FC236}">
                    <a16:creationId xmlns:a16="http://schemas.microsoft.com/office/drawing/2014/main" id="{D2939B5C-8A4C-D20B-FF0C-521D62F5C19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24301" y="2436813"/>
                <a:ext cx="138113" cy="125413"/>
              </a:xfrm>
              <a:custGeom>
                <a:avLst/>
                <a:gdLst>
                  <a:gd name="T0" fmla="*/ 0 w 87"/>
                  <a:gd name="T1" fmla="*/ 75 h 79"/>
                  <a:gd name="T2" fmla="*/ 2 w 87"/>
                  <a:gd name="T3" fmla="*/ 77 h 79"/>
                  <a:gd name="T4" fmla="*/ 4 w 87"/>
                  <a:gd name="T5" fmla="*/ 78 h 79"/>
                  <a:gd name="T6" fmla="*/ 5 w 87"/>
                  <a:gd name="T7" fmla="*/ 79 h 79"/>
                  <a:gd name="T8" fmla="*/ 7 w 87"/>
                  <a:gd name="T9" fmla="*/ 79 h 79"/>
                  <a:gd name="T10" fmla="*/ 9 w 87"/>
                  <a:gd name="T11" fmla="*/ 79 h 79"/>
                  <a:gd name="T12" fmla="*/ 14 w 87"/>
                  <a:gd name="T13" fmla="*/ 78 h 79"/>
                  <a:gd name="T14" fmla="*/ 37 w 87"/>
                  <a:gd name="T15" fmla="*/ 69 h 79"/>
                  <a:gd name="T16" fmla="*/ 40 w 87"/>
                  <a:gd name="T17" fmla="*/ 67 h 79"/>
                  <a:gd name="T18" fmla="*/ 42 w 87"/>
                  <a:gd name="T19" fmla="*/ 66 h 79"/>
                  <a:gd name="T20" fmla="*/ 44 w 87"/>
                  <a:gd name="T21" fmla="*/ 63 h 79"/>
                  <a:gd name="T22" fmla="*/ 46 w 87"/>
                  <a:gd name="T23" fmla="*/ 61 h 79"/>
                  <a:gd name="T24" fmla="*/ 67 w 87"/>
                  <a:gd name="T25" fmla="*/ 29 h 79"/>
                  <a:gd name="T26" fmla="*/ 68 w 87"/>
                  <a:gd name="T27" fmla="*/ 29 h 79"/>
                  <a:gd name="T28" fmla="*/ 69 w 87"/>
                  <a:gd name="T29" fmla="*/ 27 h 79"/>
                  <a:gd name="T30" fmla="*/ 76 w 87"/>
                  <a:gd name="T31" fmla="*/ 21 h 79"/>
                  <a:gd name="T32" fmla="*/ 78 w 87"/>
                  <a:gd name="T33" fmla="*/ 20 h 79"/>
                  <a:gd name="T34" fmla="*/ 78 w 87"/>
                  <a:gd name="T35" fmla="*/ 19 h 79"/>
                  <a:gd name="T36" fmla="*/ 79 w 87"/>
                  <a:gd name="T37" fmla="*/ 18 h 79"/>
                  <a:gd name="T38" fmla="*/ 80 w 87"/>
                  <a:gd name="T39" fmla="*/ 16 h 79"/>
                  <a:gd name="T40" fmla="*/ 81 w 87"/>
                  <a:gd name="T41" fmla="*/ 13 h 79"/>
                  <a:gd name="T42" fmla="*/ 87 w 87"/>
                  <a:gd name="T43" fmla="*/ 0 h 7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</a:cxnLst>
                <a:rect l="0" t="0" r="r" b="b"/>
                <a:pathLst>
                  <a:path w="87" h="79">
                    <a:moveTo>
                      <a:pt x="0" y="75"/>
                    </a:moveTo>
                    <a:lnTo>
                      <a:pt x="2" y="77"/>
                    </a:lnTo>
                    <a:lnTo>
                      <a:pt x="4" y="78"/>
                    </a:lnTo>
                    <a:lnTo>
                      <a:pt x="5" y="79"/>
                    </a:lnTo>
                    <a:lnTo>
                      <a:pt x="7" y="79"/>
                    </a:lnTo>
                    <a:lnTo>
                      <a:pt x="9" y="79"/>
                    </a:lnTo>
                    <a:lnTo>
                      <a:pt x="14" y="78"/>
                    </a:lnTo>
                    <a:lnTo>
                      <a:pt x="37" y="69"/>
                    </a:lnTo>
                    <a:lnTo>
                      <a:pt x="40" y="67"/>
                    </a:lnTo>
                    <a:lnTo>
                      <a:pt x="42" y="66"/>
                    </a:lnTo>
                    <a:lnTo>
                      <a:pt x="44" y="63"/>
                    </a:lnTo>
                    <a:lnTo>
                      <a:pt x="46" y="61"/>
                    </a:lnTo>
                    <a:lnTo>
                      <a:pt x="67" y="29"/>
                    </a:lnTo>
                    <a:lnTo>
                      <a:pt x="68" y="29"/>
                    </a:lnTo>
                    <a:lnTo>
                      <a:pt x="69" y="27"/>
                    </a:lnTo>
                    <a:lnTo>
                      <a:pt x="76" y="21"/>
                    </a:lnTo>
                    <a:lnTo>
                      <a:pt x="78" y="20"/>
                    </a:lnTo>
                    <a:lnTo>
                      <a:pt x="78" y="19"/>
                    </a:lnTo>
                    <a:lnTo>
                      <a:pt x="79" y="18"/>
                    </a:lnTo>
                    <a:lnTo>
                      <a:pt x="80" y="16"/>
                    </a:lnTo>
                    <a:lnTo>
                      <a:pt x="81" y="13"/>
                    </a:lnTo>
                    <a:lnTo>
                      <a:pt x="87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01" name="Line 271">
                <a:extLst>
                  <a:ext uri="{FF2B5EF4-FFF2-40B4-BE49-F238E27FC236}">
                    <a16:creationId xmlns:a16="http://schemas.microsoft.com/office/drawing/2014/main" id="{826ACBA1-AA8B-86EE-43A8-25A22176739B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3959226" y="3386138"/>
                <a:ext cx="11113" cy="15875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02" name="Freeform 272">
                <a:extLst>
                  <a:ext uri="{FF2B5EF4-FFF2-40B4-BE49-F238E27FC236}">
                    <a16:creationId xmlns:a16="http://schemas.microsoft.com/office/drawing/2014/main" id="{0F703240-FA68-D795-E186-745F7ABD3C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40163" y="3260725"/>
                <a:ext cx="119063" cy="125413"/>
              </a:xfrm>
              <a:custGeom>
                <a:avLst/>
                <a:gdLst>
                  <a:gd name="T0" fmla="*/ 75 w 75"/>
                  <a:gd name="T1" fmla="*/ 79 h 79"/>
                  <a:gd name="T2" fmla="*/ 67 w 75"/>
                  <a:gd name="T3" fmla="*/ 69 h 79"/>
                  <a:gd name="T4" fmla="*/ 63 w 75"/>
                  <a:gd name="T5" fmla="*/ 64 h 79"/>
                  <a:gd name="T6" fmla="*/ 51 w 75"/>
                  <a:gd name="T7" fmla="*/ 55 h 79"/>
                  <a:gd name="T8" fmla="*/ 47 w 75"/>
                  <a:gd name="T9" fmla="*/ 53 h 79"/>
                  <a:gd name="T10" fmla="*/ 46 w 75"/>
                  <a:gd name="T11" fmla="*/ 53 h 79"/>
                  <a:gd name="T12" fmla="*/ 44 w 75"/>
                  <a:gd name="T13" fmla="*/ 52 h 79"/>
                  <a:gd name="T14" fmla="*/ 43 w 75"/>
                  <a:gd name="T15" fmla="*/ 51 h 79"/>
                  <a:gd name="T16" fmla="*/ 43 w 75"/>
                  <a:gd name="T17" fmla="*/ 50 h 79"/>
                  <a:gd name="T18" fmla="*/ 42 w 75"/>
                  <a:gd name="T19" fmla="*/ 48 h 79"/>
                  <a:gd name="T20" fmla="*/ 41 w 75"/>
                  <a:gd name="T21" fmla="*/ 46 h 79"/>
                  <a:gd name="T22" fmla="*/ 40 w 75"/>
                  <a:gd name="T23" fmla="*/ 39 h 79"/>
                  <a:gd name="T24" fmla="*/ 40 w 75"/>
                  <a:gd name="T25" fmla="*/ 37 h 79"/>
                  <a:gd name="T26" fmla="*/ 40 w 75"/>
                  <a:gd name="T27" fmla="*/ 35 h 79"/>
                  <a:gd name="T28" fmla="*/ 40 w 75"/>
                  <a:gd name="T29" fmla="*/ 34 h 79"/>
                  <a:gd name="T30" fmla="*/ 39 w 75"/>
                  <a:gd name="T31" fmla="*/ 33 h 79"/>
                  <a:gd name="T32" fmla="*/ 36 w 75"/>
                  <a:gd name="T33" fmla="*/ 31 h 79"/>
                  <a:gd name="T34" fmla="*/ 29 w 75"/>
                  <a:gd name="T35" fmla="*/ 25 h 79"/>
                  <a:gd name="T36" fmla="*/ 15 w 75"/>
                  <a:gd name="T37" fmla="*/ 10 h 79"/>
                  <a:gd name="T38" fmla="*/ 0 w 75"/>
                  <a:gd name="T39" fmla="*/ 0 h 7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</a:cxnLst>
                <a:rect l="0" t="0" r="r" b="b"/>
                <a:pathLst>
                  <a:path w="75" h="79">
                    <a:moveTo>
                      <a:pt x="75" y="79"/>
                    </a:moveTo>
                    <a:lnTo>
                      <a:pt x="67" y="69"/>
                    </a:lnTo>
                    <a:lnTo>
                      <a:pt x="63" y="64"/>
                    </a:lnTo>
                    <a:lnTo>
                      <a:pt x="51" y="55"/>
                    </a:lnTo>
                    <a:lnTo>
                      <a:pt x="47" y="53"/>
                    </a:lnTo>
                    <a:lnTo>
                      <a:pt x="46" y="53"/>
                    </a:lnTo>
                    <a:lnTo>
                      <a:pt x="44" y="52"/>
                    </a:lnTo>
                    <a:lnTo>
                      <a:pt x="43" y="51"/>
                    </a:lnTo>
                    <a:lnTo>
                      <a:pt x="43" y="50"/>
                    </a:lnTo>
                    <a:lnTo>
                      <a:pt x="42" y="48"/>
                    </a:lnTo>
                    <a:lnTo>
                      <a:pt x="41" y="46"/>
                    </a:lnTo>
                    <a:lnTo>
                      <a:pt x="40" y="39"/>
                    </a:lnTo>
                    <a:lnTo>
                      <a:pt x="40" y="37"/>
                    </a:lnTo>
                    <a:lnTo>
                      <a:pt x="40" y="35"/>
                    </a:lnTo>
                    <a:lnTo>
                      <a:pt x="40" y="34"/>
                    </a:lnTo>
                    <a:lnTo>
                      <a:pt x="39" y="33"/>
                    </a:lnTo>
                    <a:lnTo>
                      <a:pt x="36" y="31"/>
                    </a:lnTo>
                    <a:lnTo>
                      <a:pt x="29" y="25"/>
                    </a:lnTo>
                    <a:lnTo>
                      <a:pt x="15" y="10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03" name="Freeform 273">
                <a:extLst>
                  <a:ext uri="{FF2B5EF4-FFF2-40B4-BE49-F238E27FC236}">
                    <a16:creationId xmlns:a16="http://schemas.microsoft.com/office/drawing/2014/main" id="{5500D564-CB54-E580-1725-445FA9B172D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35438" y="3668713"/>
                <a:ext cx="193675" cy="142875"/>
              </a:xfrm>
              <a:custGeom>
                <a:avLst/>
                <a:gdLst>
                  <a:gd name="T0" fmla="*/ 122 w 122"/>
                  <a:gd name="T1" fmla="*/ 90 h 90"/>
                  <a:gd name="T2" fmla="*/ 107 w 122"/>
                  <a:gd name="T3" fmla="*/ 86 h 90"/>
                  <a:gd name="T4" fmla="*/ 101 w 122"/>
                  <a:gd name="T5" fmla="*/ 83 h 90"/>
                  <a:gd name="T6" fmla="*/ 100 w 122"/>
                  <a:gd name="T7" fmla="*/ 81 h 90"/>
                  <a:gd name="T8" fmla="*/ 99 w 122"/>
                  <a:gd name="T9" fmla="*/ 81 h 90"/>
                  <a:gd name="T10" fmla="*/ 98 w 122"/>
                  <a:gd name="T11" fmla="*/ 80 h 90"/>
                  <a:gd name="T12" fmla="*/ 97 w 122"/>
                  <a:gd name="T13" fmla="*/ 79 h 90"/>
                  <a:gd name="T14" fmla="*/ 94 w 122"/>
                  <a:gd name="T15" fmla="*/ 74 h 90"/>
                  <a:gd name="T16" fmla="*/ 93 w 122"/>
                  <a:gd name="T17" fmla="*/ 73 h 90"/>
                  <a:gd name="T18" fmla="*/ 92 w 122"/>
                  <a:gd name="T19" fmla="*/ 72 h 90"/>
                  <a:gd name="T20" fmla="*/ 91 w 122"/>
                  <a:gd name="T21" fmla="*/ 71 h 90"/>
                  <a:gd name="T22" fmla="*/ 91 w 122"/>
                  <a:gd name="T23" fmla="*/ 71 h 90"/>
                  <a:gd name="T24" fmla="*/ 87 w 122"/>
                  <a:gd name="T25" fmla="*/ 71 h 90"/>
                  <a:gd name="T26" fmla="*/ 85 w 122"/>
                  <a:gd name="T27" fmla="*/ 71 h 90"/>
                  <a:gd name="T28" fmla="*/ 83 w 122"/>
                  <a:gd name="T29" fmla="*/ 71 h 90"/>
                  <a:gd name="T30" fmla="*/ 82 w 122"/>
                  <a:gd name="T31" fmla="*/ 68 h 90"/>
                  <a:gd name="T32" fmla="*/ 82 w 122"/>
                  <a:gd name="T33" fmla="*/ 61 h 90"/>
                  <a:gd name="T34" fmla="*/ 82 w 122"/>
                  <a:gd name="T35" fmla="*/ 60 h 90"/>
                  <a:gd name="T36" fmla="*/ 81 w 122"/>
                  <a:gd name="T37" fmla="*/ 58 h 90"/>
                  <a:gd name="T38" fmla="*/ 80 w 122"/>
                  <a:gd name="T39" fmla="*/ 57 h 90"/>
                  <a:gd name="T40" fmla="*/ 79 w 122"/>
                  <a:gd name="T41" fmla="*/ 56 h 90"/>
                  <a:gd name="T42" fmla="*/ 76 w 122"/>
                  <a:gd name="T43" fmla="*/ 55 h 90"/>
                  <a:gd name="T44" fmla="*/ 75 w 122"/>
                  <a:gd name="T45" fmla="*/ 55 h 90"/>
                  <a:gd name="T46" fmla="*/ 74 w 122"/>
                  <a:gd name="T47" fmla="*/ 53 h 90"/>
                  <a:gd name="T48" fmla="*/ 73 w 122"/>
                  <a:gd name="T49" fmla="*/ 50 h 90"/>
                  <a:gd name="T50" fmla="*/ 70 w 122"/>
                  <a:gd name="T51" fmla="*/ 41 h 90"/>
                  <a:gd name="T52" fmla="*/ 68 w 122"/>
                  <a:gd name="T53" fmla="*/ 37 h 90"/>
                  <a:gd name="T54" fmla="*/ 66 w 122"/>
                  <a:gd name="T55" fmla="*/ 35 h 90"/>
                  <a:gd name="T56" fmla="*/ 64 w 122"/>
                  <a:gd name="T57" fmla="*/ 33 h 90"/>
                  <a:gd name="T58" fmla="*/ 62 w 122"/>
                  <a:gd name="T59" fmla="*/ 32 h 90"/>
                  <a:gd name="T60" fmla="*/ 59 w 122"/>
                  <a:gd name="T61" fmla="*/ 31 h 90"/>
                  <a:gd name="T62" fmla="*/ 53 w 122"/>
                  <a:gd name="T63" fmla="*/ 31 h 90"/>
                  <a:gd name="T64" fmla="*/ 52 w 122"/>
                  <a:gd name="T65" fmla="*/ 31 h 90"/>
                  <a:gd name="T66" fmla="*/ 50 w 122"/>
                  <a:gd name="T67" fmla="*/ 31 h 90"/>
                  <a:gd name="T68" fmla="*/ 49 w 122"/>
                  <a:gd name="T69" fmla="*/ 30 h 90"/>
                  <a:gd name="T70" fmla="*/ 47 w 122"/>
                  <a:gd name="T71" fmla="*/ 28 h 90"/>
                  <a:gd name="T72" fmla="*/ 45 w 122"/>
                  <a:gd name="T73" fmla="*/ 25 h 90"/>
                  <a:gd name="T74" fmla="*/ 44 w 122"/>
                  <a:gd name="T75" fmla="*/ 25 h 90"/>
                  <a:gd name="T76" fmla="*/ 42 w 122"/>
                  <a:gd name="T77" fmla="*/ 24 h 90"/>
                  <a:gd name="T78" fmla="*/ 41 w 122"/>
                  <a:gd name="T79" fmla="*/ 23 h 90"/>
                  <a:gd name="T80" fmla="*/ 39 w 122"/>
                  <a:gd name="T81" fmla="*/ 23 h 90"/>
                  <a:gd name="T82" fmla="*/ 34 w 122"/>
                  <a:gd name="T83" fmla="*/ 23 h 90"/>
                  <a:gd name="T84" fmla="*/ 32 w 122"/>
                  <a:gd name="T85" fmla="*/ 22 h 90"/>
                  <a:gd name="T86" fmla="*/ 31 w 122"/>
                  <a:gd name="T87" fmla="*/ 21 h 90"/>
                  <a:gd name="T88" fmla="*/ 29 w 122"/>
                  <a:gd name="T89" fmla="*/ 20 h 90"/>
                  <a:gd name="T90" fmla="*/ 24 w 122"/>
                  <a:gd name="T91" fmla="*/ 14 h 90"/>
                  <a:gd name="T92" fmla="*/ 23 w 122"/>
                  <a:gd name="T93" fmla="*/ 13 h 90"/>
                  <a:gd name="T94" fmla="*/ 22 w 122"/>
                  <a:gd name="T95" fmla="*/ 12 h 90"/>
                  <a:gd name="T96" fmla="*/ 10 w 122"/>
                  <a:gd name="T97" fmla="*/ 6 h 90"/>
                  <a:gd name="T98" fmla="*/ 4 w 122"/>
                  <a:gd name="T99" fmla="*/ 1 h 90"/>
                  <a:gd name="T100" fmla="*/ 2 w 122"/>
                  <a:gd name="T101" fmla="*/ 0 h 90"/>
                  <a:gd name="T102" fmla="*/ 0 w 122"/>
                  <a:gd name="T103" fmla="*/ 0 h 9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</a:cxnLst>
                <a:rect l="0" t="0" r="r" b="b"/>
                <a:pathLst>
                  <a:path w="122" h="90">
                    <a:moveTo>
                      <a:pt x="122" y="90"/>
                    </a:moveTo>
                    <a:lnTo>
                      <a:pt x="107" y="86"/>
                    </a:lnTo>
                    <a:lnTo>
                      <a:pt x="101" y="83"/>
                    </a:lnTo>
                    <a:lnTo>
                      <a:pt x="100" y="81"/>
                    </a:lnTo>
                    <a:lnTo>
                      <a:pt x="99" y="81"/>
                    </a:lnTo>
                    <a:lnTo>
                      <a:pt x="98" y="80"/>
                    </a:lnTo>
                    <a:lnTo>
                      <a:pt x="97" y="79"/>
                    </a:lnTo>
                    <a:lnTo>
                      <a:pt x="94" y="74"/>
                    </a:lnTo>
                    <a:lnTo>
                      <a:pt x="93" y="73"/>
                    </a:lnTo>
                    <a:lnTo>
                      <a:pt x="92" y="72"/>
                    </a:lnTo>
                    <a:lnTo>
                      <a:pt x="91" y="71"/>
                    </a:lnTo>
                    <a:lnTo>
                      <a:pt x="91" y="71"/>
                    </a:lnTo>
                    <a:lnTo>
                      <a:pt x="87" y="71"/>
                    </a:lnTo>
                    <a:lnTo>
                      <a:pt x="85" y="71"/>
                    </a:lnTo>
                    <a:lnTo>
                      <a:pt x="83" y="71"/>
                    </a:lnTo>
                    <a:lnTo>
                      <a:pt x="82" y="68"/>
                    </a:lnTo>
                    <a:lnTo>
                      <a:pt x="82" y="61"/>
                    </a:lnTo>
                    <a:lnTo>
                      <a:pt x="82" y="60"/>
                    </a:lnTo>
                    <a:lnTo>
                      <a:pt x="81" y="58"/>
                    </a:lnTo>
                    <a:lnTo>
                      <a:pt x="80" y="57"/>
                    </a:lnTo>
                    <a:lnTo>
                      <a:pt x="79" y="56"/>
                    </a:lnTo>
                    <a:lnTo>
                      <a:pt x="76" y="55"/>
                    </a:lnTo>
                    <a:lnTo>
                      <a:pt x="75" y="55"/>
                    </a:lnTo>
                    <a:lnTo>
                      <a:pt x="74" y="53"/>
                    </a:lnTo>
                    <a:lnTo>
                      <a:pt x="73" y="50"/>
                    </a:lnTo>
                    <a:lnTo>
                      <a:pt x="70" y="41"/>
                    </a:lnTo>
                    <a:lnTo>
                      <a:pt x="68" y="37"/>
                    </a:lnTo>
                    <a:lnTo>
                      <a:pt x="66" y="35"/>
                    </a:lnTo>
                    <a:lnTo>
                      <a:pt x="64" y="33"/>
                    </a:lnTo>
                    <a:lnTo>
                      <a:pt x="62" y="32"/>
                    </a:lnTo>
                    <a:lnTo>
                      <a:pt x="59" y="31"/>
                    </a:lnTo>
                    <a:lnTo>
                      <a:pt x="53" y="31"/>
                    </a:lnTo>
                    <a:lnTo>
                      <a:pt x="52" y="31"/>
                    </a:lnTo>
                    <a:lnTo>
                      <a:pt x="50" y="31"/>
                    </a:lnTo>
                    <a:lnTo>
                      <a:pt x="49" y="30"/>
                    </a:lnTo>
                    <a:lnTo>
                      <a:pt x="47" y="28"/>
                    </a:lnTo>
                    <a:lnTo>
                      <a:pt x="45" y="25"/>
                    </a:lnTo>
                    <a:lnTo>
                      <a:pt x="44" y="25"/>
                    </a:lnTo>
                    <a:lnTo>
                      <a:pt x="42" y="24"/>
                    </a:lnTo>
                    <a:lnTo>
                      <a:pt x="41" y="23"/>
                    </a:lnTo>
                    <a:lnTo>
                      <a:pt x="39" y="23"/>
                    </a:lnTo>
                    <a:lnTo>
                      <a:pt x="34" y="23"/>
                    </a:lnTo>
                    <a:lnTo>
                      <a:pt x="32" y="22"/>
                    </a:lnTo>
                    <a:lnTo>
                      <a:pt x="31" y="21"/>
                    </a:lnTo>
                    <a:lnTo>
                      <a:pt x="29" y="20"/>
                    </a:lnTo>
                    <a:lnTo>
                      <a:pt x="24" y="14"/>
                    </a:lnTo>
                    <a:lnTo>
                      <a:pt x="23" y="13"/>
                    </a:lnTo>
                    <a:lnTo>
                      <a:pt x="22" y="12"/>
                    </a:lnTo>
                    <a:lnTo>
                      <a:pt x="10" y="6"/>
                    </a:lnTo>
                    <a:lnTo>
                      <a:pt x="4" y="1"/>
                    </a:lnTo>
                    <a:lnTo>
                      <a:pt x="2" y="0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04" name="Freeform 274">
                <a:extLst>
                  <a:ext uri="{FF2B5EF4-FFF2-40B4-BE49-F238E27FC236}">
                    <a16:creationId xmlns:a16="http://schemas.microsoft.com/office/drawing/2014/main" id="{3E4078C4-C3DA-D5C7-DC9E-1E64CB2F864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65601" y="3540125"/>
                <a:ext cx="141288" cy="269875"/>
              </a:xfrm>
              <a:custGeom>
                <a:avLst/>
                <a:gdLst>
                  <a:gd name="T0" fmla="*/ 70 w 89"/>
                  <a:gd name="T1" fmla="*/ 3 h 170"/>
                  <a:gd name="T2" fmla="*/ 73 w 89"/>
                  <a:gd name="T3" fmla="*/ 8 h 170"/>
                  <a:gd name="T4" fmla="*/ 76 w 89"/>
                  <a:gd name="T5" fmla="*/ 15 h 170"/>
                  <a:gd name="T6" fmla="*/ 76 w 89"/>
                  <a:gd name="T7" fmla="*/ 22 h 170"/>
                  <a:gd name="T8" fmla="*/ 78 w 89"/>
                  <a:gd name="T9" fmla="*/ 33 h 170"/>
                  <a:gd name="T10" fmla="*/ 79 w 89"/>
                  <a:gd name="T11" fmla="*/ 37 h 170"/>
                  <a:gd name="T12" fmla="*/ 78 w 89"/>
                  <a:gd name="T13" fmla="*/ 44 h 170"/>
                  <a:gd name="T14" fmla="*/ 78 w 89"/>
                  <a:gd name="T15" fmla="*/ 47 h 170"/>
                  <a:gd name="T16" fmla="*/ 79 w 89"/>
                  <a:gd name="T17" fmla="*/ 48 h 170"/>
                  <a:gd name="T18" fmla="*/ 81 w 89"/>
                  <a:gd name="T19" fmla="*/ 51 h 170"/>
                  <a:gd name="T20" fmla="*/ 81 w 89"/>
                  <a:gd name="T21" fmla="*/ 53 h 170"/>
                  <a:gd name="T22" fmla="*/ 81 w 89"/>
                  <a:gd name="T23" fmla="*/ 55 h 170"/>
                  <a:gd name="T24" fmla="*/ 81 w 89"/>
                  <a:gd name="T25" fmla="*/ 57 h 170"/>
                  <a:gd name="T26" fmla="*/ 82 w 89"/>
                  <a:gd name="T27" fmla="*/ 60 h 170"/>
                  <a:gd name="T28" fmla="*/ 87 w 89"/>
                  <a:gd name="T29" fmla="*/ 65 h 170"/>
                  <a:gd name="T30" fmla="*/ 89 w 89"/>
                  <a:gd name="T31" fmla="*/ 69 h 170"/>
                  <a:gd name="T32" fmla="*/ 89 w 89"/>
                  <a:gd name="T33" fmla="*/ 72 h 170"/>
                  <a:gd name="T34" fmla="*/ 86 w 89"/>
                  <a:gd name="T35" fmla="*/ 79 h 170"/>
                  <a:gd name="T36" fmla="*/ 85 w 89"/>
                  <a:gd name="T37" fmla="*/ 83 h 170"/>
                  <a:gd name="T38" fmla="*/ 84 w 89"/>
                  <a:gd name="T39" fmla="*/ 85 h 170"/>
                  <a:gd name="T40" fmla="*/ 81 w 89"/>
                  <a:gd name="T41" fmla="*/ 87 h 170"/>
                  <a:gd name="T42" fmla="*/ 77 w 89"/>
                  <a:gd name="T43" fmla="*/ 89 h 170"/>
                  <a:gd name="T44" fmla="*/ 75 w 89"/>
                  <a:gd name="T45" fmla="*/ 92 h 170"/>
                  <a:gd name="T46" fmla="*/ 74 w 89"/>
                  <a:gd name="T47" fmla="*/ 94 h 170"/>
                  <a:gd name="T48" fmla="*/ 73 w 89"/>
                  <a:gd name="T49" fmla="*/ 96 h 170"/>
                  <a:gd name="T50" fmla="*/ 73 w 89"/>
                  <a:gd name="T51" fmla="*/ 104 h 170"/>
                  <a:gd name="T52" fmla="*/ 73 w 89"/>
                  <a:gd name="T53" fmla="*/ 106 h 170"/>
                  <a:gd name="T54" fmla="*/ 72 w 89"/>
                  <a:gd name="T55" fmla="*/ 110 h 170"/>
                  <a:gd name="T56" fmla="*/ 71 w 89"/>
                  <a:gd name="T57" fmla="*/ 114 h 170"/>
                  <a:gd name="T58" fmla="*/ 55 w 89"/>
                  <a:gd name="T59" fmla="*/ 138 h 170"/>
                  <a:gd name="T60" fmla="*/ 54 w 89"/>
                  <a:gd name="T61" fmla="*/ 142 h 170"/>
                  <a:gd name="T62" fmla="*/ 50 w 89"/>
                  <a:gd name="T63" fmla="*/ 152 h 170"/>
                  <a:gd name="T64" fmla="*/ 47 w 89"/>
                  <a:gd name="T65" fmla="*/ 154 h 170"/>
                  <a:gd name="T66" fmla="*/ 43 w 89"/>
                  <a:gd name="T67" fmla="*/ 158 h 170"/>
                  <a:gd name="T68" fmla="*/ 34 w 89"/>
                  <a:gd name="T69" fmla="*/ 162 h 170"/>
                  <a:gd name="T70" fmla="*/ 8 w 89"/>
                  <a:gd name="T71" fmla="*/ 166 h 170"/>
                  <a:gd name="T72" fmla="*/ 0 w 89"/>
                  <a:gd name="T73" fmla="*/ 170 h 1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</a:cxnLst>
                <a:rect l="0" t="0" r="r" b="b"/>
                <a:pathLst>
                  <a:path w="89" h="170">
                    <a:moveTo>
                      <a:pt x="69" y="0"/>
                    </a:moveTo>
                    <a:lnTo>
                      <a:pt x="70" y="3"/>
                    </a:lnTo>
                    <a:lnTo>
                      <a:pt x="72" y="5"/>
                    </a:lnTo>
                    <a:lnTo>
                      <a:pt x="73" y="8"/>
                    </a:lnTo>
                    <a:lnTo>
                      <a:pt x="75" y="11"/>
                    </a:lnTo>
                    <a:lnTo>
                      <a:pt x="76" y="15"/>
                    </a:lnTo>
                    <a:lnTo>
                      <a:pt x="76" y="18"/>
                    </a:lnTo>
                    <a:lnTo>
                      <a:pt x="76" y="22"/>
                    </a:lnTo>
                    <a:lnTo>
                      <a:pt x="77" y="26"/>
                    </a:lnTo>
                    <a:lnTo>
                      <a:pt x="78" y="33"/>
                    </a:lnTo>
                    <a:lnTo>
                      <a:pt x="79" y="35"/>
                    </a:lnTo>
                    <a:lnTo>
                      <a:pt x="79" y="37"/>
                    </a:lnTo>
                    <a:lnTo>
                      <a:pt x="79" y="39"/>
                    </a:lnTo>
                    <a:lnTo>
                      <a:pt x="78" y="44"/>
                    </a:lnTo>
                    <a:lnTo>
                      <a:pt x="78" y="45"/>
                    </a:lnTo>
                    <a:lnTo>
                      <a:pt x="78" y="47"/>
                    </a:lnTo>
                    <a:lnTo>
                      <a:pt x="79" y="47"/>
                    </a:lnTo>
                    <a:lnTo>
                      <a:pt x="79" y="48"/>
                    </a:lnTo>
                    <a:lnTo>
                      <a:pt x="81" y="50"/>
                    </a:lnTo>
                    <a:lnTo>
                      <a:pt x="81" y="51"/>
                    </a:lnTo>
                    <a:lnTo>
                      <a:pt x="81" y="51"/>
                    </a:lnTo>
                    <a:lnTo>
                      <a:pt x="81" y="53"/>
                    </a:lnTo>
                    <a:lnTo>
                      <a:pt x="81" y="54"/>
                    </a:lnTo>
                    <a:lnTo>
                      <a:pt x="81" y="55"/>
                    </a:lnTo>
                    <a:lnTo>
                      <a:pt x="81" y="56"/>
                    </a:lnTo>
                    <a:lnTo>
                      <a:pt x="81" y="57"/>
                    </a:lnTo>
                    <a:lnTo>
                      <a:pt x="81" y="59"/>
                    </a:lnTo>
                    <a:lnTo>
                      <a:pt x="82" y="60"/>
                    </a:lnTo>
                    <a:lnTo>
                      <a:pt x="86" y="64"/>
                    </a:lnTo>
                    <a:lnTo>
                      <a:pt x="87" y="65"/>
                    </a:lnTo>
                    <a:lnTo>
                      <a:pt x="88" y="67"/>
                    </a:lnTo>
                    <a:lnTo>
                      <a:pt x="89" y="69"/>
                    </a:lnTo>
                    <a:lnTo>
                      <a:pt x="89" y="70"/>
                    </a:lnTo>
                    <a:lnTo>
                      <a:pt x="89" y="72"/>
                    </a:lnTo>
                    <a:lnTo>
                      <a:pt x="88" y="74"/>
                    </a:lnTo>
                    <a:lnTo>
                      <a:pt x="86" y="79"/>
                    </a:lnTo>
                    <a:lnTo>
                      <a:pt x="86" y="81"/>
                    </a:lnTo>
                    <a:lnTo>
                      <a:pt x="85" y="83"/>
                    </a:lnTo>
                    <a:lnTo>
                      <a:pt x="85" y="84"/>
                    </a:lnTo>
                    <a:lnTo>
                      <a:pt x="84" y="85"/>
                    </a:lnTo>
                    <a:lnTo>
                      <a:pt x="83" y="86"/>
                    </a:lnTo>
                    <a:lnTo>
                      <a:pt x="81" y="87"/>
                    </a:lnTo>
                    <a:lnTo>
                      <a:pt x="79" y="88"/>
                    </a:lnTo>
                    <a:lnTo>
                      <a:pt x="77" y="89"/>
                    </a:lnTo>
                    <a:lnTo>
                      <a:pt x="76" y="91"/>
                    </a:lnTo>
                    <a:lnTo>
                      <a:pt x="75" y="92"/>
                    </a:lnTo>
                    <a:lnTo>
                      <a:pt x="74" y="93"/>
                    </a:lnTo>
                    <a:lnTo>
                      <a:pt x="74" y="94"/>
                    </a:lnTo>
                    <a:lnTo>
                      <a:pt x="73" y="95"/>
                    </a:lnTo>
                    <a:lnTo>
                      <a:pt x="73" y="96"/>
                    </a:lnTo>
                    <a:lnTo>
                      <a:pt x="73" y="97"/>
                    </a:lnTo>
                    <a:lnTo>
                      <a:pt x="73" y="104"/>
                    </a:lnTo>
                    <a:lnTo>
                      <a:pt x="73" y="105"/>
                    </a:lnTo>
                    <a:lnTo>
                      <a:pt x="73" y="106"/>
                    </a:lnTo>
                    <a:lnTo>
                      <a:pt x="73" y="108"/>
                    </a:lnTo>
                    <a:lnTo>
                      <a:pt x="72" y="110"/>
                    </a:lnTo>
                    <a:lnTo>
                      <a:pt x="72" y="112"/>
                    </a:lnTo>
                    <a:lnTo>
                      <a:pt x="71" y="114"/>
                    </a:lnTo>
                    <a:lnTo>
                      <a:pt x="69" y="117"/>
                    </a:lnTo>
                    <a:lnTo>
                      <a:pt x="55" y="138"/>
                    </a:lnTo>
                    <a:lnTo>
                      <a:pt x="54" y="140"/>
                    </a:lnTo>
                    <a:lnTo>
                      <a:pt x="54" y="142"/>
                    </a:lnTo>
                    <a:lnTo>
                      <a:pt x="51" y="150"/>
                    </a:lnTo>
                    <a:lnTo>
                      <a:pt x="50" y="152"/>
                    </a:lnTo>
                    <a:lnTo>
                      <a:pt x="49" y="153"/>
                    </a:lnTo>
                    <a:lnTo>
                      <a:pt x="47" y="154"/>
                    </a:lnTo>
                    <a:lnTo>
                      <a:pt x="47" y="155"/>
                    </a:lnTo>
                    <a:lnTo>
                      <a:pt x="43" y="158"/>
                    </a:lnTo>
                    <a:lnTo>
                      <a:pt x="38" y="161"/>
                    </a:lnTo>
                    <a:lnTo>
                      <a:pt x="34" y="162"/>
                    </a:lnTo>
                    <a:lnTo>
                      <a:pt x="12" y="165"/>
                    </a:lnTo>
                    <a:lnTo>
                      <a:pt x="8" y="166"/>
                    </a:lnTo>
                    <a:lnTo>
                      <a:pt x="4" y="168"/>
                    </a:lnTo>
                    <a:lnTo>
                      <a:pt x="0" y="17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05" name="Freeform 275">
                <a:extLst>
                  <a:ext uri="{FF2B5EF4-FFF2-40B4-BE49-F238E27FC236}">
                    <a16:creationId xmlns:a16="http://schemas.microsoft.com/office/drawing/2014/main" id="{DD87E45B-9C3A-4D77-39A7-436C1495E14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410076" y="4079875"/>
                <a:ext cx="57150" cy="15875"/>
              </a:xfrm>
              <a:custGeom>
                <a:avLst/>
                <a:gdLst>
                  <a:gd name="T0" fmla="*/ 0 w 36"/>
                  <a:gd name="T1" fmla="*/ 0 h 10"/>
                  <a:gd name="T2" fmla="*/ 5 w 36"/>
                  <a:gd name="T3" fmla="*/ 6 h 10"/>
                  <a:gd name="T4" fmla="*/ 7 w 36"/>
                  <a:gd name="T5" fmla="*/ 8 h 10"/>
                  <a:gd name="T6" fmla="*/ 10 w 36"/>
                  <a:gd name="T7" fmla="*/ 10 h 10"/>
                  <a:gd name="T8" fmla="*/ 13 w 36"/>
                  <a:gd name="T9" fmla="*/ 10 h 10"/>
                  <a:gd name="T10" fmla="*/ 21 w 36"/>
                  <a:gd name="T11" fmla="*/ 8 h 10"/>
                  <a:gd name="T12" fmla="*/ 33 w 36"/>
                  <a:gd name="T13" fmla="*/ 7 h 10"/>
                  <a:gd name="T14" fmla="*/ 36 w 36"/>
                  <a:gd name="T15" fmla="*/ 6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36" h="10">
                    <a:moveTo>
                      <a:pt x="0" y="0"/>
                    </a:moveTo>
                    <a:lnTo>
                      <a:pt x="5" y="6"/>
                    </a:lnTo>
                    <a:lnTo>
                      <a:pt x="7" y="8"/>
                    </a:lnTo>
                    <a:lnTo>
                      <a:pt x="10" y="10"/>
                    </a:lnTo>
                    <a:lnTo>
                      <a:pt x="13" y="10"/>
                    </a:lnTo>
                    <a:lnTo>
                      <a:pt x="21" y="8"/>
                    </a:lnTo>
                    <a:lnTo>
                      <a:pt x="33" y="7"/>
                    </a:lnTo>
                    <a:lnTo>
                      <a:pt x="36" y="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06" name="Freeform 276">
                <a:extLst>
                  <a:ext uri="{FF2B5EF4-FFF2-40B4-BE49-F238E27FC236}">
                    <a16:creationId xmlns:a16="http://schemas.microsoft.com/office/drawing/2014/main" id="{FFC6485A-1012-D1BA-8B50-CA39D892056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51276" y="3659188"/>
                <a:ext cx="171450" cy="74613"/>
              </a:xfrm>
              <a:custGeom>
                <a:avLst/>
                <a:gdLst>
                  <a:gd name="T0" fmla="*/ 0 w 108"/>
                  <a:gd name="T1" fmla="*/ 3 h 47"/>
                  <a:gd name="T2" fmla="*/ 3 w 108"/>
                  <a:gd name="T3" fmla="*/ 2 h 47"/>
                  <a:gd name="T4" fmla="*/ 8 w 108"/>
                  <a:gd name="T5" fmla="*/ 0 h 47"/>
                  <a:gd name="T6" fmla="*/ 11 w 108"/>
                  <a:gd name="T7" fmla="*/ 0 h 47"/>
                  <a:gd name="T8" fmla="*/ 13 w 108"/>
                  <a:gd name="T9" fmla="*/ 1 h 47"/>
                  <a:gd name="T10" fmla="*/ 18 w 108"/>
                  <a:gd name="T11" fmla="*/ 4 h 47"/>
                  <a:gd name="T12" fmla="*/ 35 w 108"/>
                  <a:gd name="T13" fmla="*/ 18 h 47"/>
                  <a:gd name="T14" fmla="*/ 71 w 108"/>
                  <a:gd name="T15" fmla="*/ 35 h 47"/>
                  <a:gd name="T16" fmla="*/ 101 w 108"/>
                  <a:gd name="T17" fmla="*/ 42 h 47"/>
                  <a:gd name="T18" fmla="*/ 103 w 108"/>
                  <a:gd name="T19" fmla="*/ 43 h 47"/>
                  <a:gd name="T20" fmla="*/ 106 w 108"/>
                  <a:gd name="T21" fmla="*/ 46 h 47"/>
                  <a:gd name="T22" fmla="*/ 107 w 108"/>
                  <a:gd name="T23" fmla="*/ 47 h 47"/>
                  <a:gd name="T24" fmla="*/ 108 w 108"/>
                  <a:gd name="T25" fmla="*/ 46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08" h="47">
                    <a:moveTo>
                      <a:pt x="0" y="3"/>
                    </a:moveTo>
                    <a:lnTo>
                      <a:pt x="3" y="2"/>
                    </a:lnTo>
                    <a:lnTo>
                      <a:pt x="8" y="0"/>
                    </a:lnTo>
                    <a:lnTo>
                      <a:pt x="11" y="0"/>
                    </a:lnTo>
                    <a:lnTo>
                      <a:pt x="13" y="1"/>
                    </a:lnTo>
                    <a:lnTo>
                      <a:pt x="18" y="4"/>
                    </a:lnTo>
                    <a:lnTo>
                      <a:pt x="35" y="18"/>
                    </a:lnTo>
                    <a:lnTo>
                      <a:pt x="71" y="35"/>
                    </a:lnTo>
                    <a:lnTo>
                      <a:pt x="101" y="42"/>
                    </a:lnTo>
                    <a:lnTo>
                      <a:pt x="103" y="43"/>
                    </a:lnTo>
                    <a:lnTo>
                      <a:pt x="106" y="46"/>
                    </a:lnTo>
                    <a:lnTo>
                      <a:pt x="107" y="47"/>
                    </a:lnTo>
                    <a:lnTo>
                      <a:pt x="108" y="4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07" name="Freeform 277">
                <a:extLst>
                  <a:ext uri="{FF2B5EF4-FFF2-40B4-BE49-F238E27FC236}">
                    <a16:creationId xmlns:a16="http://schemas.microsoft.com/office/drawing/2014/main" id="{7EFFEB97-B021-4D5A-5B2C-9802485C8BC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60763" y="4305300"/>
                <a:ext cx="103188" cy="47625"/>
              </a:xfrm>
              <a:custGeom>
                <a:avLst/>
                <a:gdLst>
                  <a:gd name="T0" fmla="*/ 0 w 65"/>
                  <a:gd name="T1" fmla="*/ 0 h 30"/>
                  <a:gd name="T2" fmla="*/ 1 w 65"/>
                  <a:gd name="T3" fmla="*/ 1 h 30"/>
                  <a:gd name="T4" fmla="*/ 4 w 65"/>
                  <a:gd name="T5" fmla="*/ 2 h 30"/>
                  <a:gd name="T6" fmla="*/ 10 w 65"/>
                  <a:gd name="T7" fmla="*/ 3 h 30"/>
                  <a:gd name="T8" fmla="*/ 11 w 65"/>
                  <a:gd name="T9" fmla="*/ 4 h 30"/>
                  <a:gd name="T10" fmla="*/ 12 w 65"/>
                  <a:gd name="T11" fmla="*/ 4 h 30"/>
                  <a:gd name="T12" fmla="*/ 13 w 65"/>
                  <a:gd name="T13" fmla="*/ 5 h 30"/>
                  <a:gd name="T14" fmla="*/ 13 w 65"/>
                  <a:gd name="T15" fmla="*/ 6 h 30"/>
                  <a:gd name="T16" fmla="*/ 13 w 65"/>
                  <a:gd name="T17" fmla="*/ 6 h 30"/>
                  <a:gd name="T18" fmla="*/ 14 w 65"/>
                  <a:gd name="T19" fmla="*/ 7 h 30"/>
                  <a:gd name="T20" fmla="*/ 14 w 65"/>
                  <a:gd name="T21" fmla="*/ 7 h 30"/>
                  <a:gd name="T22" fmla="*/ 16 w 65"/>
                  <a:gd name="T23" fmla="*/ 7 h 30"/>
                  <a:gd name="T24" fmla="*/ 19 w 65"/>
                  <a:gd name="T25" fmla="*/ 7 h 30"/>
                  <a:gd name="T26" fmla="*/ 20 w 65"/>
                  <a:gd name="T27" fmla="*/ 7 h 30"/>
                  <a:gd name="T28" fmla="*/ 21 w 65"/>
                  <a:gd name="T29" fmla="*/ 8 h 30"/>
                  <a:gd name="T30" fmla="*/ 21 w 65"/>
                  <a:gd name="T31" fmla="*/ 8 h 30"/>
                  <a:gd name="T32" fmla="*/ 22 w 65"/>
                  <a:gd name="T33" fmla="*/ 8 h 30"/>
                  <a:gd name="T34" fmla="*/ 23 w 65"/>
                  <a:gd name="T35" fmla="*/ 10 h 30"/>
                  <a:gd name="T36" fmla="*/ 24 w 65"/>
                  <a:gd name="T37" fmla="*/ 11 h 30"/>
                  <a:gd name="T38" fmla="*/ 34 w 65"/>
                  <a:gd name="T39" fmla="*/ 16 h 30"/>
                  <a:gd name="T40" fmla="*/ 34 w 65"/>
                  <a:gd name="T41" fmla="*/ 16 h 30"/>
                  <a:gd name="T42" fmla="*/ 34 w 65"/>
                  <a:gd name="T43" fmla="*/ 18 h 30"/>
                  <a:gd name="T44" fmla="*/ 34 w 65"/>
                  <a:gd name="T45" fmla="*/ 19 h 30"/>
                  <a:gd name="T46" fmla="*/ 34 w 65"/>
                  <a:gd name="T47" fmla="*/ 19 h 30"/>
                  <a:gd name="T48" fmla="*/ 35 w 65"/>
                  <a:gd name="T49" fmla="*/ 20 h 30"/>
                  <a:gd name="T50" fmla="*/ 36 w 65"/>
                  <a:gd name="T51" fmla="*/ 20 h 30"/>
                  <a:gd name="T52" fmla="*/ 36 w 65"/>
                  <a:gd name="T53" fmla="*/ 20 h 30"/>
                  <a:gd name="T54" fmla="*/ 38 w 65"/>
                  <a:gd name="T55" fmla="*/ 20 h 30"/>
                  <a:gd name="T56" fmla="*/ 43 w 65"/>
                  <a:gd name="T57" fmla="*/ 20 h 30"/>
                  <a:gd name="T58" fmla="*/ 49 w 65"/>
                  <a:gd name="T59" fmla="*/ 21 h 30"/>
                  <a:gd name="T60" fmla="*/ 55 w 65"/>
                  <a:gd name="T61" fmla="*/ 24 h 30"/>
                  <a:gd name="T62" fmla="*/ 65 w 65"/>
                  <a:gd name="T63" fmla="*/ 30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</a:cxnLst>
                <a:rect l="0" t="0" r="r" b="b"/>
                <a:pathLst>
                  <a:path w="65" h="30">
                    <a:moveTo>
                      <a:pt x="0" y="0"/>
                    </a:moveTo>
                    <a:lnTo>
                      <a:pt x="1" y="1"/>
                    </a:lnTo>
                    <a:lnTo>
                      <a:pt x="4" y="2"/>
                    </a:lnTo>
                    <a:lnTo>
                      <a:pt x="10" y="3"/>
                    </a:lnTo>
                    <a:lnTo>
                      <a:pt x="11" y="4"/>
                    </a:lnTo>
                    <a:lnTo>
                      <a:pt x="12" y="4"/>
                    </a:lnTo>
                    <a:lnTo>
                      <a:pt x="13" y="5"/>
                    </a:lnTo>
                    <a:lnTo>
                      <a:pt x="13" y="6"/>
                    </a:lnTo>
                    <a:lnTo>
                      <a:pt x="13" y="6"/>
                    </a:lnTo>
                    <a:lnTo>
                      <a:pt x="14" y="7"/>
                    </a:lnTo>
                    <a:lnTo>
                      <a:pt x="14" y="7"/>
                    </a:lnTo>
                    <a:lnTo>
                      <a:pt x="16" y="7"/>
                    </a:lnTo>
                    <a:lnTo>
                      <a:pt x="19" y="7"/>
                    </a:lnTo>
                    <a:lnTo>
                      <a:pt x="20" y="7"/>
                    </a:lnTo>
                    <a:lnTo>
                      <a:pt x="21" y="8"/>
                    </a:lnTo>
                    <a:lnTo>
                      <a:pt x="21" y="8"/>
                    </a:lnTo>
                    <a:lnTo>
                      <a:pt x="22" y="8"/>
                    </a:lnTo>
                    <a:lnTo>
                      <a:pt x="23" y="10"/>
                    </a:lnTo>
                    <a:lnTo>
                      <a:pt x="24" y="11"/>
                    </a:lnTo>
                    <a:lnTo>
                      <a:pt x="34" y="16"/>
                    </a:lnTo>
                    <a:lnTo>
                      <a:pt x="34" y="16"/>
                    </a:lnTo>
                    <a:lnTo>
                      <a:pt x="34" y="18"/>
                    </a:lnTo>
                    <a:lnTo>
                      <a:pt x="34" y="19"/>
                    </a:lnTo>
                    <a:lnTo>
                      <a:pt x="34" y="19"/>
                    </a:lnTo>
                    <a:lnTo>
                      <a:pt x="35" y="20"/>
                    </a:lnTo>
                    <a:lnTo>
                      <a:pt x="36" y="20"/>
                    </a:lnTo>
                    <a:lnTo>
                      <a:pt x="36" y="20"/>
                    </a:lnTo>
                    <a:lnTo>
                      <a:pt x="38" y="20"/>
                    </a:lnTo>
                    <a:lnTo>
                      <a:pt x="43" y="20"/>
                    </a:lnTo>
                    <a:lnTo>
                      <a:pt x="49" y="21"/>
                    </a:lnTo>
                    <a:lnTo>
                      <a:pt x="55" y="24"/>
                    </a:lnTo>
                    <a:lnTo>
                      <a:pt x="65" y="3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08" name="Freeform 278">
                <a:extLst>
                  <a:ext uri="{FF2B5EF4-FFF2-40B4-BE49-F238E27FC236}">
                    <a16:creationId xmlns:a16="http://schemas.microsoft.com/office/drawing/2014/main" id="{790367B6-EDFD-F485-7668-F2ABC3803DD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665538" y="4352925"/>
                <a:ext cx="33338" cy="12700"/>
              </a:xfrm>
              <a:custGeom>
                <a:avLst/>
                <a:gdLst>
                  <a:gd name="T0" fmla="*/ 0 w 21"/>
                  <a:gd name="T1" fmla="*/ 0 h 8"/>
                  <a:gd name="T2" fmla="*/ 13 w 21"/>
                  <a:gd name="T3" fmla="*/ 7 h 8"/>
                  <a:gd name="T4" fmla="*/ 15 w 21"/>
                  <a:gd name="T5" fmla="*/ 8 h 8"/>
                  <a:gd name="T6" fmla="*/ 18 w 21"/>
                  <a:gd name="T7" fmla="*/ 8 h 8"/>
                  <a:gd name="T8" fmla="*/ 21 w 21"/>
                  <a:gd name="T9" fmla="*/ 8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1" h="8">
                    <a:moveTo>
                      <a:pt x="0" y="0"/>
                    </a:moveTo>
                    <a:lnTo>
                      <a:pt x="13" y="7"/>
                    </a:lnTo>
                    <a:lnTo>
                      <a:pt x="15" y="8"/>
                    </a:lnTo>
                    <a:lnTo>
                      <a:pt x="18" y="8"/>
                    </a:lnTo>
                    <a:lnTo>
                      <a:pt x="21" y="8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09" name="Freeform 279">
                <a:extLst>
                  <a:ext uri="{FF2B5EF4-FFF2-40B4-BE49-F238E27FC236}">
                    <a16:creationId xmlns:a16="http://schemas.microsoft.com/office/drawing/2014/main" id="{5A32E1C9-DEEA-855F-E13E-D8FD79428E9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698876" y="4346575"/>
                <a:ext cx="112713" cy="19050"/>
              </a:xfrm>
              <a:custGeom>
                <a:avLst/>
                <a:gdLst>
                  <a:gd name="T0" fmla="*/ 0 w 71"/>
                  <a:gd name="T1" fmla="*/ 12 h 12"/>
                  <a:gd name="T2" fmla="*/ 1 w 71"/>
                  <a:gd name="T3" fmla="*/ 11 h 12"/>
                  <a:gd name="T4" fmla="*/ 7 w 71"/>
                  <a:gd name="T5" fmla="*/ 8 h 12"/>
                  <a:gd name="T6" fmla="*/ 10 w 71"/>
                  <a:gd name="T7" fmla="*/ 7 h 12"/>
                  <a:gd name="T8" fmla="*/ 13 w 71"/>
                  <a:gd name="T9" fmla="*/ 6 h 12"/>
                  <a:gd name="T10" fmla="*/ 15 w 71"/>
                  <a:gd name="T11" fmla="*/ 6 h 12"/>
                  <a:gd name="T12" fmla="*/ 20 w 71"/>
                  <a:gd name="T13" fmla="*/ 6 h 12"/>
                  <a:gd name="T14" fmla="*/ 25 w 71"/>
                  <a:gd name="T15" fmla="*/ 8 h 12"/>
                  <a:gd name="T16" fmla="*/ 27 w 71"/>
                  <a:gd name="T17" fmla="*/ 8 h 12"/>
                  <a:gd name="T18" fmla="*/ 29 w 71"/>
                  <a:gd name="T19" fmla="*/ 7 h 12"/>
                  <a:gd name="T20" fmla="*/ 32 w 71"/>
                  <a:gd name="T21" fmla="*/ 7 h 12"/>
                  <a:gd name="T22" fmla="*/ 41 w 71"/>
                  <a:gd name="T23" fmla="*/ 3 h 12"/>
                  <a:gd name="T24" fmla="*/ 45 w 71"/>
                  <a:gd name="T25" fmla="*/ 2 h 12"/>
                  <a:gd name="T26" fmla="*/ 47 w 71"/>
                  <a:gd name="T27" fmla="*/ 2 h 12"/>
                  <a:gd name="T28" fmla="*/ 53 w 71"/>
                  <a:gd name="T29" fmla="*/ 2 h 12"/>
                  <a:gd name="T30" fmla="*/ 66 w 71"/>
                  <a:gd name="T31" fmla="*/ 0 h 12"/>
                  <a:gd name="T32" fmla="*/ 71 w 71"/>
                  <a:gd name="T33" fmla="*/ 1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71" h="12">
                    <a:moveTo>
                      <a:pt x="0" y="12"/>
                    </a:moveTo>
                    <a:lnTo>
                      <a:pt x="1" y="11"/>
                    </a:lnTo>
                    <a:lnTo>
                      <a:pt x="7" y="8"/>
                    </a:lnTo>
                    <a:lnTo>
                      <a:pt x="10" y="7"/>
                    </a:lnTo>
                    <a:lnTo>
                      <a:pt x="13" y="6"/>
                    </a:lnTo>
                    <a:lnTo>
                      <a:pt x="15" y="6"/>
                    </a:lnTo>
                    <a:lnTo>
                      <a:pt x="20" y="6"/>
                    </a:lnTo>
                    <a:lnTo>
                      <a:pt x="25" y="8"/>
                    </a:lnTo>
                    <a:lnTo>
                      <a:pt x="27" y="8"/>
                    </a:lnTo>
                    <a:lnTo>
                      <a:pt x="29" y="7"/>
                    </a:lnTo>
                    <a:lnTo>
                      <a:pt x="32" y="7"/>
                    </a:lnTo>
                    <a:lnTo>
                      <a:pt x="41" y="3"/>
                    </a:lnTo>
                    <a:lnTo>
                      <a:pt x="45" y="2"/>
                    </a:lnTo>
                    <a:lnTo>
                      <a:pt x="47" y="2"/>
                    </a:lnTo>
                    <a:lnTo>
                      <a:pt x="53" y="2"/>
                    </a:lnTo>
                    <a:lnTo>
                      <a:pt x="66" y="0"/>
                    </a:lnTo>
                    <a:lnTo>
                      <a:pt x="71" y="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10" name="Freeform 280">
                <a:extLst>
                  <a:ext uri="{FF2B5EF4-FFF2-40B4-BE49-F238E27FC236}">
                    <a16:creationId xmlns:a16="http://schemas.microsoft.com/office/drawing/2014/main" id="{96CE5BDB-910D-2A54-9A03-D244B7C902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14763" y="4003675"/>
                <a:ext cx="204788" cy="79375"/>
              </a:xfrm>
              <a:custGeom>
                <a:avLst/>
                <a:gdLst>
                  <a:gd name="T0" fmla="*/ 0 w 129"/>
                  <a:gd name="T1" fmla="*/ 3 h 50"/>
                  <a:gd name="T2" fmla="*/ 5 w 129"/>
                  <a:gd name="T3" fmla="*/ 0 h 50"/>
                  <a:gd name="T4" fmla="*/ 10 w 129"/>
                  <a:gd name="T5" fmla="*/ 1 h 50"/>
                  <a:gd name="T6" fmla="*/ 14 w 129"/>
                  <a:gd name="T7" fmla="*/ 3 h 50"/>
                  <a:gd name="T8" fmla="*/ 30 w 129"/>
                  <a:gd name="T9" fmla="*/ 13 h 50"/>
                  <a:gd name="T10" fmla="*/ 74 w 129"/>
                  <a:gd name="T11" fmla="*/ 35 h 50"/>
                  <a:gd name="T12" fmla="*/ 78 w 129"/>
                  <a:gd name="T13" fmla="*/ 35 h 50"/>
                  <a:gd name="T14" fmla="*/ 97 w 129"/>
                  <a:gd name="T15" fmla="*/ 35 h 50"/>
                  <a:gd name="T16" fmla="*/ 102 w 129"/>
                  <a:gd name="T17" fmla="*/ 36 h 50"/>
                  <a:gd name="T18" fmla="*/ 108 w 129"/>
                  <a:gd name="T19" fmla="*/ 39 h 50"/>
                  <a:gd name="T20" fmla="*/ 114 w 129"/>
                  <a:gd name="T21" fmla="*/ 43 h 50"/>
                  <a:gd name="T22" fmla="*/ 120 w 129"/>
                  <a:gd name="T23" fmla="*/ 44 h 50"/>
                  <a:gd name="T24" fmla="*/ 120 w 129"/>
                  <a:gd name="T25" fmla="*/ 45 h 50"/>
                  <a:gd name="T26" fmla="*/ 126 w 129"/>
                  <a:gd name="T27" fmla="*/ 50 h 50"/>
                  <a:gd name="T28" fmla="*/ 128 w 129"/>
                  <a:gd name="T29" fmla="*/ 50 h 50"/>
                  <a:gd name="T30" fmla="*/ 129 w 129"/>
                  <a:gd name="T31" fmla="*/ 50 h 50"/>
                  <a:gd name="T32" fmla="*/ 129 w 129"/>
                  <a:gd name="T33" fmla="*/ 5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129" h="50">
                    <a:moveTo>
                      <a:pt x="0" y="3"/>
                    </a:moveTo>
                    <a:lnTo>
                      <a:pt x="5" y="0"/>
                    </a:lnTo>
                    <a:lnTo>
                      <a:pt x="10" y="1"/>
                    </a:lnTo>
                    <a:lnTo>
                      <a:pt x="14" y="3"/>
                    </a:lnTo>
                    <a:lnTo>
                      <a:pt x="30" y="13"/>
                    </a:lnTo>
                    <a:lnTo>
                      <a:pt x="74" y="35"/>
                    </a:lnTo>
                    <a:lnTo>
                      <a:pt x="78" y="35"/>
                    </a:lnTo>
                    <a:lnTo>
                      <a:pt x="97" y="35"/>
                    </a:lnTo>
                    <a:lnTo>
                      <a:pt x="102" y="36"/>
                    </a:lnTo>
                    <a:lnTo>
                      <a:pt x="108" y="39"/>
                    </a:lnTo>
                    <a:lnTo>
                      <a:pt x="114" y="43"/>
                    </a:lnTo>
                    <a:lnTo>
                      <a:pt x="120" y="44"/>
                    </a:lnTo>
                    <a:lnTo>
                      <a:pt x="120" y="45"/>
                    </a:lnTo>
                    <a:lnTo>
                      <a:pt x="126" y="50"/>
                    </a:lnTo>
                    <a:lnTo>
                      <a:pt x="128" y="50"/>
                    </a:lnTo>
                    <a:lnTo>
                      <a:pt x="129" y="50"/>
                    </a:lnTo>
                    <a:lnTo>
                      <a:pt x="129" y="5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11" name="Freeform 281">
                <a:extLst>
                  <a:ext uri="{FF2B5EF4-FFF2-40B4-BE49-F238E27FC236}">
                    <a16:creationId xmlns:a16="http://schemas.microsoft.com/office/drawing/2014/main" id="{820A5CB5-0A9D-2314-0946-93DAD5E81A9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17951" y="3652838"/>
                <a:ext cx="119063" cy="120650"/>
              </a:xfrm>
              <a:custGeom>
                <a:avLst/>
                <a:gdLst>
                  <a:gd name="T0" fmla="*/ 0 w 75"/>
                  <a:gd name="T1" fmla="*/ 76 h 76"/>
                  <a:gd name="T2" fmla="*/ 5 w 75"/>
                  <a:gd name="T3" fmla="*/ 72 h 76"/>
                  <a:gd name="T4" fmla="*/ 9 w 75"/>
                  <a:gd name="T5" fmla="*/ 67 h 76"/>
                  <a:gd name="T6" fmla="*/ 18 w 75"/>
                  <a:gd name="T7" fmla="*/ 54 h 76"/>
                  <a:gd name="T8" fmla="*/ 24 w 75"/>
                  <a:gd name="T9" fmla="*/ 48 h 76"/>
                  <a:gd name="T10" fmla="*/ 35 w 75"/>
                  <a:gd name="T11" fmla="*/ 39 h 76"/>
                  <a:gd name="T12" fmla="*/ 47 w 75"/>
                  <a:gd name="T13" fmla="*/ 32 h 76"/>
                  <a:gd name="T14" fmla="*/ 49 w 75"/>
                  <a:gd name="T15" fmla="*/ 30 h 76"/>
                  <a:gd name="T16" fmla="*/ 51 w 75"/>
                  <a:gd name="T17" fmla="*/ 27 h 76"/>
                  <a:gd name="T18" fmla="*/ 53 w 75"/>
                  <a:gd name="T19" fmla="*/ 25 h 76"/>
                  <a:gd name="T20" fmla="*/ 55 w 75"/>
                  <a:gd name="T21" fmla="*/ 22 h 76"/>
                  <a:gd name="T22" fmla="*/ 55 w 75"/>
                  <a:gd name="T23" fmla="*/ 18 h 76"/>
                  <a:gd name="T24" fmla="*/ 58 w 75"/>
                  <a:gd name="T25" fmla="*/ 12 h 76"/>
                  <a:gd name="T26" fmla="*/ 59 w 75"/>
                  <a:gd name="T27" fmla="*/ 8 h 76"/>
                  <a:gd name="T28" fmla="*/ 61 w 75"/>
                  <a:gd name="T29" fmla="*/ 6 h 76"/>
                  <a:gd name="T30" fmla="*/ 62 w 75"/>
                  <a:gd name="T31" fmla="*/ 4 h 76"/>
                  <a:gd name="T32" fmla="*/ 64 w 75"/>
                  <a:gd name="T33" fmla="*/ 2 h 76"/>
                  <a:gd name="T34" fmla="*/ 65 w 75"/>
                  <a:gd name="T35" fmla="*/ 1 h 76"/>
                  <a:gd name="T36" fmla="*/ 67 w 75"/>
                  <a:gd name="T37" fmla="*/ 0 h 76"/>
                  <a:gd name="T38" fmla="*/ 69 w 75"/>
                  <a:gd name="T39" fmla="*/ 0 h 76"/>
                  <a:gd name="T40" fmla="*/ 75 w 75"/>
                  <a:gd name="T41" fmla="*/ 0 h 7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75" h="76">
                    <a:moveTo>
                      <a:pt x="0" y="76"/>
                    </a:moveTo>
                    <a:lnTo>
                      <a:pt x="5" y="72"/>
                    </a:lnTo>
                    <a:lnTo>
                      <a:pt x="9" y="67"/>
                    </a:lnTo>
                    <a:lnTo>
                      <a:pt x="18" y="54"/>
                    </a:lnTo>
                    <a:lnTo>
                      <a:pt x="24" y="48"/>
                    </a:lnTo>
                    <a:lnTo>
                      <a:pt x="35" y="39"/>
                    </a:lnTo>
                    <a:lnTo>
                      <a:pt x="47" y="32"/>
                    </a:lnTo>
                    <a:lnTo>
                      <a:pt x="49" y="30"/>
                    </a:lnTo>
                    <a:lnTo>
                      <a:pt x="51" y="27"/>
                    </a:lnTo>
                    <a:lnTo>
                      <a:pt x="53" y="25"/>
                    </a:lnTo>
                    <a:lnTo>
                      <a:pt x="55" y="22"/>
                    </a:lnTo>
                    <a:lnTo>
                      <a:pt x="55" y="18"/>
                    </a:lnTo>
                    <a:lnTo>
                      <a:pt x="58" y="12"/>
                    </a:lnTo>
                    <a:lnTo>
                      <a:pt x="59" y="8"/>
                    </a:lnTo>
                    <a:lnTo>
                      <a:pt x="61" y="6"/>
                    </a:lnTo>
                    <a:lnTo>
                      <a:pt x="62" y="4"/>
                    </a:lnTo>
                    <a:lnTo>
                      <a:pt x="64" y="2"/>
                    </a:lnTo>
                    <a:lnTo>
                      <a:pt x="65" y="1"/>
                    </a:lnTo>
                    <a:lnTo>
                      <a:pt x="67" y="0"/>
                    </a:lnTo>
                    <a:lnTo>
                      <a:pt x="69" y="0"/>
                    </a:lnTo>
                    <a:lnTo>
                      <a:pt x="75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12" name="Freeform 282">
                <a:extLst>
                  <a:ext uri="{FF2B5EF4-FFF2-40B4-BE49-F238E27FC236}">
                    <a16:creationId xmlns:a16="http://schemas.microsoft.com/office/drawing/2014/main" id="{62621633-99DC-E3BF-2D64-6A6375D1CEA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05226" y="3643313"/>
                <a:ext cx="82550" cy="100013"/>
              </a:xfrm>
              <a:custGeom>
                <a:avLst/>
                <a:gdLst>
                  <a:gd name="T0" fmla="*/ 52 w 52"/>
                  <a:gd name="T1" fmla="*/ 63 h 63"/>
                  <a:gd name="T2" fmla="*/ 46 w 52"/>
                  <a:gd name="T3" fmla="*/ 62 h 63"/>
                  <a:gd name="T4" fmla="*/ 44 w 52"/>
                  <a:gd name="T5" fmla="*/ 62 h 63"/>
                  <a:gd name="T6" fmla="*/ 43 w 52"/>
                  <a:gd name="T7" fmla="*/ 61 h 63"/>
                  <a:gd name="T8" fmla="*/ 42 w 52"/>
                  <a:gd name="T9" fmla="*/ 60 h 63"/>
                  <a:gd name="T10" fmla="*/ 37 w 52"/>
                  <a:gd name="T11" fmla="*/ 58 h 63"/>
                  <a:gd name="T12" fmla="*/ 35 w 52"/>
                  <a:gd name="T13" fmla="*/ 57 h 63"/>
                  <a:gd name="T14" fmla="*/ 34 w 52"/>
                  <a:gd name="T15" fmla="*/ 57 h 63"/>
                  <a:gd name="T16" fmla="*/ 34 w 52"/>
                  <a:gd name="T17" fmla="*/ 57 h 63"/>
                  <a:gd name="T18" fmla="*/ 32 w 52"/>
                  <a:gd name="T19" fmla="*/ 57 h 63"/>
                  <a:gd name="T20" fmla="*/ 31 w 52"/>
                  <a:gd name="T21" fmla="*/ 58 h 63"/>
                  <a:gd name="T22" fmla="*/ 28 w 52"/>
                  <a:gd name="T23" fmla="*/ 60 h 63"/>
                  <a:gd name="T24" fmla="*/ 27 w 52"/>
                  <a:gd name="T25" fmla="*/ 60 h 63"/>
                  <a:gd name="T26" fmla="*/ 25 w 52"/>
                  <a:gd name="T27" fmla="*/ 61 h 63"/>
                  <a:gd name="T28" fmla="*/ 24 w 52"/>
                  <a:gd name="T29" fmla="*/ 61 h 63"/>
                  <a:gd name="T30" fmla="*/ 24 w 52"/>
                  <a:gd name="T31" fmla="*/ 60 h 63"/>
                  <a:gd name="T32" fmla="*/ 22 w 52"/>
                  <a:gd name="T33" fmla="*/ 60 h 63"/>
                  <a:gd name="T34" fmla="*/ 20 w 52"/>
                  <a:gd name="T35" fmla="*/ 58 h 63"/>
                  <a:gd name="T36" fmla="*/ 18 w 52"/>
                  <a:gd name="T37" fmla="*/ 55 h 63"/>
                  <a:gd name="T38" fmla="*/ 15 w 52"/>
                  <a:gd name="T39" fmla="*/ 49 h 63"/>
                  <a:gd name="T40" fmla="*/ 15 w 52"/>
                  <a:gd name="T41" fmla="*/ 47 h 63"/>
                  <a:gd name="T42" fmla="*/ 11 w 52"/>
                  <a:gd name="T43" fmla="*/ 42 h 63"/>
                  <a:gd name="T44" fmla="*/ 9 w 52"/>
                  <a:gd name="T45" fmla="*/ 41 h 63"/>
                  <a:gd name="T46" fmla="*/ 8 w 52"/>
                  <a:gd name="T47" fmla="*/ 38 h 63"/>
                  <a:gd name="T48" fmla="*/ 6 w 52"/>
                  <a:gd name="T49" fmla="*/ 28 h 63"/>
                  <a:gd name="T50" fmla="*/ 5 w 52"/>
                  <a:gd name="T51" fmla="*/ 25 h 63"/>
                  <a:gd name="T52" fmla="*/ 1 w 52"/>
                  <a:gd name="T53" fmla="*/ 20 h 63"/>
                  <a:gd name="T54" fmla="*/ 0 w 52"/>
                  <a:gd name="T55" fmla="*/ 16 h 63"/>
                  <a:gd name="T56" fmla="*/ 0 w 52"/>
                  <a:gd name="T57" fmla="*/ 13 h 63"/>
                  <a:gd name="T58" fmla="*/ 0 w 52"/>
                  <a:gd name="T59" fmla="*/ 8 h 63"/>
                  <a:gd name="T60" fmla="*/ 1 w 52"/>
                  <a:gd name="T61" fmla="*/ 0 h 6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</a:cxnLst>
                <a:rect l="0" t="0" r="r" b="b"/>
                <a:pathLst>
                  <a:path w="52" h="63">
                    <a:moveTo>
                      <a:pt x="52" y="63"/>
                    </a:moveTo>
                    <a:lnTo>
                      <a:pt x="46" y="62"/>
                    </a:lnTo>
                    <a:lnTo>
                      <a:pt x="44" y="62"/>
                    </a:lnTo>
                    <a:lnTo>
                      <a:pt x="43" y="61"/>
                    </a:lnTo>
                    <a:lnTo>
                      <a:pt x="42" y="60"/>
                    </a:lnTo>
                    <a:lnTo>
                      <a:pt x="37" y="58"/>
                    </a:lnTo>
                    <a:lnTo>
                      <a:pt x="35" y="57"/>
                    </a:lnTo>
                    <a:lnTo>
                      <a:pt x="34" y="57"/>
                    </a:lnTo>
                    <a:lnTo>
                      <a:pt x="34" y="57"/>
                    </a:lnTo>
                    <a:lnTo>
                      <a:pt x="32" y="57"/>
                    </a:lnTo>
                    <a:lnTo>
                      <a:pt x="31" y="58"/>
                    </a:lnTo>
                    <a:lnTo>
                      <a:pt x="28" y="60"/>
                    </a:lnTo>
                    <a:lnTo>
                      <a:pt x="27" y="60"/>
                    </a:lnTo>
                    <a:lnTo>
                      <a:pt x="25" y="61"/>
                    </a:lnTo>
                    <a:lnTo>
                      <a:pt x="24" y="61"/>
                    </a:lnTo>
                    <a:lnTo>
                      <a:pt x="24" y="60"/>
                    </a:lnTo>
                    <a:lnTo>
                      <a:pt x="22" y="60"/>
                    </a:lnTo>
                    <a:lnTo>
                      <a:pt x="20" y="58"/>
                    </a:lnTo>
                    <a:lnTo>
                      <a:pt x="18" y="55"/>
                    </a:lnTo>
                    <a:lnTo>
                      <a:pt x="15" y="49"/>
                    </a:lnTo>
                    <a:lnTo>
                      <a:pt x="15" y="47"/>
                    </a:lnTo>
                    <a:lnTo>
                      <a:pt x="11" y="42"/>
                    </a:lnTo>
                    <a:lnTo>
                      <a:pt x="9" y="41"/>
                    </a:lnTo>
                    <a:lnTo>
                      <a:pt x="8" y="38"/>
                    </a:lnTo>
                    <a:lnTo>
                      <a:pt x="6" y="28"/>
                    </a:lnTo>
                    <a:lnTo>
                      <a:pt x="5" y="25"/>
                    </a:lnTo>
                    <a:lnTo>
                      <a:pt x="1" y="20"/>
                    </a:lnTo>
                    <a:lnTo>
                      <a:pt x="0" y="16"/>
                    </a:lnTo>
                    <a:lnTo>
                      <a:pt x="0" y="13"/>
                    </a:lnTo>
                    <a:lnTo>
                      <a:pt x="0" y="8"/>
                    </a:lnTo>
                    <a:lnTo>
                      <a:pt x="1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13" name="Freeform 283">
                <a:extLst>
                  <a:ext uri="{FF2B5EF4-FFF2-40B4-BE49-F238E27FC236}">
                    <a16:creationId xmlns:a16="http://schemas.microsoft.com/office/drawing/2014/main" id="{9FE72683-7C0F-B3E4-5EFA-176CA145007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06813" y="3582988"/>
                <a:ext cx="31750" cy="60325"/>
              </a:xfrm>
              <a:custGeom>
                <a:avLst/>
                <a:gdLst>
                  <a:gd name="T0" fmla="*/ 0 w 20"/>
                  <a:gd name="T1" fmla="*/ 38 h 38"/>
                  <a:gd name="T2" fmla="*/ 1 w 20"/>
                  <a:gd name="T3" fmla="*/ 36 h 38"/>
                  <a:gd name="T4" fmla="*/ 4 w 20"/>
                  <a:gd name="T5" fmla="*/ 27 h 38"/>
                  <a:gd name="T6" fmla="*/ 5 w 20"/>
                  <a:gd name="T7" fmla="*/ 25 h 38"/>
                  <a:gd name="T8" fmla="*/ 6 w 20"/>
                  <a:gd name="T9" fmla="*/ 24 h 38"/>
                  <a:gd name="T10" fmla="*/ 11 w 20"/>
                  <a:gd name="T11" fmla="*/ 18 h 38"/>
                  <a:gd name="T12" fmla="*/ 13 w 20"/>
                  <a:gd name="T13" fmla="*/ 16 h 38"/>
                  <a:gd name="T14" fmla="*/ 14 w 20"/>
                  <a:gd name="T15" fmla="*/ 14 h 38"/>
                  <a:gd name="T16" fmla="*/ 16 w 20"/>
                  <a:gd name="T17" fmla="*/ 10 h 38"/>
                  <a:gd name="T18" fmla="*/ 20 w 20"/>
                  <a:gd name="T19" fmla="*/ 0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20" h="38">
                    <a:moveTo>
                      <a:pt x="0" y="38"/>
                    </a:moveTo>
                    <a:lnTo>
                      <a:pt x="1" y="36"/>
                    </a:lnTo>
                    <a:lnTo>
                      <a:pt x="4" y="27"/>
                    </a:lnTo>
                    <a:lnTo>
                      <a:pt x="5" y="25"/>
                    </a:lnTo>
                    <a:lnTo>
                      <a:pt x="6" y="24"/>
                    </a:lnTo>
                    <a:lnTo>
                      <a:pt x="11" y="18"/>
                    </a:lnTo>
                    <a:lnTo>
                      <a:pt x="13" y="16"/>
                    </a:lnTo>
                    <a:lnTo>
                      <a:pt x="14" y="14"/>
                    </a:lnTo>
                    <a:lnTo>
                      <a:pt x="16" y="10"/>
                    </a:lnTo>
                    <a:lnTo>
                      <a:pt x="2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14" name="Freeform 284">
                <a:extLst>
                  <a:ext uri="{FF2B5EF4-FFF2-40B4-BE49-F238E27FC236}">
                    <a16:creationId xmlns:a16="http://schemas.microsoft.com/office/drawing/2014/main" id="{418E2BE0-6E2E-D336-702D-3259CDB170C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27426" y="3529013"/>
                <a:ext cx="179388" cy="117475"/>
              </a:xfrm>
              <a:custGeom>
                <a:avLst/>
                <a:gdLst>
                  <a:gd name="T0" fmla="*/ 0 w 113"/>
                  <a:gd name="T1" fmla="*/ 0 h 74"/>
                  <a:gd name="T2" fmla="*/ 5 w 113"/>
                  <a:gd name="T3" fmla="*/ 14 h 74"/>
                  <a:gd name="T4" fmla="*/ 5 w 113"/>
                  <a:gd name="T5" fmla="*/ 15 h 74"/>
                  <a:gd name="T6" fmla="*/ 6 w 113"/>
                  <a:gd name="T7" fmla="*/ 17 h 74"/>
                  <a:gd name="T8" fmla="*/ 7 w 113"/>
                  <a:gd name="T9" fmla="*/ 18 h 74"/>
                  <a:gd name="T10" fmla="*/ 8 w 113"/>
                  <a:gd name="T11" fmla="*/ 19 h 74"/>
                  <a:gd name="T12" fmla="*/ 9 w 113"/>
                  <a:gd name="T13" fmla="*/ 20 h 74"/>
                  <a:gd name="T14" fmla="*/ 24 w 113"/>
                  <a:gd name="T15" fmla="*/ 26 h 74"/>
                  <a:gd name="T16" fmla="*/ 27 w 113"/>
                  <a:gd name="T17" fmla="*/ 28 h 74"/>
                  <a:gd name="T18" fmla="*/ 29 w 113"/>
                  <a:gd name="T19" fmla="*/ 30 h 74"/>
                  <a:gd name="T20" fmla="*/ 36 w 113"/>
                  <a:gd name="T21" fmla="*/ 38 h 74"/>
                  <a:gd name="T22" fmla="*/ 38 w 113"/>
                  <a:gd name="T23" fmla="*/ 40 h 74"/>
                  <a:gd name="T24" fmla="*/ 40 w 113"/>
                  <a:gd name="T25" fmla="*/ 41 h 74"/>
                  <a:gd name="T26" fmla="*/ 43 w 113"/>
                  <a:gd name="T27" fmla="*/ 42 h 74"/>
                  <a:gd name="T28" fmla="*/ 49 w 113"/>
                  <a:gd name="T29" fmla="*/ 43 h 74"/>
                  <a:gd name="T30" fmla="*/ 52 w 113"/>
                  <a:gd name="T31" fmla="*/ 45 h 74"/>
                  <a:gd name="T32" fmla="*/ 54 w 113"/>
                  <a:gd name="T33" fmla="*/ 47 h 74"/>
                  <a:gd name="T34" fmla="*/ 55 w 113"/>
                  <a:gd name="T35" fmla="*/ 49 h 74"/>
                  <a:gd name="T36" fmla="*/ 59 w 113"/>
                  <a:gd name="T37" fmla="*/ 56 h 74"/>
                  <a:gd name="T38" fmla="*/ 60 w 113"/>
                  <a:gd name="T39" fmla="*/ 58 h 74"/>
                  <a:gd name="T40" fmla="*/ 62 w 113"/>
                  <a:gd name="T41" fmla="*/ 58 h 74"/>
                  <a:gd name="T42" fmla="*/ 63 w 113"/>
                  <a:gd name="T43" fmla="*/ 59 h 74"/>
                  <a:gd name="T44" fmla="*/ 99 w 113"/>
                  <a:gd name="T45" fmla="*/ 66 h 74"/>
                  <a:gd name="T46" fmla="*/ 101 w 113"/>
                  <a:gd name="T47" fmla="*/ 67 h 74"/>
                  <a:gd name="T48" fmla="*/ 113 w 113"/>
                  <a:gd name="T49" fmla="*/ 74 h 7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113" h="74">
                    <a:moveTo>
                      <a:pt x="0" y="0"/>
                    </a:moveTo>
                    <a:lnTo>
                      <a:pt x="5" y="14"/>
                    </a:lnTo>
                    <a:lnTo>
                      <a:pt x="5" y="15"/>
                    </a:lnTo>
                    <a:lnTo>
                      <a:pt x="6" y="17"/>
                    </a:lnTo>
                    <a:lnTo>
                      <a:pt x="7" y="18"/>
                    </a:lnTo>
                    <a:lnTo>
                      <a:pt x="8" y="19"/>
                    </a:lnTo>
                    <a:lnTo>
                      <a:pt x="9" y="20"/>
                    </a:lnTo>
                    <a:lnTo>
                      <a:pt x="24" y="26"/>
                    </a:lnTo>
                    <a:lnTo>
                      <a:pt x="27" y="28"/>
                    </a:lnTo>
                    <a:lnTo>
                      <a:pt x="29" y="30"/>
                    </a:lnTo>
                    <a:lnTo>
                      <a:pt x="36" y="38"/>
                    </a:lnTo>
                    <a:lnTo>
                      <a:pt x="38" y="40"/>
                    </a:lnTo>
                    <a:lnTo>
                      <a:pt x="40" y="41"/>
                    </a:lnTo>
                    <a:lnTo>
                      <a:pt x="43" y="42"/>
                    </a:lnTo>
                    <a:lnTo>
                      <a:pt x="49" y="43"/>
                    </a:lnTo>
                    <a:lnTo>
                      <a:pt x="52" y="45"/>
                    </a:lnTo>
                    <a:lnTo>
                      <a:pt x="54" y="47"/>
                    </a:lnTo>
                    <a:lnTo>
                      <a:pt x="55" y="49"/>
                    </a:lnTo>
                    <a:lnTo>
                      <a:pt x="59" y="56"/>
                    </a:lnTo>
                    <a:lnTo>
                      <a:pt x="60" y="58"/>
                    </a:lnTo>
                    <a:lnTo>
                      <a:pt x="62" y="58"/>
                    </a:lnTo>
                    <a:lnTo>
                      <a:pt x="63" y="59"/>
                    </a:lnTo>
                    <a:lnTo>
                      <a:pt x="99" y="66"/>
                    </a:lnTo>
                    <a:lnTo>
                      <a:pt x="101" y="67"/>
                    </a:lnTo>
                    <a:lnTo>
                      <a:pt x="113" y="7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15" name="Freeform 285">
                <a:extLst>
                  <a:ext uri="{FF2B5EF4-FFF2-40B4-BE49-F238E27FC236}">
                    <a16:creationId xmlns:a16="http://schemas.microsoft.com/office/drawing/2014/main" id="{12A219CF-3327-EF99-694B-DBF09BF8994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40151" y="2711450"/>
                <a:ext cx="119063" cy="123825"/>
              </a:xfrm>
              <a:custGeom>
                <a:avLst/>
                <a:gdLst>
                  <a:gd name="T0" fmla="*/ 75 w 75"/>
                  <a:gd name="T1" fmla="*/ 0 h 78"/>
                  <a:gd name="T2" fmla="*/ 75 w 75"/>
                  <a:gd name="T3" fmla="*/ 3 h 78"/>
                  <a:gd name="T4" fmla="*/ 74 w 75"/>
                  <a:gd name="T5" fmla="*/ 6 h 78"/>
                  <a:gd name="T6" fmla="*/ 73 w 75"/>
                  <a:gd name="T7" fmla="*/ 10 h 78"/>
                  <a:gd name="T8" fmla="*/ 72 w 75"/>
                  <a:gd name="T9" fmla="*/ 12 h 78"/>
                  <a:gd name="T10" fmla="*/ 70 w 75"/>
                  <a:gd name="T11" fmla="*/ 15 h 78"/>
                  <a:gd name="T12" fmla="*/ 68 w 75"/>
                  <a:gd name="T13" fmla="*/ 17 h 78"/>
                  <a:gd name="T14" fmla="*/ 64 w 75"/>
                  <a:gd name="T15" fmla="*/ 21 h 78"/>
                  <a:gd name="T16" fmla="*/ 53 w 75"/>
                  <a:gd name="T17" fmla="*/ 27 h 78"/>
                  <a:gd name="T18" fmla="*/ 52 w 75"/>
                  <a:gd name="T19" fmla="*/ 28 h 78"/>
                  <a:gd name="T20" fmla="*/ 50 w 75"/>
                  <a:gd name="T21" fmla="*/ 29 h 78"/>
                  <a:gd name="T22" fmla="*/ 49 w 75"/>
                  <a:gd name="T23" fmla="*/ 31 h 78"/>
                  <a:gd name="T24" fmla="*/ 48 w 75"/>
                  <a:gd name="T25" fmla="*/ 31 h 78"/>
                  <a:gd name="T26" fmla="*/ 46 w 75"/>
                  <a:gd name="T27" fmla="*/ 37 h 78"/>
                  <a:gd name="T28" fmla="*/ 44 w 75"/>
                  <a:gd name="T29" fmla="*/ 39 h 78"/>
                  <a:gd name="T30" fmla="*/ 43 w 75"/>
                  <a:gd name="T31" fmla="*/ 40 h 78"/>
                  <a:gd name="T32" fmla="*/ 40 w 75"/>
                  <a:gd name="T33" fmla="*/ 43 h 78"/>
                  <a:gd name="T34" fmla="*/ 26 w 75"/>
                  <a:gd name="T35" fmla="*/ 55 h 78"/>
                  <a:gd name="T36" fmla="*/ 19 w 75"/>
                  <a:gd name="T37" fmla="*/ 63 h 78"/>
                  <a:gd name="T38" fmla="*/ 16 w 75"/>
                  <a:gd name="T39" fmla="*/ 66 h 78"/>
                  <a:gd name="T40" fmla="*/ 5 w 75"/>
                  <a:gd name="T41" fmla="*/ 73 h 78"/>
                  <a:gd name="T42" fmla="*/ 2 w 75"/>
                  <a:gd name="T43" fmla="*/ 76 h 78"/>
                  <a:gd name="T44" fmla="*/ 0 w 75"/>
                  <a:gd name="T45" fmla="*/ 78 h 7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</a:cxnLst>
                <a:rect l="0" t="0" r="r" b="b"/>
                <a:pathLst>
                  <a:path w="75" h="78">
                    <a:moveTo>
                      <a:pt x="75" y="0"/>
                    </a:moveTo>
                    <a:lnTo>
                      <a:pt x="75" y="3"/>
                    </a:lnTo>
                    <a:lnTo>
                      <a:pt x="74" y="6"/>
                    </a:lnTo>
                    <a:lnTo>
                      <a:pt x="73" y="10"/>
                    </a:lnTo>
                    <a:lnTo>
                      <a:pt x="72" y="12"/>
                    </a:lnTo>
                    <a:lnTo>
                      <a:pt x="70" y="15"/>
                    </a:lnTo>
                    <a:lnTo>
                      <a:pt x="68" y="17"/>
                    </a:lnTo>
                    <a:lnTo>
                      <a:pt x="64" y="21"/>
                    </a:lnTo>
                    <a:lnTo>
                      <a:pt x="53" y="27"/>
                    </a:lnTo>
                    <a:lnTo>
                      <a:pt x="52" y="28"/>
                    </a:lnTo>
                    <a:lnTo>
                      <a:pt x="50" y="29"/>
                    </a:lnTo>
                    <a:lnTo>
                      <a:pt x="49" y="31"/>
                    </a:lnTo>
                    <a:lnTo>
                      <a:pt x="48" y="31"/>
                    </a:lnTo>
                    <a:lnTo>
                      <a:pt x="46" y="37"/>
                    </a:lnTo>
                    <a:lnTo>
                      <a:pt x="44" y="39"/>
                    </a:lnTo>
                    <a:lnTo>
                      <a:pt x="43" y="40"/>
                    </a:lnTo>
                    <a:lnTo>
                      <a:pt x="40" y="43"/>
                    </a:lnTo>
                    <a:lnTo>
                      <a:pt x="26" y="55"/>
                    </a:lnTo>
                    <a:lnTo>
                      <a:pt x="19" y="63"/>
                    </a:lnTo>
                    <a:lnTo>
                      <a:pt x="16" y="66"/>
                    </a:lnTo>
                    <a:lnTo>
                      <a:pt x="5" y="73"/>
                    </a:lnTo>
                    <a:lnTo>
                      <a:pt x="2" y="76"/>
                    </a:lnTo>
                    <a:lnTo>
                      <a:pt x="0" y="78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16" name="Freeform 286">
                <a:extLst>
                  <a:ext uri="{FF2B5EF4-FFF2-40B4-BE49-F238E27FC236}">
                    <a16:creationId xmlns:a16="http://schemas.microsoft.com/office/drawing/2014/main" id="{8D83D566-79BC-2ACE-0608-88BBB24E0CA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76626" y="2803525"/>
                <a:ext cx="112713" cy="169863"/>
              </a:xfrm>
              <a:custGeom>
                <a:avLst/>
                <a:gdLst>
                  <a:gd name="T0" fmla="*/ 1 w 71"/>
                  <a:gd name="T1" fmla="*/ 107 h 107"/>
                  <a:gd name="T2" fmla="*/ 2 w 71"/>
                  <a:gd name="T3" fmla="*/ 104 h 107"/>
                  <a:gd name="T4" fmla="*/ 2 w 71"/>
                  <a:gd name="T5" fmla="*/ 101 h 107"/>
                  <a:gd name="T6" fmla="*/ 2 w 71"/>
                  <a:gd name="T7" fmla="*/ 100 h 107"/>
                  <a:gd name="T8" fmla="*/ 1 w 71"/>
                  <a:gd name="T9" fmla="*/ 97 h 107"/>
                  <a:gd name="T10" fmla="*/ 0 w 71"/>
                  <a:gd name="T11" fmla="*/ 93 h 107"/>
                  <a:gd name="T12" fmla="*/ 0 w 71"/>
                  <a:gd name="T13" fmla="*/ 92 h 107"/>
                  <a:gd name="T14" fmla="*/ 0 w 71"/>
                  <a:gd name="T15" fmla="*/ 90 h 107"/>
                  <a:gd name="T16" fmla="*/ 0 w 71"/>
                  <a:gd name="T17" fmla="*/ 86 h 107"/>
                  <a:gd name="T18" fmla="*/ 1 w 71"/>
                  <a:gd name="T19" fmla="*/ 83 h 107"/>
                  <a:gd name="T20" fmla="*/ 4 w 71"/>
                  <a:gd name="T21" fmla="*/ 79 h 107"/>
                  <a:gd name="T22" fmla="*/ 4 w 71"/>
                  <a:gd name="T23" fmla="*/ 78 h 107"/>
                  <a:gd name="T24" fmla="*/ 5 w 71"/>
                  <a:gd name="T25" fmla="*/ 78 h 107"/>
                  <a:gd name="T26" fmla="*/ 5 w 71"/>
                  <a:gd name="T27" fmla="*/ 75 h 107"/>
                  <a:gd name="T28" fmla="*/ 5 w 71"/>
                  <a:gd name="T29" fmla="*/ 74 h 107"/>
                  <a:gd name="T30" fmla="*/ 6 w 71"/>
                  <a:gd name="T31" fmla="*/ 70 h 107"/>
                  <a:gd name="T32" fmla="*/ 7 w 71"/>
                  <a:gd name="T33" fmla="*/ 69 h 107"/>
                  <a:gd name="T34" fmla="*/ 7 w 71"/>
                  <a:gd name="T35" fmla="*/ 68 h 107"/>
                  <a:gd name="T36" fmla="*/ 8 w 71"/>
                  <a:gd name="T37" fmla="*/ 66 h 107"/>
                  <a:gd name="T38" fmla="*/ 8 w 71"/>
                  <a:gd name="T39" fmla="*/ 65 h 107"/>
                  <a:gd name="T40" fmla="*/ 9 w 71"/>
                  <a:gd name="T41" fmla="*/ 65 h 107"/>
                  <a:gd name="T42" fmla="*/ 10 w 71"/>
                  <a:gd name="T43" fmla="*/ 64 h 107"/>
                  <a:gd name="T44" fmla="*/ 12 w 71"/>
                  <a:gd name="T45" fmla="*/ 63 h 107"/>
                  <a:gd name="T46" fmla="*/ 26 w 71"/>
                  <a:gd name="T47" fmla="*/ 53 h 107"/>
                  <a:gd name="T48" fmla="*/ 29 w 71"/>
                  <a:gd name="T49" fmla="*/ 51 h 107"/>
                  <a:gd name="T50" fmla="*/ 32 w 71"/>
                  <a:gd name="T51" fmla="*/ 48 h 107"/>
                  <a:gd name="T52" fmla="*/ 33 w 71"/>
                  <a:gd name="T53" fmla="*/ 45 h 107"/>
                  <a:gd name="T54" fmla="*/ 36 w 71"/>
                  <a:gd name="T55" fmla="*/ 36 h 107"/>
                  <a:gd name="T56" fmla="*/ 37 w 71"/>
                  <a:gd name="T57" fmla="*/ 33 h 107"/>
                  <a:gd name="T58" fmla="*/ 39 w 71"/>
                  <a:gd name="T59" fmla="*/ 31 h 107"/>
                  <a:gd name="T60" fmla="*/ 40 w 71"/>
                  <a:gd name="T61" fmla="*/ 31 h 107"/>
                  <a:gd name="T62" fmla="*/ 41 w 71"/>
                  <a:gd name="T63" fmla="*/ 30 h 107"/>
                  <a:gd name="T64" fmla="*/ 47 w 71"/>
                  <a:gd name="T65" fmla="*/ 30 h 107"/>
                  <a:gd name="T66" fmla="*/ 50 w 71"/>
                  <a:gd name="T67" fmla="*/ 29 h 107"/>
                  <a:gd name="T68" fmla="*/ 51 w 71"/>
                  <a:gd name="T69" fmla="*/ 28 h 107"/>
                  <a:gd name="T70" fmla="*/ 54 w 71"/>
                  <a:gd name="T71" fmla="*/ 26 h 107"/>
                  <a:gd name="T72" fmla="*/ 57 w 71"/>
                  <a:gd name="T73" fmla="*/ 23 h 107"/>
                  <a:gd name="T74" fmla="*/ 66 w 71"/>
                  <a:gd name="T75" fmla="*/ 11 h 107"/>
                  <a:gd name="T76" fmla="*/ 67 w 71"/>
                  <a:gd name="T77" fmla="*/ 9 h 107"/>
                  <a:gd name="T78" fmla="*/ 67 w 71"/>
                  <a:gd name="T79" fmla="*/ 9 h 107"/>
                  <a:gd name="T80" fmla="*/ 67 w 71"/>
                  <a:gd name="T81" fmla="*/ 9 h 107"/>
                  <a:gd name="T82" fmla="*/ 68 w 71"/>
                  <a:gd name="T83" fmla="*/ 7 h 107"/>
                  <a:gd name="T84" fmla="*/ 68 w 71"/>
                  <a:gd name="T85" fmla="*/ 3 h 107"/>
                  <a:gd name="T86" fmla="*/ 68 w 71"/>
                  <a:gd name="T87" fmla="*/ 2 h 107"/>
                  <a:gd name="T88" fmla="*/ 68 w 71"/>
                  <a:gd name="T89" fmla="*/ 1 h 107"/>
                  <a:gd name="T90" fmla="*/ 69 w 71"/>
                  <a:gd name="T91" fmla="*/ 1 h 107"/>
                  <a:gd name="T92" fmla="*/ 69 w 71"/>
                  <a:gd name="T93" fmla="*/ 0 h 107"/>
                  <a:gd name="T94" fmla="*/ 71 w 71"/>
                  <a:gd name="T95" fmla="*/ 0 h 10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71" h="107">
                    <a:moveTo>
                      <a:pt x="1" y="107"/>
                    </a:moveTo>
                    <a:lnTo>
                      <a:pt x="2" y="104"/>
                    </a:lnTo>
                    <a:lnTo>
                      <a:pt x="2" y="101"/>
                    </a:lnTo>
                    <a:lnTo>
                      <a:pt x="2" y="100"/>
                    </a:lnTo>
                    <a:lnTo>
                      <a:pt x="1" y="97"/>
                    </a:lnTo>
                    <a:lnTo>
                      <a:pt x="0" y="93"/>
                    </a:lnTo>
                    <a:lnTo>
                      <a:pt x="0" y="92"/>
                    </a:lnTo>
                    <a:lnTo>
                      <a:pt x="0" y="90"/>
                    </a:lnTo>
                    <a:lnTo>
                      <a:pt x="0" y="86"/>
                    </a:lnTo>
                    <a:lnTo>
                      <a:pt x="1" y="83"/>
                    </a:lnTo>
                    <a:lnTo>
                      <a:pt x="4" y="79"/>
                    </a:lnTo>
                    <a:lnTo>
                      <a:pt x="4" y="78"/>
                    </a:lnTo>
                    <a:lnTo>
                      <a:pt x="5" y="78"/>
                    </a:lnTo>
                    <a:lnTo>
                      <a:pt x="5" y="75"/>
                    </a:lnTo>
                    <a:lnTo>
                      <a:pt x="5" y="74"/>
                    </a:lnTo>
                    <a:lnTo>
                      <a:pt x="6" y="70"/>
                    </a:lnTo>
                    <a:lnTo>
                      <a:pt x="7" y="69"/>
                    </a:lnTo>
                    <a:lnTo>
                      <a:pt x="7" y="68"/>
                    </a:lnTo>
                    <a:lnTo>
                      <a:pt x="8" y="66"/>
                    </a:lnTo>
                    <a:lnTo>
                      <a:pt x="8" y="65"/>
                    </a:lnTo>
                    <a:lnTo>
                      <a:pt x="9" y="65"/>
                    </a:lnTo>
                    <a:lnTo>
                      <a:pt x="10" y="64"/>
                    </a:lnTo>
                    <a:lnTo>
                      <a:pt x="12" y="63"/>
                    </a:lnTo>
                    <a:lnTo>
                      <a:pt x="26" y="53"/>
                    </a:lnTo>
                    <a:lnTo>
                      <a:pt x="29" y="51"/>
                    </a:lnTo>
                    <a:lnTo>
                      <a:pt x="32" y="48"/>
                    </a:lnTo>
                    <a:lnTo>
                      <a:pt x="33" y="45"/>
                    </a:lnTo>
                    <a:lnTo>
                      <a:pt x="36" y="36"/>
                    </a:lnTo>
                    <a:lnTo>
                      <a:pt x="37" y="33"/>
                    </a:lnTo>
                    <a:lnTo>
                      <a:pt x="39" y="31"/>
                    </a:lnTo>
                    <a:lnTo>
                      <a:pt x="40" y="31"/>
                    </a:lnTo>
                    <a:lnTo>
                      <a:pt x="41" y="30"/>
                    </a:lnTo>
                    <a:lnTo>
                      <a:pt x="47" y="30"/>
                    </a:lnTo>
                    <a:lnTo>
                      <a:pt x="50" y="29"/>
                    </a:lnTo>
                    <a:lnTo>
                      <a:pt x="51" y="28"/>
                    </a:lnTo>
                    <a:lnTo>
                      <a:pt x="54" y="26"/>
                    </a:lnTo>
                    <a:lnTo>
                      <a:pt x="57" y="23"/>
                    </a:lnTo>
                    <a:lnTo>
                      <a:pt x="66" y="11"/>
                    </a:lnTo>
                    <a:lnTo>
                      <a:pt x="67" y="9"/>
                    </a:lnTo>
                    <a:lnTo>
                      <a:pt x="67" y="9"/>
                    </a:lnTo>
                    <a:lnTo>
                      <a:pt x="67" y="9"/>
                    </a:lnTo>
                    <a:lnTo>
                      <a:pt x="68" y="7"/>
                    </a:lnTo>
                    <a:lnTo>
                      <a:pt x="68" y="3"/>
                    </a:lnTo>
                    <a:lnTo>
                      <a:pt x="68" y="2"/>
                    </a:lnTo>
                    <a:lnTo>
                      <a:pt x="68" y="1"/>
                    </a:lnTo>
                    <a:lnTo>
                      <a:pt x="69" y="1"/>
                    </a:lnTo>
                    <a:lnTo>
                      <a:pt x="69" y="0"/>
                    </a:lnTo>
                    <a:lnTo>
                      <a:pt x="71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17" name="Freeform 287">
                <a:extLst>
                  <a:ext uri="{FF2B5EF4-FFF2-40B4-BE49-F238E27FC236}">
                    <a16:creationId xmlns:a16="http://schemas.microsoft.com/office/drawing/2014/main" id="{0BB5FC65-3167-7431-735F-368ABD845F7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51238" y="2697163"/>
                <a:ext cx="38100" cy="106363"/>
              </a:xfrm>
              <a:custGeom>
                <a:avLst/>
                <a:gdLst>
                  <a:gd name="T0" fmla="*/ 24 w 24"/>
                  <a:gd name="T1" fmla="*/ 67 h 67"/>
                  <a:gd name="T2" fmla="*/ 21 w 24"/>
                  <a:gd name="T3" fmla="*/ 58 h 67"/>
                  <a:gd name="T4" fmla="*/ 20 w 24"/>
                  <a:gd name="T5" fmla="*/ 55 h 67"/>
                  <a:gd name="T6" fmla="*/ 20 w 24"/>
                  <a:gd name="T7" fmla="*/ 53 h 67"/>
                  <a:gd name="T8" fmla="*/ 19 w 24"/>
                  <a:gd name="T9" fmla="*/ 44 h 67"/>
                  <a:gd name="T10" fmla="*/ 19 w 24"/>
                  <a:gd name="T11" fmla="*/ 42 h 67"/>
                  <a:gd name="T12" fmla="*/ 19 w 24"/>
                  <a:gd name="T13" fmla="*/ 41 h 67"/>
                  <a:gd name="T14" fmla="*/ 18 w 24"/>
                  <a:gd name="T15" fmla="*/ 39 h 67"/>
                  <a:gd name="T16" fmla="*/ 16 w 24"/>
                  <a:gd name="T17" fmla="*/ 38 h 67"/>
                  <a:gd name="T18" fmla="*/ 15 w 24"/>
                  <a:gd name="T19" fmla="*/ 36 h 67"/>
                  <a:gd name="T20" fmla="*/ 13 w 24"/>
                  <a:gd name="T21" fmla="*/ 35 h 67"/>
                  <a:gd name="T22" fmla="*/ 8 w 24"/>
                  <a:gd name="T23" fmla="*/ 34 h 67"/>
                  <a:gd name="T24" fmla="*/ 7 w 24"/>
                  <a:gd name="T25" fmla="*/ 34 h 67"/>
                  <a:gd name="T26" fmla="*/ 6 w 24"/>
                  <a:gd name="T27" fmla="*/ 33 h 67"/>
                  <a:gd name="T28" fmla="*/ 2 w 24"/>
                  <a:gd name="T29" fmla="*/ 27 h 67"/>
                  <a:gd name="T30" fmla="*/ 0 w 24"/>
                  <a:gd name="T31" fmla="*/ 25 h 67"/>
                  <a:gd name="T32" fmla="*/ 0 w 24"/>
                  <a:gd name="T33" fmla="*/ 24 h 67"/>
                  <a:gd name="T34" fmla="*/ 0 w 24"/>
                  <a:gd name="T35" fmla="*/ 23 h 67"/>
                  <a:gd name="T36" fmla="*/ 0 w 24"/>
                  <a:gd name="T37" fmla="*/ 21 h 67"/>
                  <a:gd name="T38" fmla="*/ 0 w 24"/>
                  <a:gd name="T39" fmla="*/ 20 h 67"/>
                  <a:gd name="T40" fmla="*/ 1 w 24"/>
                  <a:gd name="T41" fmla="*/ 18 h 67"/>
                  <a:gd name="T42" fmla="*/ 1 w 24"/>
                  <a:gd name="T43" fmla="*/ 17 h 67"/>
                  <a:gd name="T44" fmla="*/ 3 w 24"/>
                  <a:gd name="T45" fmla="*/ 14 h 67"/>
                  <a:gd name="T46" fmla="*/ 3 w 24"/>
                  <a:gd name="T47" fmla="*/ 12 h 67"/>
                  <a:gd name="T48" fmla="*/ 4 w 24"/>
                  <a:gd name="T49" fmla="*/ 11 h 67"/>
                  <a:gd name="T50" fmla="*/ 4 w 24"/>
                  <a:gd name="T51" fmla="*/ 8 h 67"/>
                  <a:gd name="T52" fmla="*/ 3 w 24"/>
                  <a:gd name="T53" fmla="*/ 5 h 67"/>
                  <a:gd name="T54" fmla="*/ 3 w 24"/>
                  <a:gd name="T55" fmla="*/ 0 h 6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24" h="67">
                    <a:moveTo>
                      <a:pt x="24" y="67"/>
                    </a:moveTo>
                    <a:lnTo>
                      <a:pt x="21" y="58"/>
                    </a:lnTo>
                    <a:lnTo>
                      <a:pt x="20" y="55"/>
                    </a:lnTo>
                    <a:lnTo>
                      <a:pt x="20" y="53"/>
                    </a:lnTo>
                    <a:lnTo>
                      <a:pt x="19" y="44"/>
                    </a:lnTo>
                    <a:lnTo>
                      <a:pt x="19" y="42"/>
                    </a:lnTo>
                    <a:lnTo>
                      <a:pt x="19" y="41"/>
                    </a:lnTo>
                    <a:lnTo>
                      <a:pt x="18" y="39"/>
                    </a:lnTo>
                    <a:lnTo>
                      <a:pt x="16" y="38"/>
                    </a:lnTo>
                    <a:lnTo>
                      <a:pt x="15" y="36"/>
                    </a:lnTo>
                    <a:lnTo>
                      <a:pt x="13" y="35"/>
                    </a:lnTo>
                    <a:lnTo>
                      <a:pt x="8" y="34"/>
                    </a:lnTo>
                    <a:lnTo>
                      <a:pt x="7" y="34"/>
                    </a:lnTo>
                    <a:lnTo>
                      <a:pt x="6" y="33"/>
                    </a:lnTo>
                    <a:lnTo>
                      <a:pt x="2" y="27"/>
                    </a:lnTo>
                    <a:lnTo>
                      <a:pt x="0" y="25"/>
                    </a:lnTo>
                    <a:lnTo>
                      <a:pt x="0" y="24"/>
                    </a:lnTo>
                    <a:lnTo>
                      <a:pt x="0" y="23"/>
                    </a:lnTo>
                    <a:lnTo>
                      <a:pt x="0" y="21"/>
                    </a:lnTo>
                    <a:lnTo>
                      <a:pt x="0" y="20"/>
                    </a:lnTo>
                    <a:lnTo>
                      <a:pt x="1" y="18"/>
                    </a:lnTo>
                    <a:lnTo>
                      <a:pt x="1" y="17"/>
                    </a:lnTo>
                    <a:lnTo>
                      <a:pt x="3" y="14"/>
                    </a:lnTo>
                    <a:lnTo>
                      <a:pt x="3" y="12"/>
                    </a:lnTo>
                    <a:lnTo>
                      <a:pt x="4" y="11"/>
                    </a:lnTo>
                    <a:lnTo>
                      <a:pt x="4" y="8"/>
                    </a:lnTo>
                    <a:lnTo>
                      <a:pt x="3" y="5"/>
                    </a:lnTo>
                    <a:lnTo>
                      <a:pt x="3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18" name="Freeform 288">
                <a:extLst>
                  <a:ext uri="{FF2B5EF4-FFF2-40B4-BE49-F238E27FC236}">
                    <a16:creationId xmlns:a16="http://schemas.microsoft.com/office/drawing/2014/main" id="{8A12F7B4-3D8E-4D44-BDBC-7783ADAC774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56001" y="2665413"/>
                <a:ext cx="76200" cy="31750"/>
              </a:xfrm>
              <a:custGeom>
                <a:avLst/>
                <a:gdLst>
                  <a:gd name="T0" fmla="*/ 0 w 48"/>
                  <a:gd name="T1" fmla="*/ 20 h 20"/>
                  <a:gd name="T2" fmla="*/ 0 w 48"/>
                  <a:gd name="T3" fmla="*/ 16 h 20"/>
                  <a:gd name="T4" fmla="*/ 1 w 48"/>
                  <a:gd name="T5" fmla="*/ 13 h 20"/>
                  <a:gd name="T6" fmla="*/ 2 w 48"/>
                  <a:gd name="T7" fmla="*/ 9 h 20"/>
                  <a:gd name="T8" fmla="*/ 4 w 48"/>
                  <a:gd name="T9" fmla="*/ 6 h 20"/>
                  <a:gd name="T10" fmla="*/ 6 w 48"/>
                  <a:gd name="T11" fmla="*/ 3 h 20"/>
                  <a:gd name="T12" fmla="*/ 8 w 48"/>
                  <a:gd name="T13" fmla="*/ 1 h 20"/>
                  <a:gd name="T14" fmla="*/ 9 w 48"/>
                  <a:gd name="T15" fmla="*/ 0 h 20"/>
                  <a:gd name="T16" fmla="*/ 12 w 48"/>
                  <a:gd name="T17" fmla="*/ 0 h 20"/>
                  <a:gd name="T18" fmla="*/ 13 w 48"/>
                  <a:gd name="T19" fmla="*/ 0 h 20"/>
                  <a:gd name="T20" fmla="*/ 18 w 48"/>
                  <a:gd name="T21" fmla="*/ 4 h 20"/>
                  <a:gd name="T22" fmla="*/ 28 w 48"/>
                  <a:gd name="T23" fmla="*/ 9 h 20"/>
                  <a:gd name="T24" fmla="*/ 37 w 48"/>
                  <a:gd name="T25" fmla="*/ 13 h 20"/>
                  <a:gd name="T26" fmla="*/ 40 w 48"/>
                  <a:gd name="T27" fmla="*/ 13 h 20"/>
                  <a:gd name="T28" fmla="*/ 42 w 48"/>
                  <a:gd name="T29" fmla="*/ 14 h 20"/>
                  <a:gd name="T30" fmla="*/ 44 w 48"/>
                  <a:gd name="T31" fmla="*/ 13 h 20"/>
                  <a:gd name="T32" fmla="*/ 45 w 48"/>
                  <a:gd name="T33" fmla="*/ 12 h 20"/>
                  <a:gd name="T34" fmla="*/ 48 w 48"/>
                  <a:gd name="T35" fmla="*/ 9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48" h="20">
                    <a:moveTo>
                      <a:pt x="0" y="20"/>
                    </a:moveTo>
                    <a:lnTo>
                      <a:pt x="0" y="16"/>
                    </a:lnTo>
                    <a:lnTo>
                      <a:pt x="1" y="13"/>
                    </a:lnTo>
                    <a:lnTo>
                      <a:pt x="2" y="9"/>
                    </a:lnTo>
                    <a:lnTo>
                      <a:pt x="4" y="6"/>
                    </a:lnTo>
                    <a:lnTo>
                      <a:pt x="6" y="3"/>
                    </a:lnTo>
                    <a:lnTo>
                      <a:pt x="8" y="1"/>
                    </a:lnTo>
                    <a:lnTo>
                      <a:pt x="9" y="0"/>
                    </a:lnTo>
                    <a:lnTo>
                      <a:pt x="12" y="0"/>
                    </a:lnTo>
                    <a:lnTo>
                      <a:pt x="13" y="0"/>
                    </a:lnTo>
                    <a:lnTo>
                      <a:pt x="18" y="4"/>
                    </a:lnTo>
                    <a:lnTo>
                      <a:pt x="28" y="9"/>
                    </a:lnTo>
                    <a:lnTo>
                      <a:pt x="37" y="13"/>
                    </a:lnTo>
                    <a:lnTo>
                      <a:pt x="40" y="13"/>
                    </a:lnTo>
                    <a:lnTo>
                      <a:pt x="42" y="14"/>
                    </a:lnTo>
                    <a:lnTo>
                      <a:pt x="44" y="13"/>
                    </a:lnTo>
                    <a:lnTo>
                      <a:pt x="45" y="12"/>
                    </a:lnTo>
                    <a:lnTo>
                      <a:pt x="48" y="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19" name="Freeform 289">
                <a:extLst>
                  <a:ext uri="{FF2B5EF4-FFF2-40B4-BE49-F238E27FC236}">
                    <a16:creationId xmlns:a16="http://schemas.microsoft.com/office/drawing/2014/main" id="{350E2797-C878-D9F8-DD13-40F99A78DB0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621088" y="2338388"/>
                <a:ext cx="142875" cy="36513"/>
              </a:xfrm>
              <a:custGeom>
                <a:avLst/>
                <a:gdLst>
                  <a:gd name="T0" fmla="*/ 90 w 90"/>
                  <a:gd name="T1" fmla="*/ 0 h 23"/>
                  <a:gd name="T2" fmla="*/ 82 w 90"/>
                  <a:gd name="T3" fmla="*/ 6 h 23"/>
                  <a:gd name="T4" fmla="*/ 78 w 90"/>
                  <a:gd name="T5" fmla="*/ 7 h 23"/>
                  <a:gd name="T6" fmla="*/ 76 w 90"/>
                  <a:gd name="T7" fmla="*/ 8 h 23"/>
                  <a:gd name="T8" fmla="*/ 70 w 90"/>
                  <a:gd name="T9" fmla="*/ 8 h 23"/>
                  <a:gd name="T10" fmla="*/ 68 w 90"/>
                  <a:gd name="T11" fmla="*/ 8 h 23"/>
                  <a:gd name="T12" fmla="*/ 61 w 90"/>
                  <a:gd name="T13" fmla="*/ 11 h 23"/>
                  <a:gd name="T14" fmla="*/ 49 w 90"/>
                  <a:gd name="T15" fmla="*/ 14 h 23"/>
                  <a:gd name="T16" fmla="*/ 46 w 90"/>
                  <a:gd name="T17" fmla="*/ 15 h 23"/>
                  <a:gd name="T18" fmla="*/ 38 w 90"/>
                  <a:gd name="T19" fmla="*/ 20 h 23"/>
                  <a:gd name="T20" fmla="*/ 35 w 90"/>
                  <a:gd name="T21" fmla="*/ 22 h 23"/>
                  <a:gd name="T22" fmla="*/ 32 w 90"/>
                  <a:gd name="T23" fmla="*/ 23 h 23"/>
                  <a:gd name="T24" fmla="*/ 30 w 90"/>
                  <a:gd name="T25" fmla="*/ 23 h 23"/>
                  <a:gd name="T26" fmla="*/ 12 w 90"/>
                  <a:gd name="T27" fmla="*/ 20 h 23"/>
                  <a:gd name="T28" fmla="*/ 10 w 90"/>
                  <a:gd name="T29" fmla="*/ 20 h 23"/>
                  <a:gd name="T30" fmla="*/ 3 w 90"/>
                  <a:gd name="T31" fmla="*/ 15 h 23"/>
                  <a:gd name="T32" fmla="*/ 0 w 90"/>
                  <a:gd name="T33" fmla="*/ 14 h 2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90" h="23">
                    <a:moveTo>
                      <a:pt x="90" y="0"/>
                    </a:moveTo>
                    <a:lnTo>
                      <a:pt x="82" y="6"/>
                    </a:lnTo>
                    <a:lnTo>
                      <a:pt x="78" y="7"/>
                    </a:lnTo>
                    <a:lnTo>
                      <a:pt x="76" y="8"/>
                    </a:lnTo>
                    <a:lnTo>
                      <a:pt x="70" y="8"/>
                    </a:lnTo>
                    <a:lnTo>
                      <a:pt x="68" y="8"/>
                    </a:lnTo>
                    <a:lnTo>
                      <a:pt x="61" y="11"/>
                    </a:lnTo>
                    <a:lnTo>
                      <a:pt x="49" y="14"/>
                    </a:lnTo>
                    <a:lnTo>
                      <a:pt x="46" y="15"/>
                    </a:lnTo>
                    <a:lnTo>
                      <a:pt x="38" y="20"/>
                    </a:lnTo>
                    <a:lnTo>
                      <a:pt x="35" y="22"/>
                    </a:lnTo>
                    <a:lnTo>
                      <a:pt x="32" y="23"/>
                    </a:lnTo>
                    <a:lnTo>
                      <a:pt x="30" y="23"/>
                    </a:lnTo>
                    <a:lnTo>
                      <a:pt x="12" y="20"/>
                    </a:lnTo>
                    <a:lnTo>
                      <a:pt x="10" y="20"/>
                    </a:lnTo>
                    <a:lnTo>
                      <a:pt x="3" y="15"/>
                    </a:lnTo>
                    <a:lnTo>
                      <a:pt x="0" y="1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20" name="Freeform 290">
                <a:extLst>
                  <a:ext uri="{FF2B5EF4-FFF2-40B4-BE49-F238E27FC236}">
                    <a16:creationId xmlns:a16="http://schemas.microsoft.com/office/drawing/2014/main" id="{EAC30C7A-6C78-6200-E3CA-9815FFC3E0B5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556001" y="2359025"/>
                <a:ext cx="79375" cy="169863"/>
              </a:xfrm>
              <a:custGeom>
                <a:avLst/>
                <a:gdLst>
                  <a:gd name="T0" fmla="*/ 41 w 50"/>
                  <a:gd name="T1" fmla="*/ 1 h 107"/>
                  <a:gd name="T2" fmla="*/ 40 w 50"/>
                  <a:gd name="T3" fmla="*/ 0 h 107"/>
                  <a:gd name="T4" fmla="*/ 39 w 50"/>
                  <a:gd name="T5" fmla="*/ 0 h 107"/>
                  <a:gd name="T6" fmla="*/ 38 w 50"/>
                  <a:gd name="T7" fmla="*/ 1 h 107"/>
                  <a:gd name="T8" fmla="*/ 37 w 50"/>
                  <a:gd name="T9" fmla="*/ 1 h 107"/>
                  <a:gd name="T10" fmla="*/ 36 w 50"/>
                  <a:gd name="T11" fmla="*/ 2 h 107"/>
                  <a:gd name="T12" fmla="*/ 35 w 50"/>
                  <a:gd name="T13" fmla="*/ 4 h 107"/>
                  <a:gd name="T14" fmla="*/ 32 w 50"/>
                  <a:gd name="T15" fmla="*/ 6 h 107"/>
                  <a:gd name="T16" fmla="*/ 11 w 50"/>
                  <a:gd name="T17" fmla="*/ 20 h 107"/>
                  <a:gd name="T18" fmla="*/ 2 w 50"/>
                  <a:gd name="T19" fmla="*/ 26 h 107"/>
                  <a:gd name="T20" fmla="*/ 2 w 50"/>
                  <a:gd name="T21" fmla="*/ 27 h 107"/>
                  <a:gd name="T22" fmla="*/ 0 w 50"/>
                  <a:gd name="T23" fmla="*/ 29 h 107"/>
                  <a:gd name="T24" fmla="*/ 0 w 50"/>
                  <a:gd name="T25" fmla="*/ 32 h 107"/>
                  <a:gd name="T26" fmla="*/ 0 w 50"/>
                  <a:gd name="T27" fmla="*/ 32 h 107"/>
                  <a:gd name="T28" fmla="*/ 1 w 50"/>
                  <a:gd name="T29" fmla="*/ 38 h 107"/>
                  <a:gd name="T30" fmla="*/ 4 w 50"/>
                  <a:gd name="T31" fmla="*/ 39 h 107"/>
                  <a:gd name="T32" fmla="*/ 7 w 50"/>
                  <a:gd name="T33" fmla="*/ 41 h 107"/>
                  <a:gd name="T34" fmla="*/ 12 w 50"/>
                  <a:gd name="T35" fmla="*/ 41 h 107"/>
                  <a:gd name="T36" fmla="*/ 35 w 50"/>
                  <a:gd name="T37" fmla="*/ 50 h 107"/>
                  <a:gd name="T38" fmla="*/ 38 w 50"/>
                  <a:gd name="T39" fmla="*/ 53 h 107"/>
                  <a:gd name="T40" fmla="*/ 39 w 50"/>
                  <a:gd name="T41" fmla="*/ 54 h 107"/>
                  <a:gd name="T42" fmla="*/ 41 w 50"/>
                  <a:gd name="T43" fmla="*/ 56 h 107"/>
                  <a:gd name="T44" fmla="*/ 42 w 50"/>
                  <a:gd name="T45" fmla="*/ 58 h 107"/>
                  <a:gd name="T46" fmla="*/ 43 w 50"/>
                  <a:gd name="T47" fmla="*/ 60 h 107"/>
                  <a:gd name="T48" fmla="*/ 43 w 50"/>
                  <a:gd name="T49" fmla="*/ 60 h 107"/>
                  <a:gd name="T50" fmla="*/ 44 w 50"/>
                  <a:gd name="T51" fmla="*/ 61 h 107"/>
                  <a:gd name="T52" fmla="*/ 44 w 50"/>
                  <a:gd name="T53" fmla="*/ 63 h 107"/>
                  <a:gd name="T54" fmla="*/ 44 w 50"/>
                  <a:gd name="T55" fmla="*/ 64 h 107"/>
                  <a:gd name="T56" fmla="*/ 45 w 50"/>
                  <a:gd name="T57" fmla="*/ 66 h 107"/>
                  <a:gd name="T58" fmla="*/ 44 w 50"/>
                  <a:gd name="T59" fmla="*/ 68 h 107"/>
                  <a:gd name="T60" fmla="*/ 44 w 50"/>
                  <a:gd name="T61" fmla="*/ 69 h 107"/>
                  <a:gd name="T62" fmla="*/ 42 w 50"/>
                  <a:gd name="T63" fmla="*/ 78 h 107"/>
                  <a:gd name="T64" fmla="*/ 42 w 50"/>
                  <a:gd name="T65" fmla="*/ 80 h 107"/>
                  <a:gd name="T66" fmla="*/ 42 w 50"/>
                  <a:gd name="T67" fmla="*/ 82 h 107"/>
                  <a:gd name="T68" fmla="*/ 42 w 50"/>
                  <a:gd name="T69" fmla="*/ 84 h 107"/>
                  <a:gd name="T70" fmla="*/ 43 w 50"/>
                  <a:gd name="T71" fmla="*/ 85 h 107"/>
                  <a:gd name="T72" fmla="*/ 45 w 50"/>
                  <a:gd name="T73" fmla="*/ 87 h 107"/>
                  <a:gd name="T74" fmla="*/ 45 w 50"/>
                  <a:gd name="T75" fmla="*/ 88 h 107"/>
                  <a:gd name="T76" fmla="*/ 45 w 50"/>
                  <a:gd name="T77" fmla="*/ 90 h 107"/>
                  <a:gd name="T78" fmla="*/ 45 w 50"/>
                  <a:gd name="T79" fmla="*/ 92 h 107"/>
                  <a:gd name="T80" fmla="*/ 45 w 50"/>
                  <a:gd name="T81" fmla="*/ 94 h 107"/>
                  <a:gd name="T82" fmla="*/ 44 w 50"/>
                  <a:gd name="T83" fmla="*/ 96 h 107"/>
                  <a:gd name="T84" fmla="*/ 45 w 50"/>
                  <a:gd name="T85" fmla="*/ 97 h 107"/>
                  <a:gd name="T86" fmla="*/ 45 w 50"/>
                  <a:gd name="T87" fmla="*/ 99 h 107"/>
                  <a:gd name="T88" fmla="*/ 45 w 50"/>
                  <a:gd name="T89" fmla="*/ 102 h 107"/>
                  <a:gd name="T90" fmla="*/ 49 w 50"/>
                  <a:gd name="T91" fmla="*/ 106 h 107"/>
                  <a:gd name="T92" fmla="*/ 50 w 50"/>
                  <a:gd name="T93" fmla="*/ 107 h 10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</a:cxnLst>
                <a:rect l="0" t="0" r="r" b="b"/>
                <a:pathLst>
                  <a:path w="50" h="107">
                    <a:moveTo>
                      <a:pt x="41" y="1"/>
                    </a:moveTo>
                    <a:lnTo>
                      <a:pt x="40" y="0"/>
                    </a:lnTo>
                    <a:lnTo>
                      <a:pt x="39" y="0"/>
                    </a:lnTo>
                    <a:lnTo>
                      <a:pt x="38" y="1"/>
                    </a:lnTo>
                    <a:lnTo>
                      <a:pt x="37" y="1"/>
                    </a:lnTo>
                    <a:lnTo>
                      <a:pt x="36" y="2"/>
                    </a:lnTo>
                    <a:lnTo>
                      <a:pt x="35" y="4"/>
                    </a:lnTo>
                    <a:lnTo>
                      <a:pt x="32" y="6"/>
                    </a:lnTo>
                    <a:lnTo>
                      <a:pt x="11" y="20"/>
                    </a:lnTo>
                    <a:moveTo>
                      <a:pt x="2" y="26"/>
                    </a:moveTo>
                    <a:lnTo>
                      <a:pt x="2" y="27"/>
                    </a:lnTo>
                    <a:lnTo>
                      <a:pt x="0" y="29"/>
                    </a:lnTo>
                    <a:lnTo>
                      <a:pt x="0" y="32"/>
                    </a:lnTo>
                    <a:lnTo>
                      <a:pt x="0" y="32"/>
                    </a:lnTo>
                    <a:moveTo>
                      <a:pt x="1" y="38"/>
                    </a:moveTo>
                    <a:lnTo>
                      <a:pt x="4" y="39"/>
                    </a:lnTo>
                    <a:lnTo>
                      <a:pt x="7" y="41"/>
                    </a:lnTo>
                    <a:lnTo>
                      <a:pt x="12" y="41"/>
                    </a:lnTo>
                    <a:lnTo>
                      <a:pt x="35" y="50"/>
                    </a:lnTo>
                    <a:lnTo>
                      <a:pt x="38" y="53"/>
                    </a:lnTo>
                    <a:lnTo>
                      <a:pt x="39" y="54"/>
                    </a:lnTo>
                    <a:lnTo>
                      <a:pt x="41" y="56"/>
                    </a:lnTo>
                    <a:lnTo>
                      <a:pt x="42" y="58"/>
                    </a:lnTo>
                    <a:lnTo>
                      <a:pt x="43" y="60"/>
                    </a:lnTo>
                    <a:lnTo>
                      <a:pt x="43" y="60"/>
                    </a:lnTo>
                    <a:lnTo>
                      <a:pt x="44" y="61"/>
                    </a:lnTo>
                    <a:lnTo>
                      <a:pt x="44" y="63"/>
                    </a:lnTo>
                    <a:lnTo>
                      <a:pt x="44" y="64"/>
                    </a:lnTo>
                    <a:lnTo>
                      <a:pt x="45" y="66"/>
                    </a:lnTo>
                    <a:lnTo>
                      <a:pt x="44" y="68"/>
                    </a:lnTo>
                    <a:lnTo>
                      <a:pt x="44" y="69"/>
                    </a:lnTo>
                    <a:lnTo>
                      <a:pt x="42" y="78"/>
                    </a:lnTo>
                    <a:lnTo>
                      <a:pt x="42" y="80"/>
                    </a:lnTo>
                    <a:lnTo>
                      <a:pt x="42" y="82"/>
                    </a:lnTo>
                    <a:lnTo>
                      <a:pt x="42" y="84"/>
                    </a:lnTo>
                    <a:lnTo>
                      <a:pt x="43" y="85"/>
                    </a:lnTo>
                    <a:lnTo>
                      <a:pt x="45" y="87"/>
                    </a:lnTo>
                    <a:lnTo>
                      <a:pt x="45" y="88"/>
                    </a:lnTo>
                    <a:lnTo>
                      <a:pt x="45" y="90"/>
                    </a:lnTo>
                    <a:lnTo>
                      <a:pt x="45" y="92"/>
                    </a:lnTo>
                    <a:lnTo>
                      <a:pt x="45" y="94"/>
                    </a:lnTo>
                    <a:lnTo>
                      <a:pt x="44" y="96"/>
                    </a:lnTo>
                    <a:lnTo>
                      <a:pt x="45" y="97"/>
                    </a:lnTo>
                    <a:lnTo>
                      <a:pt x="45" y="99"/>
                    </a:lnTo>
                    <a:lnTo>
                      <a:pt x="45" y="102"/>
                    </a:lnTo>
                    <a:lnTo>
                      <a:pt x="49" y="106"/>
                    </a:lnTo>
                    <a:lnTo>
                      <a:pt x="50" y="10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21" name="Freeform 291">
                <a:extLst>
                  <a:ext uri="{FF2B5EF4-FFF2-40B4-BE49-F238E27FC236}">
                    <a16:creationId xmlns:a16="http://schemas.microsoft.com/office/drawing/2014/main" id="{4EE78A90-F49F-6B53-5918-DFC21F364BE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608388" y="2528888"/>
                <a:ext cx="26988" cy="141288"/>
              </a:xfrm>
              <a:custGeom>
                <a:avLst/>
                <a:gdLst>
                  <a:gd name="T0" fmla="*/ 17 w 17"/>
                  <a:gd name="T1" fmla="*/ 0 h 89"/>
                  <a:gd name="T2" fmla="*/ 14 w 17"/>
                  <a:gd name="T3" fmla="*/ 2 h 89"/>
                  <a:gd name="T4" fmla="*/ 10 w 17"/>
                  <a:gd name="T5" fmla="*/ 5 h 89"/>
                  <a:gd name="T6" fmla="*/ 8 w 17"/>
                  <a:gd name="T7" fmla="*/ 7 h 89"/>
                  <a:gd name="T8" fmla="*/ 6 w 17"/>
                  <a:gd name="T9" fmla="*/ 10 h 89"/>
                  <a:gd name="T10" fmla="*/ 4 w 17"/>
                  <a:gd name="T11" fmla="*/ 14 h 89"/>
                  <a:gd name="T12" fmla="*/ 3 w 17"/>
                  <a:gd name="T13" fmla="*/ 17 h 89"/>
                  <a:gd name="T14" fmla="*/ 2 w 17"/>
                  <a:gd name="T15" fmla="*/ 24 h 89"/>
                  <a:gd name="T16" fmla="*/ 2 w 17"/>
                  <a:gd name="T17" fmla="*/ 30 h 89"/>
                  <a:gd name="T18" fmla="*/ 2 w 17"/>
                  <a:gd name="T19" fmla="*/ 32 h 89"/>
                  <a:gd name="T20" fmla="*/ 3 w 17"/>
                  <a:gd name="T21" fmla="*/ 54 h 89"/>
                  <a:gd name="T22" fmla="*/ 3 w 17"/>
                  <a:gd name="T23" fmla="*/ 56 h 89"/>
                  <a:gd name="T24" fmla="*/ 2 w 17"/>
                  <a:gd name="T25" fmla="*/ 61 h 89"/>
                  <a:gd name="T26" fmla="*/ 1 w 17"/>
                  <a:gd name="T27" fmla="*/ 66 h 89"/>
                  <a:gd name="T28" fmla="*/ 0 w 17"/>
                  <a:gd name="T29" fmla="*/ 71 h 89"/>
                  <a:gd name="T30" fmla="*/ 1 w 17"/>
                  <a:gd name="T31" fmla="*/ 75 h 89"/>
                  <a:gd name="T32" fmla="*/ 3 w 17"/>
                  <a:gd name="T33" fmla="*/ 84 h 89"/>
                  <a:gd name="T34" fmla="*/ 4 w 17"/>
                  <a:gd name="T35" fmla="*/ 86 h 89"/>
                  <a:gd name="T36" fmla="*/ 6 w 17"/>
                  <a:gd name="T37" fmla="*/ 89 h 8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</a:cxnLst>
                <a:rect l="0" t="0" r="r" b="b"/>
                <a:pathLst>
                  <a:path w="17" h="89">
                    <a:moveTo>
                      <a:pt x="17" y="0"/>
                    </a:moveTo>
                    <a:lnTo>
                      <a:pt x="14" y="2"/>
                    </a:lnTo>
                    <a:lnTo>
                      <a:pt x="10" y="5"/>
                    </a:lnTo>
                    <a:lnTo>
                      <a:pt x="8" y="7"/>
                    </a:lnTo>
                    <a:lnTo>
                      <a:pt x="6" y="10"/>
                    </a:lnTo>
                    <a:lnTo>
                      <a:pt x="4" y="14"/>
                    </a:lnTo>
                    <a:lnTo>
                      <a:pt x="3" y="17"/>
                    </a:lnTo>
                    <a:lnTo>
                      <a:pt x="2" y="24"/>
                    </a:lnTo>
                    <a:lnTo>
                      <a:pt x="2" y="30"/>
                    </a:lnTo>
                    <a:lnTo>
                      <a:pt x="2" y="32"/>
                    </a:lnTo>
                    <a:lnTo>
                      <a:pt x="3" y="54"/>
                    </a:lnTo>
                    <a:lnTo>
                      <a:pt x="3" y="56"/>
                    </a:lnTo>
                    <a:lnTo>
                      <a:pt x="2" y="61"/>
                    </a:lnTo>
                    <a:lnTo>
                      <a:pt x="1" y="66"/>
                    </a:lnTo>
                    <a:lnTo>
                      <a:pt x="0" y="71"/>
                    </a:lnTo>
                    <a:lnTo>
                      <a:pt x="1" y="75"/>
                    </a:lnTo>
                    <a:lnTo>
                      <a:pt x="3" y="84"/>
                    </a:lnTo>
                    <a:lnTo>
                      <a:pt x="4" y="86"/>
                    </a:lnTo>
                    <a:lnTo>
                      <a:pt x="6" y="8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22" name="Freeform 292">
                <a:extLst>
                  <a:ext uri="{FF2B5EF4-FFF2-40B4-BE49-F238E27FC236}">
                    <a16:creationId xmlns:a16="http://schemas.microsoft.com/office/drawing/2014/main" id="{6EE2FA9D-1BFD-A7EE-D72F-4ADCBB91197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97263" y="2486025"/>
                <a:ext cx="130175" cy="30163"/>
              </a:xfrm>
              <a:custGeom>
                <a:avLst/>
                <a:gdLst>
                  <a:gd name="T0" fmla="*/ 0 w 82"/>
                  <a:gd name="T1" fmla="*/ 0 h 19"/>
                  <a:gd name="T2" fmla="*/ 35 w 82"/>
                  <a:gd name="T3" fmla="*/ 14 h 19"/>
                  <a:gd name="T4" fmla="*/ 56 w 82"/>
                  <a:gd name="T5" fmla="*/ 18 h 19"/>
                  <a:gd name="T6" fmla="*/ 61 w 82"/>
                  <a:gd name="T7" fmla="*/ 19 h 19"/>
                  <a:gd name="T8" fmla="*/ 65 w 82"/>
                  <a:gd name="T9" fmla="*/ 17 h 19"/>
                  <a:gd name="T10" fmla="*/ 73 w 82"/>
                  <a:gd name="T11" fmla="*/ 14 h 19"/>
                  <a:gd name="T12" fmla="*/ 74 w 82"/>
                  <a:gd name="T13" fmla="*/ 14 h 19"/>
                  <a:gd name="T14" fmla="*/ 76 w 82"/>
                  <a:gd name="T15" fmla="*/ 14 h 19"/>
                  <a:gd name="T16" fmla="*/ 78 w 82"/>
                  <a:gd name="T17" fmla="*/ 15 h 19"/>
                  <a:gd name="T18" fmla="*/ 82 w 82"/>
                  <a:gd name="T19" fmla="*/ 17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82" h="19">
                    <a:moveTo>
                      <a:pt x="0" y="0"/>
                    </a:moveTo>
                    <a:lnTo>
                      <a:pt x="35" y="14"/>
                    </a:lnTo>
                    <a:lnTo>
                      <a:pt x="56" y="18"/>
                    </a:lnTo>
                    <a:lnTo>
                      <a:pt x="61" y="19"/>
                    </a:lnTo>
                    <a:lnTo>
                      <a:pt x="65" y="17"/>
                    </a:lnTo>
                    <a:lnTo>
                      <a:pt x="73" y="14"/>
                    </a:lnTo>
                    <a:lnTo>
                      <a:pt x="74" y="14"/>
                    </a:lnTo>
                    <a:lnTo>
                      <a:pt x="76" y="14"/>
                    </a:lnTo>
                    <a:lnTo>
                      <a:pt x="78" y="15"/>
                    </a:lnTo>
                    <a:lnTo>
                      <a:pt x="82" y="1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23" name="Freeform 293">
                <a:extLst>
                  <a:ext uri="{FF2B5EF4-FFF2-40B4-BE49-F238E27FC236}">
                    <a16:creationId xmlns:a16="http://schemas.microsoft.com/office/drawing/2014/main" id="{0CBA694C-0646-9676-DAC7-E0427479162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76676" y="3411538"/>
                <a:ext cx="4763" cy="31750"/>
              </a:xfrm>
              <a:custGeom>
                <a:avLst/>
                <a:gdLst>
                  <a:gd name="T0" fmla="*/ 0 w 3"/>
                  <a:gd name="T1" fmla="*/ 0 h 20"/>
                  <a:gd name="T2" fmla="*/ 1 w 3"/>
                  <a:gd name="T3" fmla="*/ 8 h 20"/>
                  <a:gd name="T4" fmla="*/ 0 w 3"/>
                  <a:gd name="T5" fmla="*/ 13 h 20"/>
                  <a:gd name="T6" fmla="*/ 0 w 3"/>
                  <a:gd name="T7" fmla="*/ 14 h 20"/>
                  <a:gd name="T8" fmla="*/ 1 w 3"/>
                  <a:gd name="T9" fmla="*/ 15 h 20"/>
                  <a:gd name="T10" fmla="*/ 2 w 3"/>
                  <a:gd name="T11" fmla="*/ 17 h 20"/>
                  <a:gd name="T12" fmla="*/ 2 w 3"/>
                  <a:gd name="T13" fmla="*/ 18 h 20"/>
                  <a:gd name="T14" fmla="*/ 3 w 3"/>
                  <a:gd name="T15" fmla="*/ 2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3" h="20">
                    <a:moveTo>
                      <a:pt x="0" y="0"/>
                    </a:moveTo>
                    <a:lnTo>
                      <a:pt x="1" y="8"/>
                    </a:lnTo>
                    <a:lnTo>
                      <a:pt x="0" y="13"/>
                    </a:lnTo>
                    <a:lnTo>
                      <a:pt x="0" y="14"/>
                    </a:lnTo>
                    <a:lnTo>
                      <a:pt x="1" y="15"/>
                    </a:lnTo>
                    <a:lnTo>
                      <a:pt x="2" y="17"/>
                    </a:lnTo>
                    <a:lnTo>
                      <a:pt x="2" y="18"/>
                    </a:lnTo>
                    <a:lnTo>
                      <a:pt x="3" y="2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24" name="Freeform 294">
                <a:extLst>
                  <a:ext uri="{FF2B5EF4-FFF2-40B4-BE49-F238E27FC236}">
                    <a16:creationId xmlns:a16="http://schemas.microsoft.com/office/drawing/2014/main" id="{842EA2AA-4470-CF32-ABEF-6D0BA2578B2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54451" y="3505200"/>
                <a:ext cx="20638" cy="4763"/>
              </a:xfrm>
              <a:custGeom>
                <a:avLst/>
                <a:gdLst>
                  <a:gd name="T0" fmla="*/ 0 w 13"/>
                  <a:gd name="T1" fmla="*/ 1 h 3"/>
                  <a:gd name="T2" fmla="*/ 3 w 13"/>
                  <a:gd name="T3" fmla="*/ 0 h 3"/>
                  <a:gd name="T4" fmla="*/ 5 w 13"/>
                  <a:gd name="T5" fmla="*/ 0 h 3"/>
                  <a:gd name="T6" fmla="*/ 6 w 13"/>
                  <a:gd name="T7" fmla="*/ 0 h 3"/>
                  <a:gd name="T8" fmla="*/ 13 w 13"/>
                  <a:gd name="T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3">
                    <a:moveTo>
                      <a:pt x="0" y="1"/>
                    </a:moveTo>
                    <a:lnTo>
                      <a:pt x="3" y="0"/>
                    </a:lnTo>
                    <a:lnTo>
                      <a:pt x="5" y="0"/>
                    </a:lnTo>
                    <a:lnTo>
                      <a:pt x="6" y="0"/>
                    </a:lnTo>
                    <a:lnTo>
                      <a:pt x="13" y="3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25" name="Freeform 295">
                <a:extLst>
                  <a:ext uri="{FF2B5EF4-FFF2-40B4-BE49-F238E27FC236}">
                    <a16:creationId xmlns:a16="http://schemas.microsoft.com/office/drawing/2014/main" id="{63680DC3-35C5-924E-869C-72B64951051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78263" y="3441700"/>
                <a:ext cx="4763" cy="36513"/>
              </a:xfrm>
              <a:custGeom>
                <a:avLst/>
                <a:gdLst>
                  <a:gd name="T0" fmla="*/ 2 w 3"/>
                  <a:gd name="T1" fmla="*/ 0 h 23"/>
                  <a:gd name="T2" fmla="*/ 2 w 3"/>
                  <a:gd name="T3" fmla="*/ 6 h 23"/>
                  <a:gd name="T4" fmla="*/ 0 w 3"/>
                  <a:gd name="T5" fmla="*/ 16 h 23"/>
                  <a:gd name="T6" fmla="*/ 0 w 3"/>
                  <a:gd name="T7" fmla="*/ 16 h 23"/>
                  <a:gd name="T8" fmla="*/ 0 w 3"/>
                  <a:gd name="T9" fmla="*/ 17 h 23"/>
                  <a:gd name="T10" fmla="*/ 1 w 3"/>
                  <a:gd name="T11" fmla="*/ 18 h 23"/>
                  <a:gd name="T12" fmla="*/ 1 w 3"/>
                  <a:gd name="T13" fmla="*/ 18 h 23"/>
                  <a:gd name="T14" fmla="*/ 1 w 3"/>
                  <a:gd name="T15" fmla="*/ 19 h 23"/>
                  <a:gd name="T16" fmla="*/ 2 w 3"/>
                  <a:gd name="T17" fmla="*/ 19 h 23"/>
                  <a:gd name="T18" fmla="*/ 2 w 3"/>
                  <a:gd name="T19" fmla="*/ 20 h 23"/>
                  <a:gd name="T20" fmla="*/ 2 w 3"/>
                  <a:gd name="T21" fmla="*/ 20 h 23"/>
                  <a:gd name="T22" fmla="*/ 3 w 3"/>
                  <a:gd name="T23" fmla="*/ 21 h 23"/>
                  <a:gd name="T24" fmla="*/ 3 w 3"/>
                  <a:gd name="T25" fmla="*/ 21 h 23"/>
                  <a:gd name="T26" fmla="*/ 3 w 3"/>
                  <a:gd name="T27" fmla="*/ 21 h 23"/>
                  <a:gd name="T28" fmla="*/ 3 w 3"/>
                  <a:gd name="T29" fmla="*/ 23 h 2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3" h="23">
                    <a:moveTo>
                      <a:pt x="2" y="0"/>
                    </a:moveTo>
                    <a:lnTo>
                      <a:pt x="2" y="6"/>
                    </a:lnTo>
                    <a:lnTo>
                      <a:pt x="0" y="16"/>
                    </a:lnTo>
                    <a:lnTo>
                      <a:pt x="0" y="16"/>
                    </a:lnTo>
                    <a:lnTo>
                      <a:pt x="0" y="17"/>
                    </a:lnTo>
                    <a:lnTo>
                      <a:pt x="1" y="18"/>
                    </a:lnTo>
                    <a:lnTo>
                      <a:pt x="1" y="18"/>
                    </a:lnTo>
                    <a:lnTo>
                      <a:pt x="1" y="19"/>
                    </a:lnTo>
                    <a:lnTo>
                      <a:pt x="2" y="19"/>
                    </a:lnTo>
                    <a:lnTo>
                      <a:pt x="2" y="20"/>
                    </a:lnTo>
                    <a:lnTo>
                      <a:pt x="2" y="20"/>
                    </a:lnTo>
                    <a:lnTo>
                      <a:pt x="3" y="21"/>
                    </a:lnTo>
                    <a:lnTo>
                      <a:pt x="3" y="21"/>
                    </a:lnTo>
                    <a:lnTo>
                      <a:pt x="3" y="21"/>
                    </a:lnTo>
                    <a:lnTo>
                      <a:pt x="3" y="23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26" name="Freeform 296">
                <a:extLst>
                  <a:ext uri="{FF2B5EF4-FFF2-40B4-BE49-F238E27FC236}">
                    <a16:creationId xmlns:a16="http://schemas.microsoft.com/office/drawing/2014/main" id="{88494D30-5362-80F5-A548-F63AF175B01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41676" y="2916238"/>
                <a:ext cx="11113" cy="63500"/>
              </a:xfrm>
              <a:custGeom>
                <a:avLst/>
                <a:gdLst>
                  <a:gd name="T0" fmla="*/ 4 w 7"/>
                  <a:gd name="T1" fmla="*/ 40 h 40"/>
                  <a:gd name="T2" fmla="*/ 4 w 7"/>
                  <a:gd name="T3" fmla="*/ 38 h 40"/>
                  <a:gd name="T4" fmla="*/ 3 w 7"/>
                  <a:gd name="T5" fmla="*/ 30 h 40"/>
                  <a:gd name="T6" fmla="*/ 2 w 7"/>
                  <a:gd name="T7" fmla="*/ 28 h 40"/>
                  <a:gd name="T8" fmla="*/ 2 w 7"/>
                  <a:gd name="T9" fmla="*/ 26 h 40"/>
                  <a:gd name="T10" fmla="*/ 3 w 7"/>
                  <a:gd name="T11" fmla="*/ 23 h 40"/>
                  <a:gd name="T12" fmla="*/ 4 w 7"/>
                  <a:gd name="T13" fmla="*/ 21 h 40"/>
                  <a:gd name="T14" fmla="*/ 6 w 7"/>
                  <a:gd name="T15" fmla="*/ 14 h 40"/>
                  <a:gd name="T16" fmla="*/ 6 w 7"/>
                  <a:gd name="T17" fmla="*/ 13 h 40"/>
                  <a:gd name="T18" fmla="*/ 7 w 7"/>
                  <a:gd name="T19" fmla="*/ 12 h 40"/>
                  <a:gd name="T20" fmla="*/ 7 w 7"/>
                  <a:gd name="T21" fmla="*/ 11 h 40"/>
                  <a:gd name="T22" fmla="*/ 7 w 7"/>
                  <a:gd name="T23" fmla="*/ 9 h 40"/>
                  <a:gd name="T24" fmla="*/ 6 w 7"/>
                  <a:gd name="T25" fmla="*/ 8 h 40"/>
                  <a:gd name="T26" fmla="*/ 6 w 7"/>
                  <a:gd name="T27" fmla="*/ 7 h 40"/>
                  <a:gd name="T28" fmla="*/ 6 w 7"/>
                  <a:gd name="T29" fmla="*/ 7 h 40"/>
                  <a:gd name="T30" fmla="*/ 2 w 7"/>
                  <a:gd name="T31" fmla="*/ 3 h 40"/>
                  <a:gd name="T32" fmla="*/ 1 w 7"/>
                  <a:gd name="T33" fmla="*/ 2 h 40"/>
                  <a:gd name="T34" fmla="*/ 0 w 7"/>
                  <a:gd name="T35" fmla="*/ 0 h 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7" h="40">
                    <a:moveTo>
                      <a:pt x="4" y="40"/>
                    </a:moveTo>
                    <a:lnTo>
                      <a:pt x="4" y="38"/>
                    </a:lnTo>
                    <a:lnTo>
                      <a:pt x="3" y="30"/>
                    </a:lnTo>
                    <a:lnTo>
                      <a:pt x="2" y="28"/>
                    </a:lnTo>
                    <a:lnTo>
                      <a:pt x="2" y="26"/>
                    </a:lnTo>
                    <a:lnTo>
                      <a:pt x="3" y="23"/>
                    </a:lnTo>
                    <a:lnTo>
                      <a:pt x="4" y="21"/>
                    </a:lnTo>
                    <a:lnTo>
                      <a:pt x="6" y="14"/>
                    </a:lnTo>
                    <a:lnTo>
                      <a:pt x="6" y="13"/>
                    </a:lnTo>
                    <a:lnTo>
                      <a:pt x="7" y="12"/>
                    </a:lnTo>
                    <a:lnTo>
                      <a:pt x="7" y="11"/>
                    </a:lnTo>
                    <a:lnTo>
                      <a:pt x="7" y="9"/>
                    </a:lnTo>
                    <a:lnTo>
                      <a:pt x="6" y="8"/>
                    </a:lnTo>
                    <a:lnTo>
                      <a:pt x="6" y="7"/>
                    </a:lnTo>
                    <a:lnTo>
                      <a:pt x="6" y="7"/>
                    </a:lnTo>
                    <a:lnTo>
                      <a:pt x="2" y="3"/>
                    </a:lnTo>
                    <a:lnTo>
                      <a:pt x="1" y="2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27" name="Freeform 297">
                <a:extLst>
                  <a:ext uri="{FF2B5EF4-FFF2-40B4-BE49-F238E27FC236}">
                    <a16:creationId xmlns:a16="http://schemas.microsoft.com/office/drawing/2014/main" id="{9FD956F8-0EB7-B7DF-AED5-B25FCABB76B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92538" y="3314700"/>
                <a:ext cx="26988" cy="4763"/>
              </a:xfrm>
              <a:custGeom>
                <a:avLst/>
                <a:gdLst>
                  <a:gd name="T0" fmla="*/ 17 w 17"/>
                  <a:gd name="T1" fmla="*/ 0 h 3"/>
                  <a:gd name="T2" fmla="*/ 14 w 17"/>
                  <a:gd name="T3" fmla="*/ 1 h 3"/>
                  <a:gd name="T4" fmla="*/ 8 w 17"/>
                  <a:gd name="T5" fmla="*/ 2 h 3"/>
                  <a:gd name="T6" fmla="*/ 3 w 17"/>
                  <a:gd name="T7" fmla="*/ 3 h 3"/>
                  <a:gd name="T8" fmla="*/ 0 w 17"/>
                  <a:gd name="T9" fmla="*/ 1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7" h="3">
                    <a:moveTo>
                      <a:pt x="17" y="0"/>
                    </a:moveTo>
                    <a:lnTo>
                      <a:pt x="14" y="1"/>
                    </a:lnTo>
                    <a:lnTo>
                      <a:pt x="8" y="2"/>
                    </a:lnTo>
                    <a:lnTo>
                      <a:pt x="3" y="3"/>
                    </a:lnTo>
                    <a:lnTo>
                      <a:pt x="0" y="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28" name="Freeform 298">
                <a:extLst>
                  <a:ext uri="{FF2B5EF4-FFF2-40B4-BE49-F238E27FC236}">
                    <a16:creationId xmlns:a16="http://schemas.microsoft.com/office/drawing/2014/main" id="{D64792D3-F34C-6D8F-283B-BEB6590FF9B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83038" y="3516313"/>
                <a:ext cx="60325" cy="14288"/>
              </a:xfrm>
              <a:custGeom>
                <a:avLst/>
                <a:gdLst>
                  <a:gd name="T0" fmla="*/ 38 w 38"/>
                  <a:gd name="T1" fmla="*/ 9 h 9"/>
                  <a:gd name="T2" fmla="*/ 32 w 38"/>
                  <a:gd name="T3" fmla="*/ 8 h 9"/>
                  <a:gd name="T4" fmla="*/ 15 w 38"/>
                  <a:gd name="T5" fmla="*/ 7 h 9"/>
                  <a:gd name="T6" fmla="*/ 11 w 38"/>
                  <a:gd name="T7" fmla="*/ 6 h 9"/>
                  <a:gd name="T8" fmla="*/ 6 w 38"/>
                  <a:gd name="T9" fmla="*/ 4 h 9"/>
                  <a:gd name="T10" fmla="*/ 0 w 38"/>
                  <a:gd name="T11" fmla="*/ 0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38" h="9">
                    <a:moveTo>
                      <a:pt x="38" y="9"/>
                    </a:moveTo>
                    <a:lnTo>
                      <a:pt x="32" y="8"/>
                    </a:lnTo>
                    <a:lnTo>
                      <a:pt x="15" y="7"/>
                    </a:lnTo>
                    <a:lnTo>
                      <a:pt x="11" y="6"/>
                    </a:lnTo>
                    <a:lnTo>
                      <a:pt x="6" y="4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29" name="Freeform 299">
                <a:extLst>
                  <a:ext uri="{FF2B5EF4-FFF2-40B4-BE49-F238E27FC236}">
                    <a16:creationId xmlns:a16="http://schemas.microsoft.com/office/drawing/2014/main" id="{FAD8E9D1-6784-FD1C-4662-3548907F5A4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30651" y="3516313"/>
                <a:ext cx="52388" cy="7938"/>
              </a:xfrm>
              <a:custGeom>
                <a:avLst/>
                <a:gdLst>
                  <a:gd name="T0" fmla="*/ 33 w 33"/>
                  <a:gd name="T1" fmla="*/ 0 h 5"/>
                  <a:gd name="T2" fmla="*/ 27 w 33"/>
                  <a:gd name="T3" fmla="*/ 2 h 5"/>
                  <a:gd name="T4" fmla="*/ 9 w 33"/>
                  <a:gd name="T5" fmla="*/ 2 h 5"/>
                  <a:gd name="T6" fmla="*/ 0 w 33"/>
                  <a:gd name="T7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33" h="5">
                    <a:moveTo>
                      <a:pt x="33" y="0"/>
                    </a:moveTo>
                    <a:lnTo>
                      <a:pt x="27" y="2"/>
                    </a:lnTo>
                    <a:lnTo>
                      <a:pt x="9" y="2"/>
                    </a:lnTo>
                    <a:lnTo>
                      <a:pt x="0" y="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30" name="Freeform 300">
                <a:extLst>
                  <a:ext uri="{FF2B5EF4-FFF2-40B4-BE49-F238E27FC236}">
                    <a16:creationId xmlns:a16="http://schemas.microsoft.com/office/drawing/2014/main" id="{00E03B89-1485-8347-B6AD-70DE5932725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82976" y="3527425"/>
                <a:ext cx="58738" cy="101600"/>
              </a:xfrm>
              <a:custGeom>
                <a:avLst/>
                <a:gdLst>
                  <a:gd name="T0" fmla="*/ 22 w 37"/>
                  <a:gd name="T1" fmla="*/ 0 h 64"/>
                  <a:gd name="T2" fmla="*/ 22 w 37"/>
                  <a:gd name="T3" fmla="*/ 2 h 64"/>
                  <a:gd name="T4" fmla="*/ 21 w 37"/>
                  <a:gd name="T5" fmla="*/ 4 h 64"/>
                  <a:gd name="T6" fmla="*/ 20 w 37"/>
                  <a:gd name="T7" fmla="*/ 4 h 64"/>
                  <a:gd name="T8" fmla="*/ 19 w 37"/>
                  <a:gd name="T9" fmla="*/ 6 h 64"/>
                  <a:gd name="T10" fmla="*/ 18 w 37"/>
                  <a:gd name="T11" fmla="*/ 7 h 64"/>
                  <a:gd name="T12" fmla="*/ 17 w 37"/>
                  <a:gd name="T13" fmla="*/ 8 h 64"/>
                  <a:gd name="T14" fmla="*/ 10 w 37"/>
                  <a:gd name="T15" fmla="*/ 12 h 64"/>
                  <a:gd name="T16" fmla="*/ 8 w 37"/>
                  <a:gd name="T17" fmla="*/ 13 h 64"/>
                  <a:gd name="T18" fmla="*/ 5 w 37"/>
                  <a:gd name="T19" fmla="*/ 15 h 64"/>
                  <a:gd name="T20" fmla="*/ 3 w 37"/>
                  <a:gd name="T21" fmla="*/ 18 h 64"/>
                  <a:gd name="T22" fmla="*/ 2 w 37"/>
                  <a:gd name="T23" fmla="*/ 21 h 64"/>
                  <a:gd name="T24" fmla="*/ 0 w 37"/>
                  <a:gd name="T25" fmla="*/ 23 h 64"/>
                  <a:gd name="T26" fmla="*/ 0 w 37"/>
                  <a:gd name="T27" fmla="*/ 27 h 64"/>
                  <a:gd name="T28" fmla="*/ 0 w 37"/>
                  <a:gd name="T29" fmla="*/ 31 h 64"/>
                  <a:gd name="T30" fmla="*/ 0 w 37"/>
                  <a:gd name="T31" fmla="*/ 35 h 64"/>
                  <a:gd name="T32" fmla="*/ 0 w 37"/>
                  <a:gd name="T33" fmla="*/ 39 h 64"/>
                  <a:gd name="T34" fmla="*/ 1 w 37"/>
                  <a:gd name="T35" fmla="*/ 42 h 64"/>
                  <a:gd name="T36" fmla="*/ 3 w 37"/>
                  <a:gd name="T37" fmla="*/ 45 h 64"/>
                  <a:gd name="T38" fmla="*/ 5 w 37"/>
                  <a:gd name="T39" fmla="*/ 46 h 64"/>
                  <a:gd name="T40" fmla="*/ 11 w 37"/>
                  <a:gd name="T41" fmla="*/ 50 h 64"/>
                  <a:gd name="T42" fmla="*/ 17 w 37"/>
                  <a:gd name="T43" fmla="*/ 54 h 64"/>
                  <a:gd name="T44" fmla="*/ 18 w 37"/>
                  <a:gd name="T45" fmla="*/ 55 h 64"/>
                  <a:gd name="T46" fmla="*/ 20 w 37"/>
                  <a:gd name="T47" fmla="*/ 56 h 64"/>
                  <a:gd name="T48" fmla="*/ 25 w 37"/>
                  <a:gd name="T49" fmla="*/ 55 h 64"/>
                  <a:gd name="T50" fmla="*/ 28 w 37"/>
                  <a:gd name="T51" fmla="*/ 55 h 64"/>
                  <a:gd name="T52" fmla="*/ 29 w 37"/>
                  <a:gd name="T53" fmla="*/ 56 h 64"/>
                  <a:gd name="T54" fmla="*/ 32 w 37"/>
                  <a:gd name="T55" fmla="*/ 57 h 64"/>
                  <a:gd name="T56" fmla="*/ 34 w 37"/>
                  <a:gd name="T57" fmla="*/ 59 h 64"/>
                  <a:gd name="T58" fmla="*/ 36 w 37"/>
                  <a:gd name="T59" fmla="*/ 60 h 64"/>
                  <a:gd name="T60" fmla="*/ 37 w 37"/>
                  <a:gd name="T61" fmla="*/ 62 h 64"/>
                  <a:gd name="T62" fmla="*/ 37 w 37"/>
                  <a:gd name="T63" fmla="*/ 63 h 64"/>
                  <a:gd name="T64" fmla="*/ 37 w 37"/>
                  <a:gd name="T65" fmla="*/ 64 h 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</a:cxnLst>
                <a:rect l="0" t="0" r="r" b="b"/>
                <a:pathLst>
                  <a:path w="37" h="64">
                    <a:moveTo>
                      <a:pt x="22" y="0"/>
                    </a:moveTo>
                    <a:lnTo>
                      <a:pt x="22" y="2"/>
                    </a:lnTo>
                    <a:lnTo>
                      <a:pt x="21" y="4"/>
                    </a:lnTo>
                    <a:lnTo>
                      <a:pt x="20" y="4"/>
                    </a:lnTo>
                    <a:lnTo>
                      <a:pt x="19" y="6"/>
                    </a:lnTo>
                    <a:lnTo>
                      <a:pt x="18" y="7"/>
                    </a:lnTo>
                    <a:lnTo>
                      <a:pt x="17" y="8"/>
                    </a:lnTo>
                    <a:lnTo>
                      <a:pt x="10" y="12"/>
                    </a:lnTo>
                    <a:lnTo>
                      <a:pt x="8" y="13"/>
                    </a:lnTo>
                    <a:lnTo>
                      <a:pt x="5" y="15"/>
                    </a:lnTo>
                    <a:lnTo>
                      <a:pt x="3" y="18"/>
                    </a:lnTo>
                    <a:lnTo>
                      <a:pt x="2" y="21"/>
                    </a:lnTo>
                    <a:lnTo>
                      <a:pt x="0" y="23"/>
                    </a:lnTo>
                    <a:lnTo>
                      <a:pt x="0" y="27"/>
                    </a:lnTo>
                    <a:lnTo>
                      <a:pt x="0" y="31"/>
                    </a:lnTo>
                    <a:lnTo>
                      <a:pt x="0" y="35"/>
                    </a:lnTo>
                    <a:lnTo>
                      <a:pt x="0" y="39"/>
                    </a:lnTo>
                    <a:lnTo>
                      <a:pt x="1" y="42"/>
                    </a:lnTo>
                    <a:lnTo>
                      <a:pt x="3" y="45"/>
                    </a:lnTo>
                    <a:lnTo>
                      <a:pt x="5" y="46"/>
                    </a:lnTo>
                    <a:lnTo>
                      <a:pt x="11" y="50"/>
                    </a:lnTo>
                    <a:lnTo>
                      <a:pt x="17" y="54"/>
                    </a:lnTo>
                    <a:lnTo>
                      <a:pt x="18" y="55"/>
                    </a:lnTo>
                    <a:lnTo>
                      <a:pt x="20" y="56"/>
                    </a:lnTo>
                    <a:lnTo>
                      <a:pt x="25" y="55"/>
                    </a:lnTo>
                    <a:lnTo>
                      <a:pt x="28" y="55"/>
                    </a:lnTo>
                    <a:lnTo>
                      <a:pt x="29" y="56"/>
                    </a:lnTo>
                    <a:lnTo>
                      <a:pt x="32" y="57"/>
                    </a:lnTo>
                    <a:lnTo>
                      <a:pt x="34" y="59"/>
                    </a:lnTo>
                    <a:lnTo>
                      <a:pt x="36" y="60"/>
                    </a:lnTo>
                    <a:lnTo>
                      <a:pt x="37" y="62"/>
                    </a:lnTo>
                    <a:lnTo>
                      <a:pt x="37" y="63"/>
                    </a:lnTo>
                    <a:lnTo>
                      <a:pt x="37" y="6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31" name="Freeform 301">
                <a:extLst>
                  <a:ext uri="{FF2B5EF4-FFF2-40B4-BE49-F238E27FC236}">
                    <a16:creationId xmlns:a16="http://schemas.microsoft.com/office/drawing/2014/main" id="{90F516C2-62F1-82AE-16A6-1FE97E6F0DE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2470151" y="3081338"/>
                <a:ext cx="160338" cy="214313"/>
              </a:xfrm>
              <a:custGeom>
                <a:avLst/>
                <a:gdLst>
                  <a:gd name="T0" fmla="*/ 3 w 101"/>
                  <a:gd name="T1" fmla="*/ 67 h 135"/>
                  <a:gd name="T2" fmla="*/ 16 w 101"/>
                  <a:gd name="T3" fmla="*/ 72 h 135"/>
                  <a:gd name="T4" fmla="*/ 19 w 101"/>
                  <a:gd name="T5" fmla="*/ 75 h 135"/>
                  <a:gd name="T6" fmla="*/ 23 w 101"/>
                  <a:gd name="T7" fmla="*/ 78 h 135"/>
                  <a:gd name="T8" fmla="*/ 54 w 101"/>
                  <a:gd name="T9" fmla="*/ 88 h 135"/>
                  <a:gd name="T10" fmla="*/ 70 w 101"/>
                  <a:gd name="T11" fmla="*/ 98 h 135"/>
                  <a:gd name="T12" fmla="*/ 78 w 101"/>
                  <a:gd name="T13" fmla="*/ 100 h 135"/>
                  <a:gd name="T14" fmla="*/ 82 w 101"/>
                  <a:gd name="T15" fmla="*/ 105 h 135"/>
                  <a:gd name="T16" fmla="*/ 85 w 101"/>
                  <a:gd name="T17" fmla="*/ 115 h 135"/>
                  <a:gd name="T18" fmla="*/ 97 w 101"/>
                  <a:gd name="T19" fmla="*/ 133 h 135"/>
                  <a:gd name="T20" fmla="*/ 100 w 101"/>
                  <a:gd name="T21" fmla="*/ 135 h 135"/>
                  <a:gd name="T22" fmla="*/ 101 w 101"/>
                  <a:gd name="T23" fmla="*/ 135 h 135"/>
                  <a:gd name="T24" fmla="*/ 43 w 101"/>
                  <a:gd name="T25" fmla="*/ 55 h 135"/>
                  <a:gd name="T26" fmla="*/ 40 w 101"/>
                  <a:gd name="T27" fmla="*/ 56 h 135"/>
                  <a:gd name="T28" fmla="*/ 24 w 101"/>
                  <a:gd name="T29" fmla="*/ 56 h 135"/>
                  <a:gd name="T30" fmla="*/ 14 w 101"/>
                  <a:gd name="T31" fmla="*/ 54 h 135"/>
                  <a:gd name="T32" fmla="*/ 11 w 101"/>
                  <a:gd name="T33" fmla="*/ 55 h 135"/>
                  <a:gd name="T34" fmla="*/ 9 w 101"/>
                  <a:gd name="T35" fmla="*/ 56 h 135"/>
                  <a:gd name="T36" fmla="*/ 5 w 101"/>
                  <a:gd name="T37" fmla="*/ 59 h 135"/>
                  <a:gd name="T38" fmla="*/ 2 w 101"/>
                  <a:gd name="T39" fmla="*/ 61 h 135"/>
                  <a:gd name="T40" fmla="*/ 0 w 101"/>
                  <a:gd name="T41" fmla="*/ 64 h 135"/>
                  <a:gd name="T42" fmla="*/ 2 w 101"/>
                  <a:gd name="T43" fmla="*/ 67 h 135"/>
                  <a:gd name="T44" fmla="*/ 74 w 101"/>
                  <a:gd name="T45" fmla="*/ 0 h 135"/>
                  <a:gd name="T46" fmla="*/ 76 w 101"/>
                  <a:gd name="T47" fmla="*/ 2 h 135"/>
                  <a:gd name="T48" fmla="*/ 76 w 101"/>
                  <a:gd name="T49" fmla="*/ 6 h 135"/>
                  <a:gd name="T50" fmla="*/ 76 w 101"/>
                  <a:gd name="T51" fmla="*/ 8 h 135"/>
                  <a:gd name="T52" fmla="*/ 75 w 101"/>
                  <a:gd name="T53" fmla="*/ 9 h 135"/>
                  <a:gd name="T54" fmla="*/ 75 w 101"/>
                  <a:gd name="T55" fmla="*/ 9 h 135"/>
                  <a:gd name="T56" fmla="*/ 75 w 101"/>
                  <a:gd name="T57" fmla="*/ 18 h 135"/>
                  <a:gd name="T58" fmla="*/ 72 w 101"/>
                  <a:gd name="T59" fmla="*/ 25 h 135"/>
                  <a:gd name="T60" fmla="*/ 69 w 101"/>
                  <a:gd name="T61" fmla="*/ 29 h 135"/>
                  <a:gd name="T62" fmla="*/ 67 w 101"/>
                  <a:gd name="T63" fmla="*/ 35 h 135"/>
                  <a:gd name="T64" fmla="*/ 66 w 101"/>
                  <a:gd name="T65" fmla="*/ 37 h 135"/>
                  <a:gd name="T66" fmla="*/ 65 w 101"/>
                  <a:gd name="T67" fmla="*/ 38 h 135"/>
                  <a:gd name="T68" fmla="*/ 64 w 101"/>
                  <a:gd name="T69" fmla="*/ 43 h 135"/>
                  <a:gd name="T70" fmla="*/ 63 w 101"/>
                  <a:gd name="T71" fmla="*/ 46 h 135"/>
                  <a:gd name="T72" fmla="*/ 61 w 101"/>
                  <a:gd name="T73" fmla="*/ 48 h 135"/>
                  <a:gd name="T74" fmla="*/ 57 w 101"/>
                  <a:gd name="T75" fmla="*/ 49 h 135"/>
                  <a:gd name="T76" fmla="*/ 52 w 101"/>
                  <a:gd name="T77" fmla="*/ 50 h 135"/>
                  <a:gd name="T78" fmla="*/ 48 w 101"/>
                  <a:gd name="T79" fmla="*/ 52 h 13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</a:cxnLst>
                <a:rect l="0" t="0" r="r" b="b"/>
                <a:pathLst>
                  <a:path w="101" h="135">
                    <a:moveTo>
                      <a:pt x="2" y="67"/>
                    </a:moveTo>
                    <a:lnTo>
                      <a:pt x="3" y="67"/>
                    </a:lnTo>
                    <a:lnTo>
                      <a:pt x="6" y="69"/>
                    </a:lnTo>
                    <a:lnTo>
                      <a:pt x="16" y="72"/>
                    </a:lnTo>
                    <a:lnTo>
                      <a:pt x="17" y="73"/>
                    </a:lnTo>
                    <a:lnTo>
                      <a:pt x="19" y="75"/>
                    </a:lnTo>
                    <a:lnTo>
                      <a:pt x="22" y="77"/>
                    </a:lnTo>
                    <a:lnTo>
                      <a:pt x="23" y="78"/>
                    </a:lnTo>
                    <a:lnTo>
                      <a:pt x="36" y="81"/>
                    </a:lnTo>
                    <a:lnTo>
                      <a:pt x="54" y="88"/>
                    </a:lnTo>
                    <a:lnTo>
                      <a:pt x="67" y="97"/>
                    </a:lnTo>
                    <a:lnTo>
                      <a:pt x="70" y="98"/>
                    </a:lnTo>
                    <a:lnTo>
                      <a:pt x="75" y="99"/>
                    </a:lnTo>
                    <a:lnTo>
                      <a:pt x="78" y="100"/>
                    </a:lnTo>
                    <a:lnTo>
                      <a:pt x="81" y="102"/>
                    </a:lnTo>
                    <a:lnTo>
                      <a:pt x="82" y="105"/>
                    </a:lnTo>
                    <a:lnTo>
                      <a:pt x="84" y="111"/>
                    </a:lnTo>
                    <a:lnTo>
                      <a:pt x="85" y="115"/>
                    </a:lnTo>
                    <a:lnTo>
                      <a:pt x="95" y="131"/>
                    </a:lnTo>
                    <a:lnTo>
                      <a:pt x="97" y="133"/>
                    </a:lnTo>
                    <a:lnTo>
                      <a:pt x="98" y="134"/>
                    </a:lnTo>
                    <a:lnTo>
                      <a:pt x="100" y="135"/>
                    </a:lnTo>
                    <a:lnTo>
                      <a:pt x="100" y="135"/>
                    </a:lnTo>
                    <a:lnTo>
                      <a:pt x="101" y="135"/>
                    </a:lnTo>
                    <a:moveTo>
                      <a:pt x="44" y="55"/>
                    </a:moveTo>
                    <a:lnTo>
                      <a:pt x="43" y="55"/>
                    </a:lnTo>
                    <a:lnTo>
                      <a:pt x="42" y="56"/>
                    </a:lnTo>
                    <a:lnTo>
                      <a:pt x="40" y="56"/>
                    </a:lnTo>
                    <a:lnTo>
                      <a:pt x="37" y="57"/>
                    </a:lnTo>
                    <a:lnTo>
                      <a:pt x="24" y="56"/>
                    </a:lnTo>
                    <a:lnTo>
                      <a:pt x="15" y="54"/>
                    </a:lnTo>
                    <a:lnTo>
                      <a:pt x="14" y="54"/>
                    </a:lnTo>
                    <a:lnTo>
                      <a:pt x="12" y="55"/>
                    </a:lnTo>
                    <a:lnTo>
                      <a:pt x="11" y="55"/>
                    </a:lnTo>
                    <a:lnTo>
                      <a:pt x="10" y="56"/>
                    </a:lnTo>
                    <a:lnTo>
                      <a:pt x="9" y="56"/>
                    </a:lnTo>
                    <a:lnTo>
                      <a:pt x="9" y="57"/>
                    </a:lnTo>
                    <a:lnTo>
                      <a:pt x="5" y="59"/>
                    </a:lnTo>
                    <a:lnTo>
                      <a:pt x="3" y="59"/>
                    </a:lnTo>
                    <a:lnTo>
                      <a:pt x="2" y="61"/>
                    </a:lnTo>
                    <a:lnTo>
                      <a:pt x="1" y="63"/>
                    </a:lnTo>
                    <a:lnTo>
                      <a:pt x="0" y="64"/>
                    </a:lnTo>
                    <a:lnTo>
                      <a:pt x="1" y="65"/>
                    </a:lnTo>
                    <a:lnTo>
                      <a:pt x="2" y="67"/>
                    </a:lnTo>
                    <a:lnTo>
                      <a:pt x="2" y="67"/>
                    </a:lnTo>
                    <a:moveTo>
                      <a:pt x="74" y="0"/>
                    </a:moveTo>
                    <a:lnTo>
                      <a:pt x="75" y="1"/>
                    </a:lnTo>
                    <a:lnTo>
                      <a:pt x="76" y="2"/>
                    </a:lnTo>
                    <a:lnTo>
                      <a:pt x="76" y="4"/>
                    </a:lnTo>
                    <a:lnTo>
                      <a:pt x="76" y="6"/>
                    </a:lnTo>
                    <a:lnTo>
                      <a:pt x="76" y="7"/>
                    </a:lnTo>
                    <a:lnTo>
                      <a:pt x="76" y="8"/>
                    </a:lnTo>
                    <a:lnTo>
                      <a:pt x="76" y="8"/>
                    </a:lnTo>
                    <a:lnTo>
                      <a:pt x="75" y="9"/>
                    </a:lnTo>
                    <a:lnTo>
                      <a:pt x="75" y="9"/>
                    </a:lnTo>
                    <a:lnTo>
                      <a:pt x="75" y="9"/>
                    </a:lnTo>
                    <a:lnTo>
                      <a:pt x="75" y="10"/>
                    </a:lnTo>
                    <a:lnTo>
                      <a:pt x="75" y="18"/>
                    </a:lnTo>
                    <a:lnTo>
                      <a:pt x="74" y="22"/>
                    </a:lnTo>
                    <a:lnTo>
                      <a:pt x="72" y="25"/>
                    </a:lnTo>
                    <a:lnTo>
                      <a:pt x="70" y="28"/>
                    </a:lnTo>
                    <a:lnTo>
                      <a:pt x="69" y="29"/>
                    </a:lnTo>
                    <a:lnTo>
                      <a:pt x="68" y="31"/>
                    </a:lnTo>
                    <a:lnTo>
                      <a:pt x="67" y="35"/>
                    </a:lnTo>
                    <a:lnTo>
                      <a:pt x="67" y="37"/>
                    </a:lnTo>
                    <a:lnTo>
                      <a:pt x="66" y="37"/>
                    </a:lnTo>
                    <a:lnTo>
                      <a:pt x="65" y="38"/>
                    </a:lnTo>
                    <a:lnTo>
                      <a:pt x="65" y="38"/>
                    </a:lnTo>
                    <a:lnTo>
                      <a:pt x="65" y="40"/>
                    </a:lnTo>
                    <a:lnTo>
                      <a:pt x="64" y="43"/>
                    </a:lnTo>
                    <a:lnTo>
                      <a:pt x="64" y="45"/>
                    </a:lnTo>
                    <a:lnTo>
                      <a:pt x="63" y="46"/>
                    </a:lnTo>
                    <a:lnTo>
                      <a:pt x="62" y="47"/>
                    </a:lnTo>
                    <a:lnTo>
                      <a:pt x="61" y="48"/>
                    </a:lnTo>
                    <a:lnTo>
                      <a:pt x="59" y="49"/>
                    </a:lnTo>
                    <a:lnTo>
                      <a:pt x="57" y="49"/>
                    </a:lnTo>
                    <a:lnTo>
                      <a:pt x="53" y="50"/>
                    </a:lnTo>
                    <a:lnTo>
                      <a:pt x="52" y="50"/>
                    </a:lnTo>
                    <a:lnTo>
                      <a:pt x="50" y="51"/>
                    </a:lnTo>
                    <a:lnTo>
                      <a:pt x="48" y="52"/>
                    </a:lnTo>
                    <a:lnTo>
                      <a:pt x="45" y="5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32" name="Freeform 302">
                <a:extLst>
                  <a:ext uri="{FF2B5EF4-FFF2-40B4-BE49-F238E27FC236}">
                    <a16:creationId xmlns:a16="http://schemas.microsoft.com/office/drawing/2014/main" id="{3E3A5B7E-C70F-4C9A-ACCD-03FEC283E437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2411413" y="3646488"/>
                <a:ext cx="211138" cy="169863"/>
              </a:xfrm>
              <a:custGeom>
                <a:avLst/>
                <a:gdLst>
                  <a:gd name="T0" fmla="*/ 11 w 133"/>
                  <a:gd name="T1" fmla="*/ 68 h 107"/>
                  <a:gd name="T2" fmla="*/ 9 w 133"/>
                  <a:gd name="T3" fmla="*/ 75 h 107"/>
                  <a:gd name="T4" fmla="*/ 7 w 133"/>
                  <a:gd name="T5" fmla="*/ 79 h 107"/>
                  <a:gd name="T6" fmla="*/ 6 w 133"/>
                  <a:gd name="T7" fmla="*/ 81 h 107"/>
                  <a:gd name="T8" fmla="*/ 5 w 133"/>
                  <a:gd name="T9" fmla="*/ 82 h 107"/>
                  <a:gd name="T10" fmla="*/ 3 w 133"/>
                  <a:gd name="T11" fmla="*/ 93 h 107"/>
                  <a:gd name="T12" fmla="*/ 4 w 133"/>
                  <a:gd name="T13" fmla="*/ 95 h 107"/>
                  <a:gd name="T14" fmla="*/ 14 w 133"/>
                  <a:gd name="T15" fmla="*/ 103 h 107"/>
                  <a:gd name="T16" fmla="*/ 17 w 133"/>
                  <a:gd name="T17" fmla="*/ 104 h 107"/>
                  <a:gd name="T18" fmla="*/ 41 w 133"/>
                  <a:gd name="T19" fmla="*/ 102 h 107"/>
                  <a:gd name="T20" fmla="*/ 46 w 133"/>
                  <a:gd name="T21" fmla="*/ 102 h 107"/>
                  <a:gd name="T22" fmla="*/ 51 w 133"/>
                  <a:gd name="T23" fmla="*/ 106 h 107"/>
                  <a:gd name="T24" fmla="*/ 54 w 133"/>
                  <a:gd name="T25" fmla="*/ 107 h 107"/>
                  <a:gd name="T26" fmla="*/ 56 w 133"/>
                  <a:gd name="T27" fmla="*/ 107 h 107"/>
                  <a:gd name="T28" fmla="*/ 64 w 133"/>
                  <a:gd name="T29" fmla="*/ 104 h 107"/>
                  <a:gd name="T30" fmla="*/ 71 w 133"/>
                  <a:gd name="T31" fmla="*/ 103 h 107"/>
                  <a:gd name="T32" fmla="*/ 73 w 133"/>
                  <a:gd name="T33" fmla="*/ 102 h 107"/>
                  <a:gd name="T34" fmla="*/ 76 w 133"/>
                  <a:gd name="T35" fmla="*/ 99 h 107"/>
                  <a:gd name="T36" fmla="*/ 77 w 133"/>
                  <a:gd name="T37" fmla="*/ 97 h 107"/>
                  <a:gd name="T38" fmla="*/ 80 w 133"/>
                  <a:gd name="T39" fmla="*/ 91 h 107"/>
                  <a:gd name="T40" fmla="*/ 82 w 133"/>
                  <a:gd name="T41" fmla="*/ 86 h 107"/>
                  <a:gd name="T42" fmla="*/ 83 w 133"/>
                  <a:gd name="T43" fmla="*/ 85 h 107"/>
                  <a:gd name="T44" fmla="*/ 86 w 133"/>
                  <a:gd name="T45" fmla="*/ 85 h 107"/>
                  <a:gd name="T46" fmla="*/ 96 w 133"/>
                  <a:gd name="T47" fmla="*/ 85 h 107"/>
                  <a:gd name="T48" fmla="*/ 100 w 133"/>
                  <a:gd name="T49" fmla="*/ 82 h 107"/>
                  <a:gd name="T50" fmla="*/ 103 w 133"/>
                  <a:gd name="T51" fmla="*/ 81 h 107"/>
                  <a:gd name="T52" fmla="*/ 107 w 133"/>
                  <a:gd name="T53" fmla="*/ 81 h 107"/>
                  <a:gd name="T54" fmla="*/ 110 w 133"/>
                  <a:gd name="T55" fmla="*/ 79 h 107"/>
                  <a:gd name="T56" fmla="*/ 113 w 133"/>
                  <a:gd name="T57" fmla="*/ 78 h 107"/>
                  <a:gd name="T58" fmla="*/ 121 w 133"/>
                  <a:gd name="T59" fmla="*/ 77 h 107"/>
                  <a:gd name="T60" fmla="*/ 123 w 133"/>
                  <a:gd name="T61" fmla="*/ 76 h 107"/>
                  <a:gd name="T62" fmla="*/ 125 w 133"/>
                  <a:gd name="T63" fmla="*/ 72 h 107"/>
                  <a:gd name="T64" fmla="*/ 127 w 133"/>
                  <a:gd name="T65" fmla="*/ 68 h 107"/>
                  <a:gd name="T66" fmla="*/ 133 w 133"/>
                  <a:gd name="T67" fmla="*/ 62 h 107"/>
                  <a:gd name="T68" fmla="*/ 24 w 133"/>
                  <a:gd name="T69" fmla="*/ 2 h 107"/>
                  <a:gd name="T70" fmla="*/ 23 w 133"/>
                  <a:gd name="T71" fmla="*/ 5 h 107"/>
                  <a:gd name="T72" fmla="*/ 20 w 133"/>
                  <a:gd name="T73" fmla="*/ 8 h 107"/>
                  <a:gd name="T74" fmla="*/ 13 w 133"/>
                  <a:gd name="T75" fmla="*/ 10 h 107"/>
                  <a:gd name="T76" fmla="*/ 9 w 133"/>
                  <a:gd name="T77" fmla="*/ 12 h 107"/>
                  <a:gd name="T78" fmla="*/ 5 w 133"/>
                  <a:gd name="T79" fmla="*/ 17 h 107"/>
                  <a:gd name="T80" fmla="*/ 2 w 133"/>
                  <a:gd name="T81" fmla="*/ 24 h 107"/>
                  <a:gd name="T82" fmla="*/ 3 w 133"/>
                  <a:gd name="T83" fmla="*/ 30 h 107"/>
                  <a:gd name="T84" fmla="*/ 7 w 133"/>
                  <a:gd name="T85" fmla="*/ 38 h 107"/>
                  <a:gd name="T86" fmla="*/ 7 w 133"/>
                  <a:gd name="T87" fmla="*/ 42 h 107"/>
                  <a:gd name="T88" fmla="*/ 5 w 133"/>
                  <a:gd name="T89" fmla="*/ 44 h 107"/>
                  <a:gd name="T90" fmla="*/ 1 w 133"/>
                  <a:gd name="T91" fmla="*/ 48 h 107"/>
                  <a:gd name="T92" fmla="*/ 0 w 133"/>
                  <a:gd name="T93" fmla="*/ 49 h 107"/>
                  <a:gd name="T94" fmla="*/ 1 w 133"/>
                  <a:gd name="T95" fmla="*/ 56 h 107"/>
                  <a:gd name="T96" fmla="*/ 9 w 133"/>
                  <a:gd name="T97" fmla="*/ 63 h 107"/>
                  <a:gd name="T98" fmla="*/ 11 w 133"/>
                  <a:gd name="T99" fmla="*/ 67 h 10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</a:cxnLst>
                <a:rect l="0" t="0" r="r" b="b"/>
                <a:pathLst>
                  <a:path w="133" h="107">
                    <a:moveTo>
                      <a:pt x="11" y="67"/>
                    </a:moveTo>
                    <a:lnTo>
                      <a:pt x="11" y="68"/>
                    </a:lnTo>
                    <a:lnTo>
                      <a:pt x="10" y="72"/>
                    </a:lnTo>
                    <a:lnTo>
                      <a:pt x="9" y="75"/>
                    </a:lnTo>
                    <a:lnTo>
                      <a:pt x="8" y="77"/>
                    </a:lnTo>
                    <a:lnTo>
                      <a:pt x="7" y="79"/>
                    </a:lnTo>
                    <a:lnTo>
                      <a:pt x="6" y="80"/>
                    </a:lnTo>
                    <a:lnTo>
                      <a:pt x="6" y="81"/>
                    </a:lnTo>
                    <a:lnTo>
                      <a:pt x="6" y="81"/>
                    </a:lnTo>
                    <a:lnTo>
                      <a:pt x="5" y="82"/>
                    </a:lnTo>
                    <a:lnTo>
                      <a:pt x="3" y="92"/>
                    </a:lnTo>
                    <a:lnTo>
                      <a:pt x="3" y="93"/>
                    </a:lnTo>
                    <a:lnTo>
                      <a:pt x="3" y="95"/>
                    </a:lnTo>
                    <a:lnTo>
                      <a:pt x="4" y="95"/>
                    </a:lnTo>
                    <a:lnTo>
                      <a:pt x="4" y="96"/>
                    </a:lnTo>
                    <a:lnTo>
                      <a:pt x="14" y="103"/>
                    </a:lnTo>
                    <a:lnTo>
                      <a:pt x="16" y="103"/>
                    </a:lnTo>
                    <a:lnTo>
                      <a:pt x="17" y="104"/>
                    </a:lnTo>
                    <a:lnTo>
                      <a:pt x="18" y="104"/>
                    </a:lnTo>
                    <a:lnTo>
                      <a:pt x="41" y="102"/>
                    </a:lnTo>
                    <a:lnTo>
                      <a:pt x="44" y="102"/>
                    </a:lnTo>
                    <a:lnTo>
                      <a:pt x="46" y="102"/>
                    </a:lnTo>
                    <a:lnTo>
                      <a:pt x="47" y="103"/>
                    </a:lnTo>
                    <a:lnTo>
                      <a:pt x="51" y="106"/>
                    </a:lnTo>
                    <a:lnTo>
                      <a:pt x="52" y="107"/>
                    </a:lnTo>
                    <a:lnTo>
                      <a:pt x="54" y="107"/>
                    </a:lnTo>
                    <a:lnTo>
                      <a:pt x="55" y="107"/>
                    </a:lnTo>
                    <a:lnTo>
                      <a:pt x="56" y="107"/>
                    </a:lnTo>
                    <a:lnTo>
                      <a:pt x="58" y="106"/>
                    </a:lnTo>
                    <a:lnTo>
                      <a:pt x="64" y="104"/>
                    </a:lnTo>
                    <a:lnTo>
                      <a:pt x="64" y="104"/>
                    </a:lnTo>
                    <a:lnTo>
                      <a:pt x="71" y="103"/>
                    </a:lnTo>
                    <a:lnTo>
                      <a:pt x="72" y="102"/>
                    </a:lnTo>
                    <a:lnTo>
                      <a:pt x="73" y="102"/>
                    </a:lnTo>
                    <a:lnTo>
                      <a:pt x="75" y="100"/>
                    </a:lnTo>
                    <a:lnTo>
                      <a:pt x="76" y="99"/>
                    </a:lnTo>
                    <a:lnTo>
                      <a:pt x="76" y="98"/>
                    </a:lnTo>
                    <a:lnTo>
                      <a:pt x="77" y="97"/>
                    </a:lnTo>
                    <a:lnTo>
                      <a:pt x="77" y="96"/>
                    </a:lnTo>
                    <a:lnTo>
                      <a:pt x="80" y="91"/>
                    </a:lnTo>
                    <a:lnTo>
                      <a:pt x="81" y="88"/>
                    </a:lnTo>
                    <a:lnTo>
                      <a:pt x="82" y="86"/>
                    </a:lnTo>
                    <a:lnTo>
                      <a:pt x="82" y="85"/>
                    </a:lnTo>
                    <a:lnTo>
                      <a:pt x="83" y="85"/>
                    </a:lnTo>
                    <a:lnTo>
                      <a:pt x="85" y="85"/>
                    </a:lnTo>
                    <a:lnTo>
                      <a:pt x="86" y="85"/>
                    </a:lnTo>
                    <a:lnTo>
                      <a:pt x="93" y="85"/>
                    </a:lnTo>
                    <a:lnTo>
                      <a:pt x="96" y="85"/>
                    </a:lnTo>
                    <a:lnTo>
                      <a:pt x="98" y="84"/>
                    </a:lnTo>
                    <a:lnTo>
                      <a:pt x="100" y="82"/>
                    </a:lnTo>
                    <a:lnTo>
                      <a:pt x="101" y="82"/>
                    </a:lnTo>
                    <a:lnTo>
                      <a:pt x="103" y="81"/>
                    </a:lnTo>
                    <a:lnTo>
                      <a:pt x="106" y="82"/>
                    </a:lnTo>
                    <a:lnTo>
                      <a:pt x="107" y="81"/>
                    </a:lnTo>
                    <a:lnTo>
                      <a:pt x="108" y="81"/>
                    </a:lnTo>
                    <a:lnTo>
                      <a:pt x="110" y="79"/>
                    </a:lnTo>
                    <a:lnTo>
                      <a:pt x="112" y="78"/>
                    </a:lnTo>
                    <a:lnTo>
                      <a:pt x="113" y="78"/>
                    </a:lnTo>
                    <a:lnTo>
                      <a:pt x="120" y="77"/>
                    </a:lnTo>
                    <a:lnTo>
                      <a:pt x="121" y="77"/>
                    </a:lnTo>
                    <a:lnTo>
                      <a:pt x="122" y="76"/>
                    </a:lnTo>
                    <a:lnTo>
                      <a:pt x="123" y="76"/>
                    </a:lnTo>
                    <a:lnTo>
                      <a:pt x="124" y="74"/>
                    </a:lnTo>
                    <a:lnTo>
                      <a:pt x="125" y="72"/>
                    </a:lnTo>
                    <a:lnTo>
                      <a:pt x="125" y="71"/>
                    </a:lnTo>
                    <a:lnTo>
                      <a:pt x="127" y="68"/>
                    </a:lnTo>
                    <a:lnTo>
                      <a:pt x="128" y="67"/>
                    </a:lnTo>
                    <a:lnTo>
                      <a:pt x="133" y="62"/>
                    </a:lnTo>
                    <a:moveTo>
                      <a:pt x="23" y="0"/>
                    </a:moveTo>
                    <a:lnTo>
                      <a:pt x="24" y="2"/>
                    </a:lnTo>
                    <a:lnTo>
                      <a:pt x="24" y="3"/>
                    </a:lnTo>
                    <a:lnTo>
                      <a:pt x="23" y="5"/>
                    </a:lnTo>
                    <a:lnTo>
                      <a:pt x="22" y="7"/>
                    </a:lnTo>
                    <a:lnTo>
                      <a:pt x="20" y="8"/>
                    </a:lnTo>
                    <a:lnTo>
                      <a:pt x="18" y="9"/>
                    </a:lnTo>
                    <a:lnTo>
                      <a:pt x="13" y="10"/>
                    </a:lnTo>
                    <a:lnTo>
                      <a:pt x="11" y="11"/>
                    </a:lnTo>
                    <a:lnTo>
                      <a:pt x="9" y="12"/>
                    </a:lnTo>
                    <a:lnTo>
                      <a:pt x="8" y="14"/>
                    </a:lnTo>
                    <a:lnTo>
                      <a:pt x="5" y="17"/>
                    </a:lnTo>
                    <a:lnTo>
                      <a:pt x="3" y="21"/>
                    </a:lnTo>
                    <a:lnTo>
                      <a:pt x="2" y="24"/>
                    </a:lnTo>
                    <a:lnTo>
                      <a:pt x="2" y="27"/>
                    </a:lnTo>
                    <a:lnTo>
                      <a:pt x="3" y="30"/>
                    </a:lnTo>
                    <a:lnTo>
                      <a:pt x="7" y="35"/>
                    </a:lnTo>
                    <a:lnTo>
                      <a:pt x="7" y="38"/>
                    </a:lnTo>
                    <a:lnTo>
                      <a:pt x="8" y="40"/>
                    </a:lnTo>
                    <a:lnTo>
                      <a:pt x="7" y="42"/>
                    </a:lnTo>
                    <a:lnTo>
                      <a:pt x="6" y="43"/>
                    </a:lnTo>
                    <a:lnTo>
                      <a:pt x="5" y="44"/>
                    </a:lnTo>
                    <a:lnTo>
                      <a:pt x="2" y="47"/>
                    </a:lnTo>
                    <a:lnTo>
                      <a:pt x="1" y="48"/>
                    </a:lnTo>
                    <a:lnTo>
                      <a:pt x="0" y="49"/>
                    </a:lnTo>
                    <a:lnTo>
                      <a:pt x="0" y="49"/>
                    </a:lnTo>
                    <a:lnTo>
                      <a:pt x="0" y="53"/>
                    </a:lnTo>
                    <a:lnTo>
                      <a:pt x="1" y="56"/>
                    </a:lnTo>
                    <a:lnTo>
                      <a:pt x="8" y="61"/>
                    </a:lnTo>
                    <a:lnTo>
                      <a:pt x="9" y="63"/>
                    </a:lnTo>
                    <a:lnTo>
                      <a:pt x="10" y="66"/>
                    </a:lnTo>
                    <a:lnTo>
                      <a:pt x="11" y="6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33" name="Freeform 303">
                <a:extLst>
                  <a:ext uri="{FF2B5EF4-FFF2-40B4-BE49-F238E27FC236}">
                    <a16:creationId xmlns:a16="http://schemas.microsoft.com/office/drawing/2014/main" id="{B30568C3-DDB3-38E2-65BC-63E924F4447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95638" y="2836863"/>
                <a:ext cx="46038" cy="79375"/>
              </a:xfrm>
              <a:custGeom>
                <a:avLst/>
                <a:gdLst>
                  <a:gd name="T0" fmla="*/ 29 w 29"/>
                  <a:gd name="T1" fmla="*/ 50 h 50"/>
                  <a:gd name="T2" fmla="*/ 29 w 29"/>
                  <a:gd name="T3" fmla="*/ 46 h 50"/>
                  <a:gd name="T4" fmla="*/ 29 w 29"/>
                  <a:gd name="T5" fmla="*/ 34 h 50"/>
                  <a:gd name="T6" fmla="*/ 29 w 29"/>
                  <a:gd name="T7" fmla="*/ 33 h 50"/>
                  <a:gd name="T8" fmla="*/ 29 w 29"/>
                  <a:gd name="T9" fmla="*/ 31 h 50"/>
                  <a:gd name="T10" fmla="*/ 29 w 29"/>
                  <a:gd name="T11" fmla="*/ 30 h 50"/>
                  <a:gd name="T12" fmla="*/ 28 w 29"/>
                  <a:gd name="T13" fmla="*/ 28 h 50"/>
                  <a:gd name="T14" fmla="*/ 27 w 29"/>
                  <a:gd name="T15" fmla="*/ 27 h 50"/>
                  <a:gd name="T16" fmla="*/ 27 w 29"/>
                  <a:gd name="T17" fmla="*/ 26 h 50"/>
                  <a:gd name="T18" fmla="*/ 26 w 29"/>
                  <a:gd name="T19" fmla="*/ 25 h 50"/>
                  <a:gd name="T20" fmla="*/ 19 w 29"/>
                  <a:gd name="T21" fmla="*/ 19 h 50"/>
                  <a:gd name="T22" fmla="*/ 7 w 29"/>
                  <a:gd name="T23" fmla="*/ 5 h 50"/>
                  <a:gd name="T24" fmla="*/ 5 w 29"/>
                  <a:gd name="T25" fmla="*/ 2 h 50"/>
                  <a:gd name="T26" fmla="*/ 2 w 29"/>
                  <a:gd name="T27" fmla="*/ 1 h 50"/>
                  <a:gd name="T28" fmla="*/ 0 w 29"/>
                  <a:gd name="T29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29" h="50">
                    <a:moveTo>
                      <a:pt x="29" y="50"/>
                    </a:moveTo>
                    <a:lnTo>
                      <a:pt x="29" y="46"/>
                    </a:lnTo>
                    <a:lnTo>
                      <a:pt x="29" y="34"/>
                    </a:lnTo>
                    <a:lnTo>
                      <a:pt x="29" y="33"/>
                    </a:lnTo>
                    <a:lnTo>
                      <a:pt x="29" y="31"/>
                    </a:lnTo>
                    <a:lnTo>
                      <a:pt x="29" y="30"/>
                    </a:lnTo>
                    <a:lnTo>
                      <a:pt x="28" y="28"/>
                    </a:lnTo>
                    <a:lnTo>
                      <a:pt x="27" y="27"/>
                    </a:lnTo>
                    <a:lnTo>
                      <a:pt x="27" y="26"/>
                    </a:lnTo>
                    <a:lnTo>
                      <a:pt x="26" y="25"/>
                    </a:lnTo>
                    <a:lnTo>
                      <a:pt x="19" y="19"/>
                    </a:lnTo>
                    <a:lnTo>
                      <a:pt x="7" y="5"/>
                    </a:lnTo>
                    <a:lnTo>
                      <a:pt x="5" y="2"/>
                    </a:lnTo>
                    <a:lnTo>
                      <a:pt x="2" y="1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34" name="Freeform 304">
                <a:extLst>
                  <a:ext uri="{FF2B5EF4-FFF2-40B4-BE49-F238E27FC236}">
                    <a16:creationId xmlns:a16="http://schemas.microsoft.com/office/drawing/2014/main" id="{27E7DA85-2B3E-3EAD-7D1F-BE92917BCAF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79738" y="2886075"/>
                <a:ext cx="52388" cy="19050"/>
              </a:xfrm>
              <a:custGeom>
                <a:avLst/>
                <a:gdLst>
                  <a:gd name="T0" fmla="*/ 0 w 33"/>
                  <a:gd name="T1" fmla="*/ 0 h 12"/>
                  <a:gd name="T2" fmla="*/ 6 w 33"/>
                  <a:gd name="T3" fmla="*/ 5 h 12"/>
                  <a:gd name="T4" fmla="*/ 7 w 33"/>
                  <a:gd name="T5" fmla="*/ 7 h 12"/>
                  <a:gd name="T6" fmla="*/ 10 w 33"/>
                  <a:gd name="T7" fmla="*/ 8 h 12"/>
                  <a:gd name="T8" fmla="*/ 18 w 33"/>
                  <a:gd name="T9" fmla="*/ 8 h 12"/>
                  <a:gd name="T10" fmla="*/ 20 w 33"/>
                  <a:gd name="T11" fmla="*/ 8 h 12"/>
                  <a:gd name="T12" fmla="*/ 21 w 33"/>
                  <a:gd name="T13" fmla="*/ 9 h 12"/>
                  <a:gd name="T14" fmla="*/ 22 w 33"/>
                  <a:gd name="T15" fmla="*/ 10 h 12"/>
                  <a:gd name="T16" fmla="*/ 22 w 33"/>
                  <a:gd name="T17" fmla="*/ 11 h 12"/>
                  <a:gd name="T18" fmla="*/ 23 w 33"/>
                  <a:gd name="T19" fmla="*/ 12 h 12"/>
                  <a:gd name="T20" fmla="*/ 24 w 33"/>
                  <a:gd name="T21" fmla="*/ 12 h 12"/>
                  <a:gd name="T22" fmla="*/ 25 w 33"/>
                  <a:gd name="T23" fmla="*/ 12 h 12"/>
                  <a:gd name="T24" fmla="*/ 25 w 33"/>
                  <a:gd name="T25" fmla="*/ 11 h 12"/>
                  <a:gd name="T26" fmla="*/ 26 w 33"/>
                  <a:gd name="T27" fmla="*/ 10 h 12"/>
                  <a:gd name="T28" fmla="*/ 27 w 33"/>
                  <a:gd name="T29" fmla="*/ 9 h 12"/>
                  <a:gd name="T30" fmla="*/ 30 w 33"/>
                  <a:gd name="T31" fmla="*/ 8 h 12"/>
                  <a:gd name="T32" fmla="*/ 33 w 33"/>
                  <a:gd name="T33" fmla="*/ 7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33" h="12">
                    <a:moveTo>
                      <a:pt x="0" y="0"/>
                    </a:moveTo>
                    <a:lnTo>
                      <a:pt x="6" y="5"/>
                    </a:lnTo>
                    <a:lnTo>
                      <a:pt x="7" y="7"/>
                    </a:lnTo>
                    <a:lnTo>
                      <a:pt x="10" y="8"/>
                    </a:lnTo>
                    <a:lnTo>
                      <a:pt x="18" y="8"/>
                    </a:lnTo>
                    <a:lnTo>
                      <a:pt x="20" y="8"/>
                    </a:lnTo>
                    <a:lnTo>
                      <a:pt x="21" y="9"/>
                    </a:lnTo>
                    <a:lnTo>
                      <a:pt x="22" y="10"/>
                    </a:lnTo>
                    <a:lnTo>
                      <a:pt x="22" y="11"/>
                    </a:lnTo>
                    <a:lnTo>
                      <a:pt x="23" y="12"/>
                    </a:lnTo>
                    <a:lnTo>
                      <a:pt x="24" y="12"/>
                    </a:lnTo>
                    <a:lnTo>
                      <a:pt x="25" y="12"/>
                    </a:lnTo>
                    <a:lnTo>
                      <a:pt x="25" y="11"/>
                    </a:lnTo>
                    <a:lnTo>
                      <a:pt x="26" y="10"/>
                    </a:lnTo>
                    <a:lnTo>
                      <a:pt x="27" y="9"/>
                    </a:lnTo>
                    <a:lnTo>
                      <a:pt x="30" y="8"/>
                    </a:lnTo>
                    <a:lnTo>
                      <a:pt x="33" y="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35" name="Freeform 305">
                <a:extLst>
                  <a:ext uri="{FF2B5EF4-FFF2-40B4-BE49-F238E27FC236}">
                    <a16:creationId xmlns:a16="http://schemas.microsoft.com/office/drawing/2014/main" id="{3CA6D71A-86DE-E0C2-B794-C06C1EFDCE7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51176" y="3263900"/>
                <a:ext cx="71438" cy="119063"/>
              </a:xfrm>
              <a:custGeom>
                <a:avLst/>
                <a:gdLst>
                  <a:gd name="T0" fmla="*/ 45 w 45"/>
                  <a:gd name="T1" fmla="*/ 75 h 75"/>
                  <a:gd name="T2" fmla="*/ 44 w 45"/>
                  <a:gd name="T3" fmla="*/ 73 h 75"/>
                  <a:gd name="T4" fmla="*/ 44 w 45"/>
                  <a:gd name="T5" fmla="*/ 72 h 75"/>
                  <a:gd name="T6" fmla="*/ 38 w 45"/>
                  <a:gd name="T7" fmla="*/ 67 h 75"/>
                  <a:gd name="T8" fmla="*/ 37 w 45"/>
                  <a:gd name="T9" fmla="*/ 66 h 75"/>
                  <a:gd name="T10" fmla="*/ 37 w 45"/>
                  <a:gd name="T11" fmla="*/ 64 h 75"/>
                  <a:gd name="T12" fmla="*/ 35 w 45"/>
                  <a:gd name="T13" fmla="*/ 60 h 75"/>
                  <a:gd name="T14" fmla="*/ 35 w 45"/>
                  <a:gd name="T15" fmla="*/ 60 h 75"/>
                  <a:gd name="T16" fmla="*/ 33 w 45"/>
                  <a:gd name="T17" fmla="*/ 54 h 75"/>
                  <a:gd name="T18" fmla="*/ 32 w 45"/>
                  <a:gd name="T19" fmla="*/ 52 h 75"/>
                  <a:gd name="T20" fmla="*/ 32 w 45"/>
                  <a:gd name="T21" fmla="*/ 51 h 75"/>
                  <a:gd name="T22" fmla="*/ 32 w 45"/>
                  <a:gd name="T23" fmla="*/ 49 h 75"/>
                  <a:gd name="T24" fmla="*/ 32 w 45"/>
                  <a:gd name="T25" fmla="*/ 41 h 75"/>
                  <a:gd name="T26" fmla="*/ 32 w 45"/>
                  <a:gd name="T27" fmla="*/ 40 h 75"/>
                  <a:gd name="T28" fmla="*/ 32 w 45"/>
                  <a:gd name="T29" fmla="*/ 37 h 75"/>
                  <a:gd name="T30" fmla="*/ 31 w 45"/>
                  <a:gd name="T31" fmla="*/ 33 h 75"/>
                  <a:gd name="T32" fmla="*/ 30 w 45"/>
                  <a:gd name="T33" fmla="*/ 31 h 75"/>
                  <a:gd name="T34" fmla="*/ 27 w 45"/>
                  <a:gd name="T35" fmla="*/ 28 h 75"/>
                  <a:gd name="T36" fmla="*/ 19 w 45"/>
                  <a:gd name="T37" fmla="*/ 22 h 75"/>
                  <a:gd name="T38" fmla="*/ 17 w 45"/>
                  <a:gd name="T39" fmla="*/ 19 h 75"/>
                  <a:gd name="T40" fmla="*/ 9 w 45"/>
                  <a:gd name="T41" fmla="*/ 7 h 75"/>
                  <a:gd name="T42" fmla="*/ 7 w 45"/>
                  <a:gd name="T43" fmla="*/ 5 h 75"/>
                  <a:gd name="T44" fmla="*/ 5 w 45"/>
                  <a:gd name="T45" fmla="*/ 3 h 75"/>
                  <a:gd name="T46" fmla="*/ 0 w 45"/>
                  <a:gd name="T47" fmla="*/ 0 h 7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</a:cxnLst>
                <a:rect l="0" t="0" r="r" b="b"/>
                <a:pathLst>
                  <a:path w="45" h="75">
                    <a:moveTo>
                      <a:pt x="45" y="75"/>
                    </a:moveTo>
                    <a:lnTo>
                      <a:pt x="44" y="73"/>
                    </a:lnTo>
                    <a:lnTo>
                      <a:pt x="44" y="72"/>
                    </a:lnTo>
                    <a:lnTo>
                      <a:pt x="38" y="67"/>
                    </a:lnTo>
                    <a:lnTo>
                      <a:pt x="37" y="66"/>
                    </a:lnTo>
                    <a:lnTo>
                      <a:pt x="37" y="64"/>
                    </a:lnTo>
                    <a:lnTo>
                      <a:pt x="35" y="60"/>
                    </a:lnTo>
                    <a:lnTo>
                      <a:pt x="35" y="60"/>
                    </a:lnTo>
                    <a:lnTo>
                      <a:pt x="33" y="54"/>
                    </a:lnTo>
                    <a:lnTo>
                      <a:pt x="32" y="52"/>
                    </a:lnTo>
                    <a:lnTo>
                      <a:pt x="32" y="51"/>
                    </a:lnTo>
                    <a:lnTo>
                      <a:pt x="32" y="49"/>
                    </a:lnTo>
                    <a:lnTo>
                      <a:pt x="32" y="41"/>
                    </a:lnTo>
                    <a:lnTo>
                      <a:pt x="32" y="40"/>
                    </a:lnTo>
                    <a:lnTo>
                      <a:pt x="32" y="37"/>
                    </a:lnTo>
                    <a:lnTo>
                      <a:pt x="31" y="33"/>
                    </a:lnTo>
                    <a:lnTo>
                      <a:pt x="30" y="31"/>
                    </a:lnTo>
                    <a:lnTo>
                      <a:pt x="27" y="28"/>
                    </a:lnTo>
                    <a:lnTo>
                      <a:pt x="19" y="22"/>
                    </a:lnTo>
                    <a:lnTo>
                      <a:pt x="17" y="19"/>
                    </a:lnTo>
                    <a:lnTo>
                      <a:pt x="9" y="7"/>
                    </a:lnTo>
                    <a:lnTo>
                      <a:pt x="7" y="5"/>
                    </a:lnTo>
                    <a:lnTo>
                      <a:pt x="5" y="3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36" name="Freeform 306">
                <a:extLst>
                  <a:ext uri="{FF2B5EF4-FFF2-40B4-BE49-F238E27FC236}">
                    <a16:creationId xmlns:a16="http://schemas.microsoft.com/office/drawing/2014/main" id="{5350D0B4-9AEC-DC36-1DDD-8B3D8D71189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62276" y="3043238"/>
                <a:ext cx="88900" cy="220663"/>
              </a:xfrm>
              <a:custGeom>
                <a:avLst/>
                <a:gdLst>
                  <a:gd name="T0" fmla="*/ 56 w 56"/>
                  <a:gd name="T1" fmla="*/ 139 h 139"/>
                  <a:gd name="T2" fmla="*/ 54 w 56"/>
                  <a:gd name="T3" fmla="*/ 138 h 139"/>
                  <a:gd name="T4" fmla="*/ 53 w 56"/>
                  <a:gd name="T5" fmla="*/ 136 h 139"/>
                  <a:gd name="T6" fmla="*/ 52 w 56"/>
                  <a:gd name="T7" fmla="*/ 134 h 139"/>
                  <a:gd name="T8" fmla="*/ 51 w 56"/>
                  <a:gd name="T9" fmla="*/ 132 h 139"/>
                  <a:gd name="T10" fmla="*/ 47 w 56"/>
                  <a:gd name="T11" fmla="*/ 118 h 139"/>
                  <a:gd name="T12" fmla="*/ 46 w 56"/>
                  <a:gd name="T13" fmla="*/ 115 h 139"/>
                  <a:gd name="T14" fmla="*/ 33 w 56"/>
                  <a:gd name="T15" fmla="*/ 90 h 139"/>
                  <a:gd name="T16" fmla="*/ 32 w 56"/>
                  <a:gd name="T17" fmla="*/ 89 h 139"/>
                  <a:gd name="T18" fmla="*/ 32 w 56"/>
                  <a:gd name="T19" fmla="*/ 88 h 139"/>
                  <a:gd name="T20" fmla="*/ 31 w 56"/>
                  <a:gd name="T21" fmla="*/ 82 h 139"/>
                  <a:gd name="T22" fmla="*/ 30 w 56"/>
                  <a:gd name="T23" fmla="*/ 81 h 139"/>
                  <a:gd name="T24" fmla="*/ 30 w 56"/>
                  <a:gd name="T25" fmla="*/ 79 h 139"/>
                  <a:gd name="T26" fmla="*/ 28 w 56"/>
                  <a:gd name="T27" fmla="*/ 78 h 139"/>
                  <a:gd name="T28" fmla="*/ 18 w 56"/>
                  <a:gd name="T29" fmla="*/ 71 h 139"/>
                  <a:gd name="T30" fmla="*/ 17 w 56"/>
                  <a:gd name="T31" fmla="*/ 69 h 139"/>
                  <a:gd name="T32" fmla="*/ 15 w 56"/>
                  <a:gd name="T33" fmla="*/ 67 h 139"/>
                  <a:gd name="T34" fmla="*/ 14 w 56"/>
                  <a:gd name="T35" fmla="*/ 65 h 139"/>
                  <a:gd name="T36" fmla="*/ 13 w 56"/>
                  <a:gd name="T37" fmla="*/ 63 h 139"/>
                  <a:gd name="T38" fmla="*/ 0 w 56"/>
                  <a:gd name="T39" fmla="*/ 16 h 139"/>
                  <a:gd name="T40" fmla="*/ 0 w 56"/>
                  <a:gd name="T41" fmla="*/ 14 h 139"/>
                  <a:gd name="T42" fmla="*/ 0 w 56"/>
                  <a:gd name="T43" fmla="*/ 10 h 139"/>
                  <a:gd name="T44" fmla="*/ 0 w 56"/>
                  <a:gd name="T45" fmla="*/ 7 h 139"/>
                  <a:gd name="T46" fmla="*/ 0 w 56"/>
                  <a:gd name="T47" fmla="*/ 4 h 139"/>
                  <a:gd name="T48" fmla="*/ 1 w 56"/>
                  <a:gd name="T49" fmla="*/ 0 h 1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56" h="139">
                    <a:moveTo>
                      <a:pt x="56" y="139"/>
                    </a:moveTo>
                    <a:lnTo>
                      <a:pt x="54" y="138"/>
                    </a:lnTo>
                    <a:lnTo>
                      <a:pt x="53" y="136"/>
                    </a:lnTo>
                    <a:lnTo>
                      <a:pt x="52" y="134"/>
                    </a:lnTo>
                    <a:lnTo>
                      <a:pt x="51" y="132"/>
                    </a:lnTo>
                    <a:lnTo>
                      <a:pt x="47" y="118"/>
                    </a:lnTo>
                    <a:lnTo>
                      <a:pt x="46" y="115"/>
                    </a:lnTo>
                    <a:lnTo>
                      <a:pt x="33" y="90"/>
                    </a:lnTo>
                    <a:lnTo>
                      <a:pt x="32" y="89"/>
                    </a:lnTo>
                    <a:lnTo>
                      <a:pt x="32" y="88"/>
                    </a:lnTo>
                    <a:lnTo>
                      <a:pt x="31" y="82"/>
                    </a:lnTo>
                    <a:lnTo>
                      <a:pt x="30" y="81"/>
                    </a:lnTo>
                    <a:lnTo>
                      <a:pt x="30" y="79"/>
                    </a:lnTo>
                    <a:lnTo>
                      <a:pt x="28" y="78"/>
                    </a:lnTo>
                    <a:lnTo>
                      <a:pt x="18" y="71"/>
                    </a:lnTo>
                    <a:lnTo>
                      <a:pt x="17" y="69"/>
                    </a:lnTo>
                    <a:lnTo>
                      <a:pt x="15" y="67"/>
                    </a:lnTo>
                    <a:lnTo>
                      <a:pt x="14" y="65"/>
                    </a:lnTo>
                    <a:lnTo>
                      <a:pt x="13" y="63"/>
                    </a:lnTo>
                    <a:lnTo>
                      <a:pt x="0" y="16"/>
                    </a:lnTo>
                    <a:lnTo>
                      <a:pt x="0" y="14"/>
                    </a:lnTo>
                    <a:lnTo>
                      <a:pt x="0" y="10"/>
                    </a:lnTo>
                    <a:lnTo>
                      <a:pt x="0" y="7"/>
                    </a:lnTo>
                    <a:lnTo>
                      <a:pt x="0" y="4"/>
                    </a:lnTo>
                    <a:lnTo>
                      <a:pt x="1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37" name="Freeform 307">
                <a:extLst>
                  <a:ext uri="{FF2B5EF4-FFF2-40B4-BE49-F238E27FC236}">
                    <a16:creationId xmlns:a16="http://schemas.microsoft.com/office/drawing/2014/main" id="{53510C26-D1D6-750F-E7B0-D2517A4C91A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71913" y="4132263"/>
                <a:ext cx="12700" cy="103188"/>
              </a:xfrm>
              <a:custGeom>
                <a:avLst/>
                <a:gdLst>
                  <a:gd name="T0" fmla="*/ 8 w 8"/>
                  <a:gd name="T1" fmla="*/ 0 h 65"/>
                  <a:gd name="T2" fmla="*/ 7 w 8"/>
                  <a:gd name="T3" fmla="*/ 4 h 65"/>
                  <a:gd name="T4" fmla="*/ 3 w 8"/>
                  <a:gd name="T5" fmla="*/ 11 h 65"/>
                  <a:gd name="T6" fmla="*/ 2 w 8"/>
                  <a:gd name="T7" fmla="*/ 15 h 65"/>
                  <a:gd name="T8" fmla="*/ 2 w 8"/>
                  <a:gd name="T9" fmla="*/ 19 h 65"/>
                  <a:gd name="T10" fmla="*/ 3 w 8"/>
                  <a:gd name="T11" fmla="*/ 22 h 65"/>
                  <a:gd name="T12" fmla="*/ 5 w 8"/>
                  <a:gd name="T13" fmla="*/ 28 h 65"/>
                  <a:gd name="T14" fmla="*/ 6 w 8"/>
                  <a:gd name="T15" fmla="*/ 29 h 65"/>
                  <a:gd name="T16" fmla="*/ 6 w 8"/>
                  <a:gd name="T17" fmla="*/ 30 h 65"/>
                  <a:gd name="T18" fmla="*/ 6 w 8"/>
                  <a:gd name="T19" fmla="*/ 31 h 65"/>
                  <a:gd name="T20" fmla="*/ 6 w 8"/>
                  <a:gd name="T21" fmla="*/ 32 h 65"/>
                  <a:gd name="T22" fmla="*/ 6 w 8"/>
                  <a:gd name="T23" fmla="*/ 33 h 65"/>
                  <a:gd name="T24" fmla="*/ 5 w 8"/>
                  <a:gd name="T25" fmla="*/ 37 h 65"/>
                  <a:gd name="T26" fmla="*/ 5 w 8"/>
                  <a:gd name="T27" fmla="*/ 38 h 65"/>
                  <a:gd name="T28" fmla="*/ 5 w 8"/>
                  <a:gd name="T29" fmla="*/ 39 h 65"/>
                  <a:gd name="T30" fmla="*/ 5 w 8"/>
                  <a:gd name="T31" fmla="*/ 40 h 65"/>
                  <a:gd name="T32" fmla="*/ 6 w 8"/>
                  <a:gd name="T33" fmla="*/ 41 h 65"/>
                  <a:gd name="T34" fmla="*/ 7 w 8"/>
                  <a:gd name="T35" fmla="*/ 43 h 65"/>
                  <a:gd name="T36" fmla="*/ 8 w 8"/>
                  <a:gd name="T37" fmla="*/ 45 h 65"/>
                  <a:gd name="T38" fmla="*/ 8 w 8"/>
                  <a:gd name="T39" fmla="*/ 46 h 65"/>
                  <a:gd name="T40" fmla="*/ 8 w 8"/>
                  <a:gd name="T41" fmla="*/ 47 h 65"/>
                  <a:gd name="T42" fmla="*/ 7 w 8"/>
                  <a:gd name="T43" fmla="*/ 49 h 65"/>
                  <a:gd name="T44" fmla="*/ 7 w 8"/>
                  <a:gd name="T45" fmla="*/ 50 h 65"/>
                  <a:gd name="T46" fmla="*/ 6 w 8"/>
                  <a:gd name="T47" fmla="*/ 53 h 65"/>
                  <a:gd name="T48" fmla="*/ 2 w 8"/>
                  <a:gd name="T49" fmla="*/ 59 h 65"/>
                  <a:gd name="T50" fmla="*/ 2 w 8"/>
                  <a:gd name="T51" fmla="*/ 63 h 65"/>
                  <a:gd name="T52" fmla="*/ 0 w 8"/>
                  <a:gd name="T53" fmla="*/ 65 h 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</a:cxnLst>
                <a:rect l="0" t="0" r="r" b="b"/>
                <a:pathLst>
                  <a:path w="8" h="65">
                    <a:moveTo>
                      <a:pt x="8" y="0"/>
                    </a:moveTo>
                    <a:lnTo>
                      <a:pt x="7" y="4"/>
                    </a:lnTo>
                    <a:lnTo>
                      <a:pt x="3" y="11"/>
                    </a:lnTo>
                    <a:lnTo>
                      <a:pt x="2" y="15"/>
                    </a:lnTo>
                    <a:lnTo>
                      <a:pt x="2" y="19"/>
                    </a:lnTo>
                    <a:lnTo>
                      <a:pt x="3" y="22"/>
                    </a:lnTo>
                    <a:lnTo>
                      <a:pt x="5" y="28"/>
                    </a:lnTo>
                    <a:lnTo>
                      <a:pt x="6" y="29"/>
                    </a:lnTo>
                    <a:lnTo>
                      <a:pt x="6" y="30"/>
                    </a:lnTo>
                    <a:lnTo>
                      <a:pt x="6" y="31"/>
                    </a:lnTo>
                    <a:lnTo>
                      <a:pt x="6" y="32"/>
                    </a:lnTo>
                    <a:lnTo>
                      <a:pt x="6" y="33"/>
                    </a:lnTo>
                    <a:lnTo>
                      <a:pt x="5" y="37"/>
                    </a:lnTo>
                    <a:lnTo>
                      <a:pt x="5" y="38"/>
                    </a:lnTo>
                    <a:lnTo>
                      <a:pt x="5" y="39"/>
                    </a:lnTo>
                    <a:lnTo>
                      <a:pt x="5" y="40"/>
                    </a:lnTo>
                    <a:lnTo>
                      <a:pt x="6" y="41"/>
                    </a:lnTo>
                    <a:lnTo>
                      <a:pt x="7" y="43"/>
                    </a:lnTo>
                    <a:lnTo>
                      <a:pt x="8" y="45"/>
                    </a:lnTo>
                    <a:lnTo>
                      <a:pt x="8" y="46"/>
                    </a:lnTo>
                    <a:lnTo>
                      <a:pt x="8" y="47"/>
                    </a:lnTo>
                    <a:lnTo>
                      <a:pt x="7" y="49"/>
                    </a:lnTo>
                    <a:lnTo>
                      <a:pt x="7" y="50"/>
                    </a:lnTo>
                    <a:lnTo>
                      <a:pt x="6" y="53"/>
                    </a:lnTo>
                    <a:lnTo>
                      <a:pt x="2" y="59"/>
                    </a:lnTo>
                    <a:lnTo>
                      <a:pt x="2" y="63"/>
                    </a:lnTo>
                    <a:lnTo>
                      <a:pt x="0" y="6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38" name="Freeform 308">
                <a:extLst>
                  <a:ext uri="{FF2B5EF4-FFF2-40B4-BE49-F238E27FC236}">
                    <a16:creationId xmlns:a16="http://schemas.microsoft.com/office/drawing/2014/main" id="{DE9F4748-0E5C-9ED1-0C96-D95FD74EC99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43338" y="4235450"/>
                <a:ext cx="28575" cy="30163"/>
              </a:xfrm>
              <a:custGeom>
                <a:avLst/>
                <a:gdLst>
                  <a:gd name="T0" fmla="*/ 18 w 18"/>
                  <a:gd name="T1" fmla="*/ 0 h 19"/>
                  <a:gd name="T2" fmla="*/ 9 w 18"/>
                  <a:gd name="T3" fmla="*/ 10 h 19"/>
                  <a:gd name="T4" fmla="*/ 0 w 18"/>
                  <a:gd name="T5" fmla="*/ 19 h 19"/>
                  <a:gd name="T6" fmla="*/ 0 w 18"/>
                  <a:gd name="T7" fmla="*/ 19 h 19"/>
                  <a:gd name="T8" fmla="*/ 0 w 18"/>
                  <a:gd name="T9" fmla="*/ 19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19">
                    <a:moveTo>
                      <a:pt x="18" y="0"/>
                    </a:moveTo>
                    <a:lnTo>
                      <a:pt x="9" y="10"/>
                    </a:lnTo>
                    <a:lnTo>
                      <a:pt x="0" y="19"/>
                    </a:lnTo>
                    <a:lnTo>
                      <a:pt x="0" y="19"/>
                    </a:lnTo>
                    <a:lnTo>
                      <a:pt x="0" y="1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39" name="Freeform 309">
                <a:extLst>
                  <a:ext uri="{FF2B5EF4-FFF2-40B4-BE49-F238E27FC236}">
                    <a16:creationId xmlns:a16="http://schemas.microsoft.com/office/drawing/2014/main" id="{500F3B33-A39B-D007-4AAF-DAAD689EE8D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08401" y="4265613"/>
                <a:ext cx="134938" cy="88900"/>
              </a:xfrm>
              <a:custGeom>
                <a:avLst/>
                <a:gdLst>
                  <a:gd name="T0" fmla="*/ 85 w 85"/>
                  <a:gd name="T1" fmla="*/ 0 h 56"/>
                  <a:gd name="T2" fmla="*/ 82 w 85"/>
                  <a:gd name="T3" fmla="*/ 4 h 56"/>
                  <a:gd name="T4" fmla="*/ 76 w 85"/>
                  <a:gd name="T5" fmla="*/ 11 h 56"/>
                  <a:gd name="T6" fmla="*/ 74 w 85"/>
                  <a:gd name="T7" fmla="*/ 12 h 56"/>
                  <a:gd name="T8" fmla="*/ 73 w 85"/>
                  <a:gd name="T9" fmla="*/ 13 h 56"/>
                  <a:gd name="T10" fmla="*/ 70 w 85"/>
                  <a:gd name="T11" fmla="*/ 15 h 56"/>
                  <a:gd name="T12" fmla="*/ 68 w 85"/>
                  <a:gd name="T13" fmla="*/ 16 h 56"/>
                  <a:gd name="T14" fmla="*/ 60 w 85"/>
                  <a:gd name="T15" fmla="*/ 22 h 56"/>
                  <a:gd name="T16" fmla="*/ 58 w 85"/>
                  <a:gd name="T17" fmla="*/ 24 h 56"/>
                  <a:gd name="T18" fmla="*/ 53 w 85"/>
                  <a:gd name="T19" fmla="*/ 27 h 56"/>
                  <a:gd name="T20" fmla="*/ 40 w 85"/>
                  <a:gd name="T21" fmla="*/ 29 h 56"/>
                  <a:gd name="T22" fmla="*/ 39 w 85"/>
                  <a:gd name="T23" fmla="*/ 30 h 56"/>
                  <a:gd name="T24" fmla="*/ 38 w 85"/>
                  <a:gd name="T25" fmla="*/ 31 h 56"/>
                  <a:gd name="T26" fmla="*/ 37 w 85"/>
                  <a:gd name="T27" fmla="*/ 32 h 56"/>
                  <a:gd name="T28" fmla="*/ 36 w 85"/>
                  <a:gd name="T29" fmla="*/ 33 h 56"/>
                  <a:gd name="T30" fmla="*/ 35 w 85"/>
                  <a:gd name="T31" fmla="*/ 34 h 56"/>
                  <a:gd name="T32" fmla="*/ 32 w 85"/>
                  <a:gd name="T33" fmla="*/ 38 h 56"/>
                  <a:gd name="T34" fmla="*/ 32 w 85"/>
                  <a:gd name="T35" fmla="*/ 40 h 56"/>
                  <a:gd name="T36" fmla="*/ 30 w 85"/>
                  <a:gd name="T37" fmla="*/ 41 h 56"/>
                  <a:gd name="T38" fmla="*/ 28 w 85"/>
                  <a:gd name="T39" fmla="*/ 43 h 56"/>
                  <a:gd name="T40" fmla="*/ 25 w 85"/>
                  <a:gd name="T41" fmla="*/ 45 h 56"/>
                  <a:gd name="T42" fmla="*/ 10 w 85"/>
                  <a:gd name="T43" fmla="*/ 50 h 56"/>
                  <a:gd name="T44" fmla="*/ 5 w 85"/>
                  <a:gd name="T45" fmla="*/ 53 h 56"/>
                  <a:gd name="T46" fmla="*/ 0 w 85"/>
                  <a:gd name="T47" fmla="*/ 56 h 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</a:cxnLst>
                <a:rect l="0" t="0" r="r" b="b"/>
                <a:pathLst>
                  <a:path w="85" h="56">
                    <a:moveTo>
                      <a:pt x="85" y="0"/>
                    </a:moveTo>
                    <a:lnTo>
                      <a:pt x="82" y="4"/>
                    </a:lnTo>
                    <a:lnTo>
                      <a:pt x="76" y="11"/>
                    </a:lnTo>
                    <a:lnTo>
                      <a:pt x="74" y="12"/>
                    </a:lnTo>
                    <a:lnTo>
                      <a:pt x="73" y="13"/>
                    </a:lnTo>
                    <a:lnTo>
                      <a:pt x="70" y="15"/>
                    </a:lnTo>
                    <a:lnTo>
                      <a:pt x="68" y="16"/>
                    </a:lnTo>
                    <a:lnTo>
                      <a:pt x="60" y="22"/>
                    </a:lnTo>
                    <a:lnTo>
                      <a:pt x="58" y="24"/>
                    </a:lnTo>
                    <a:lnTo>
                      <a:pt x="53" y="27"/>
                    </a:lnTo>
                    <a:lnTo>
                      <a:pt x="40" y="29"/>
                    </a:lnTo>
                    <a:lnTo>
                      <a:pt x="39" y="30"/>
                    </a:lnTo>
                    <a:lnTo>
                      <a:pt x="38" y="31"/>
                    </a:lnTo>
                    <a:lnTo>
                      <a:pt x="37" y="32"/>
                    </a:lnTo>
                    <a:lnTo>
                      <a:pt x="36" y="33"/>
                    </a:lnTo>
                    <a:lnTo>
                      <a:pt x="35" y="34"/>
                    </a:lnTo>
                    <a:lnTo>
                      <a:pt x="32" y="38"/>
                    </a:lnTo>
                    <a:lnTo>
                      <a:pt x="32" y="40"/>
                    </a:lnTo>
                    <a:lnTo>
                      <a:pt x="30" y="41"/>
                    </a:lnTo>
                    <a:lnTo>
                      <a:pt x="28" y="43"/>
                    </a:lnTo>
                    <a:lnTo>
                      <a:pt x="25" y="45"/>
                    </a:lnTo>
                    <a:lnTo>
                      <a:pt x="10" y="50"/>
                    </a:lnTo>
                    <a:lnTo>
                      <a:pt x="5" y="53"/>
                    </a:lnTo>
                    <a:lnTo>
                      <a:pt x="0" y="5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40" name="Freeform 310">
                <a:extLst>
                  <a:ext uri="{FF2B5EF4-FFF2-40B4-BE49-F238E27FC236}">
                    <a16:creationId xmlns:a16="http://schemas.microsoft.com/office/drawing/2014/main" id="{E76ADA49-E927-16E8-B7D4-A55C55E22E8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692526" y="4354513"/>
                <a:ext cx="15875" cy="33338"/>
              </a:xfrm>
              <a:custGeom>
                <a:avLst/>
                <a:gdLst>
                  <a:gd name="T0" fmla="*/ 10 w 10"/>
                  <a:gd name="T1" fmla="*/ 0 h 21"/>
                  <a:gd name="T2" fmla="*/ 5 w 10"/>
                  <a:gd name="T3" fmla="*/ 5 h 21"/>
                  <a:gd name="T4" fmla="*/ 4 w 10"/>
                  <a:gd name="T5" fmla="*/ 7 h 21"/>
                  <a:gd name="T6" fmla="*/ 2 w 10"/>
                  <a:gd name="T7" fmla="*/ 9 h 21"/>
                  <a:gd name="T8" fmla="*/ 2 w 10"/>
                  <a:gd name="T9" fmla="*/ 9 h 21"/>
                  <a:gd name="T10" fmla="*/ 1 w 10"/>
                  <a:gd name="T11" fmla="*/ 11 h 21"/>
                  <a:gd name="T12" fmla="*/ 0 w 10"/>
                  <a:gd name="T13" fmla="*/ 12 h 21"/>
                  <a:gd name="T14" fmla="*/ 0 w 10"/>
                  <a:gd name="T15" fmla="*/ 14 h 21"/>
                  <a:gd name="T16" fmla="*/ 0 w 10"/>
                  <a:gd name="T17" fmla="*/ 15 h 21"/>
                  <a:gd name="T18" fmla="*/ 0 w 10"/>
                  <a:gd name="T19" fmla="*/ 15 h 21"/>
                  <a:gd name="T20" fmla="*/ 1 w 10"/>
                  <a:gd name="T21" fmla="*/ 20 h 21"/>
                  <a:gd name="T22" fmla="*/ 1 w 10"/>
                  <a:gd name="T23" fmla="*/ 21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10" h="21">
                    <a:moveTo>
                      <a:pt x="10" y="0"/>
                    </a:moveTo>
                    <a:lnTo>
                      <a:pt x="5" y="5"/>
                    </a:lnTo>
                    <a:lnTo>
                      <a:pt x="4" y="7"/>
                    </a:lnTo>
                    <a:lnTo>
                      <a:pt x="2" y="9"/>
                    </a:lnTo>
                    <a:lnTo>
                      <a:pt x="2" y="9"/>
                    </a:lnTo>
                    <a:lnTo>
                      <a:pt x="1" y="11"/>
                    </a:lnTo>
                    <a:lnTo>
                      <a:pt x="0" y="12"/>
                    </a:lnTo>
                    <a:lnTo>
                      <a:pt x="0" y="14"/>
                    </a:lnTo>
                    <a:lnTo>
                      <a:pt x="0" y="15"/>
                    </a:lnTo>
                    <a:lnTo>
                      <a:pt x="0" y="15"/>
                    </a:lnTo>
                    <a:lnTo>
                      <a:pt x="1" y="20"/>
                    </a:lnTo>
                    <a:lnTo>
                      <a:pt x="1" y="2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41" name="Freeform 311">
                <a:extLst>
                  <a:ext uri="{FF2B5EF4-FFF2-40B4-BE49-F238E27FC236}">
                    <a16:creationId xmlns:a16="http://schemas.microsoft.com/office/drawing/2014/main" id="{D1DFB7B5-8B51-97C2-ACF3-58E91766F2F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03663" y="3478213"/>
                <a:ext cx="1588" cy="11113"/>
              </a:xfrm>
              <a:custGeom>
                <a:avLst/>
                <a:gdLst>
                  <a:gd name="T0" fmla="*/ 0 w 1"/>
                  <a:gd name="T1" fmla="*/ 0 h 7"/>
                  <a:gd name="T2" fmla="*/ 0 w 1"/>
                  <a:gd name="T3" fmla="*/ 1 h 7"/>
                  <a:gd name="T4" fmla="*/ 0 w 1"/>
                  <a:gd name="T5" fmla="*/ 2 h 7"/>
                  <a:gd name="T6" fmla="*/ 0 w 1"/>
                  <a:gd name="T7" fmla="*/ 3 h 7"/>
                  <a:gd name="T8" fmla="*/ 0 w 1"/>
                  <a:gd name="T9" fmla="*/ 4 h 7"/>
                  <a:gd name="T10" fmla="*/ 0 w 1"/>
                  <a:gd name="T11" fmla="*/ 4 h 7"/>
                  <a:gd name="T12" fmla="*/ 0 w 1"/>
                  <a:gd name="T13" fmla="*/ 6 h 7"/>
                  <a:gd name="T14" fmla="*/ 1 w 1"/>
                  <a:gd name="T15" fmla="*/ 6 h 7"/>
                  <a:gd name="T16" fmla="*/ 1 w 1"/>
                  <a:gd name="T17" fmla="*/ 7 h 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" h="7">
                    <a:moveTo>
                      <a:pt x="0" y="0"/>
                    </a:moveTo>
                    <a:lnTo>
                      <a:pt x="0" y="1"/>
                    </a:lnTo>
                    <a:lnTo>
                      <a:pt x="0" y="2"/>
                    </a:lnTo>
                    <a:lnTo>
                      <a:pt x="0" y="3"/>
                    </a:lnTo>
                    <a:lnTo>
                      <a:pt x="0" y="4"/>
                    </a:lnTo>
                    <a:lnTo>
                      <a:pt x="0" y="4"/>
                    </a:lnTo>
                    <a:lnTo>
                      <a:pt x="0" y="6"/>
                    </a:lnTo>
                    <a:lnTo>
                      <a:pt x="1" y="6"/>
                    </a:lnTo>
                    <a:lnTo>
                      <a:pt x="1" y="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42" name="Freeform 312">
                <a:extLst>
                  <a:ext uri="{FF2B5EF4-FFF2-40B4-BE49-F238E27FC236}">
                    <a16:creationId xmlns:a16="http://schemas.microsoft.com/office/drawing/2014/main" id="{57358A25-80EB-00D4-1465-793C0B1D957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03663" y="3489325"/>
                <a:ext cx="1588" cy="11113"/>
              </a:xfrm>
              <a:custGeom>
                <a:avLst/>
                <a:gdLst>
                  <a:gd name="T0" fmla="*/ 1 w 1"/>
                  <a:gd name="T1" fmla="*/ 0 h 7"/>
                  <a:gd name="T2" fmla="*/ 1 w 1"/>
                  <a:gd name="T3" fmla="*/ 1 h 7"/>
                  <a:gd name="T4" fmla="*/ 1 w 1"/>
                  <a:gd name="T5" fmla="*/ 1 h 7"/>
                  <a:gd name="T6" fmla="*/ 1 w 1"/>
                  <a:gd name="T7" fmla="*/ 2 h 7"/>
                  <a:gd name="T8" fmla="*/ 1 w 1"/>
                  <a:gd name="T9" fmla="*/ 3 h 7"/>
                  <a:gd name="T10" fmla="*/ 0 w 1"/>
                  <a:gd name="T11" fmla="*/ 4 h 7"/>
                  <a:gd name="T12" fmla="*/ 0 w 1"/>
                  <a:gd name="T13" fmla="*/ 5 h 7"/>
                  <a:gd name="T14" fmla="*/ 0 w 1"/>
                  <a:gd name="T15" fmla="*/ 5 h 7"/>
                  <a:gd name="T16" fmla="*/ 0 w 1"/>
                  <a:gd name="T17" fmla="*/ 7 h 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" h="7">
                    <a:moveTo>
                      <a:pt x="1" y="0"/>
                    </a:moveTo>
                    <a:lnTo>
                      <a:pt x="1" y="1"/>
                    </a:lnTo>
                    <a:lnTo>
                      <a:pt x="1" y="1"/>
                    </a:lnTo>
                    <a:lnTo>
                      <a:pt x="1" y="2"/>
                    </a:lnTo>
                    <a:lnTo>
                      <a:pt x="1" y="3"/>
                    </a:lnTo>
                    <a:lnTo>
                      <a:pt x="0" y="4"/>
                    </a:lnTo>
                    <a:lnTo>
                      <a:pt x="0" y="5"/>
                    </a:lnTo>
                    <a:lnTo>
                      <a:pt x="0" y="5"/>
                    </a:lnTo>
                    <a:lnTo>
                      <a:pt x="0" y="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43" name="Freeform 313">
                <a:extLst>
                  <a:ext uri="{FF2B5EF4-FFF2-40B4-BE49-F238E27FC236}">
                    <a16:creationId xmlns:a16="http://schemas.microsoft.com/office/drawing/2014/main" id="{A8704019-DB3D-BC0C-8E4C-6C57878C89B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44926" y="3622675"/>
                <a:ext cx="25400" cy="41275"/>
              </a:xfrm>
              <a:custGeom>
                <a:avLst/>
                <a:gdLst>
                  <a:gd name="T0" fmla="*/ 0 w 16"/>
                  <a:gd name="T1" fmla="*/ 0 h 26"/>
                  <a:gd name="T2" fmla="*/ 5 w 16"/>
                  <a:gd name="T3" fmla="*/ 1 h 26"/>
                  <a:gd name="T4" fmla="*/ 7 w 16"/>
                  <a:gd name="T5" fmla="*/ 1 h 26"/>
                  <a:gd name="T6" fmla="*/ 9 w 16"/>
                  <a:gd name="T7" fmla="*/ 2 h 26"/>
                  <a:gd name="T8" fmla="*/ 9 w 16"/>
                  <a:gd name="T9" fmla="*/ 2 h 26"/>
                  <a:gd name="T10" fmla="*/ 10 w 16"/>
                  <a:gd name="T11" fmla="*/ 3 h 26"/>
                  <a:gd name="T12" fmla="*/ 10 w 16"/>
                  <a:gd name="T13" fmla="*/ 4 h 26"/>
                  <a:gd name="T14" fmla="*/ 11 w 16"/>
                  <a:gd name="T15" fmla="*/ 4 h 26"/>
                  <a:gd name="T16" fmla="*/ 15 w 16"/>
                  <a:gd name="T17" fmla="*/ 14 h 26"/>
                  <a:gd name="T18" fmla="*/ 16 w 16"/>
                  <a:gd name="T19" fmla="*/ 17 h 26"/>
                  <a:gd name="T20" fmla="*/ 16 w 16"/>
                  <a:gd name="T21" fmla="*/ 18 h 26"/>
                  <a:gd name="T22" fmla="*/ 16 w 16"/>
                  <a:gd name="T23" fmla="*/ 18 h 26"/>
                  <a:gd name="T24" fmla="*/ 16 w 16"/>
                  <a:gd name="T25" fmla="*/ 19 h 26"/>
                  <a:gd name="T26" fmla="*/ 16 w 16"/>
                  <a:gd name="T27" fmla="*/ 20 h 26"/>
                  <a:gd name="T28" fmla="*/ 16 w 16"/>
                  <a:gd name="T29" fmla="*/ 23 h 26"/>
                  <a:gd name="T30" fmla="*/ 16 w 16"/>
                  <a:gd name="T31" fmla="*/ 24 h 26"/>
                  <a:gd name="T32" fmla="*/ 16 w 16"/>
                  <a:gd name="T33" fmla="*/ 26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16" h="26">
                    <a:moveTo>
                      <a:pt x="0" y="0"/>
                    </a:moveTo>
                    <a:lnTo>
                      <a:pt x="5" y="1"/>
                    </a:lnTo>
                    <a:lnTo>
                      <a:pt x="7" y="1"/>
                    </a:lnTo>
                    <a:lnTo>
                      <a:pt x="9" y="2"/>
                    </a:lnTo>
                    <a:lnTo>
                      <a:pt x="9" y="2"/>
                    </a:lnTo>
                    <a:lnTo>
                      <a:pt x="10" y="3"/>
                    </a:lnTo>
                    <a:lnTo>
                      <a:pt x="10" y="4"/>
                    </a:lnTo>
                    <a:lnTo>
                      <a:pt x="11" y="4"/>
                    </a:lnTo>
                    <a:lnTo>
                      <a:pt x="15" y="14"/>
                    </a:lnTo>
                    <a:lnTo>
                      <a:pt x="16" y="17"/>
                    </a:lnTo>
                    <a:lnTo>
                      <a:pt x="16" y="18"/>
                    </a:lnTo>
                    <a:lnTo>
                      <a:pt x="16" y="18"/>
                    </a:lnTo>
                    <a:lnTo>
                      <a:pt x="16" y="19"/>
                    </a:lnTo>
                    <a:lnTo>
                      <a:pt x="16" y="20"/>
                    </a:lnTo>
                    <a:lnTo>
                      <a:pt x="16" y="23"/>
                    </a:lnTo>
                    <a:lnTo>
                      <a:pt x="16" y="24"/>
                    </a:lnTo>
                    <a:lnTo>
                      <a:pt x="16" y="2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44" name="Freeform 314">
                <a:extLst>
                  <a:ext uri="{FF2B5EF4-FFF2-40B4-BE49-F238E27FC236}">
                    <a16:creationId xmlns:a16="http://schemas.microsoft.com/office/drawing/2014/main" id="{39D55889-5325-9808-7088-F27DEA892F1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43363" y="3694113"/>
                <a:ext cx="107950" cy="41275"/>
              </a:xfrm>
              <a:custGeom>
                <a:avLst/>
                <a:gdLst>
                  <a:gd name="T0" fmla="*/ 0 w 68"/>
                  <a:gd name="T1" fmla="*/ 0 h 26"/>
                  <a:gd name="T2" fmla="*/ 2 w 68"/>
                  <a:gd name="T3" fmla="*/ 1 h 26"/>
                  <a:gd name="T4" fmla="*/ 11 w 68"/>
                  <a:gd name="T5" fmla="*/ 9 h 26"/>
                  <a:gd name="T6" fmla="*/ 12 w 68"/>
                  <a:gd name="T7" fmla="*/ 9 h 26"/>
                  <a:gd name="T8" fmla="*/ 13 w 68"/>
                  <a:gd name="T9" fmla="*/ 10 h 26"/>
                  <a:gd name="T10" fmla="*/ 16 w 68"/>
                  <a:gd name="T11" fmla="*/ 10 h 26"/>
                  <a:gd name="T12" fmla="*/ 40 w 68"/>
                  <a:gd name="T13" fmla="*/ 11 h 26"/>
                  <a:gd name="T14" fmla="*/ 46 w 68"/>
                  <a:gd name="T15" fmla="*/ 13 h 26"/>
                  <a:gd name="T16" fmla="*/ 58 w 68"/>
                  <a:gd name="T17" fmla="*/ 19 h 26"/>
                  <a:gd name="T18" fmla="*/ 68 w 68"/>
                  <a:gd name="T19" fmla="*/ 26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68" h="26">
                    <a:moveTo>
                      <a:pt x="0" y="0"/>
                    </a:moveTo>
                    <a:lnTo>
                      <a:pt x="2" y="1"/>
                    </a:lnTo>
                    <a:lnTo>
                      <a:pt x="11" y="9"/>
                    </a:lnTo>
                    <a:lnTo>
                      <a:pt x="12" y="9"/>
                    </a:lnTo>
                    <a:lnTo>
                      <a:pt x="13" y="10"/>
                    </a:lnTo>
                    <a:lnTo>
                      <a:pt x="16" y="10"/>
                    </a:lnTo>
                    <a:lnTo>
                      <a:pt x="40" y="11"/>
                    </a:lnTo>
                    <a:lnTo>
                      <a:pt x="46" y="13"/>
                    </a:lnTo>
                    <a:lnTo>
                      <a:pt x="58" y="19"/>
                    </a:lnTo>
                    <a:lnTo>
                      <a:pt x="68" y="2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45" name="Freeform 315">
                <a:extLst>
                  <a:ext uri="{FF2B5EF4-FFF2-40B4-BE49-F238E27FC236}">
                    <a16:creationId xmlns:a16="http://schemas.microsoft.com/office/drawing/2014/main" id="{C00801A7-CAED-49C4-367F-F6BB1C564CD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43326" y="3241675"/>
                <a:ext cx="96838" cy="25400"/>
              </a:xfrm>
              <a:custGeom>
                <a:avLst/>
                <a:gdLst>
                  <a:gd name="T0" fmla="*/ 0 w 61"/>
                  <a:gd name="T1" fmla="*/ 16 h 16"/>
                  <a:gd name="T2" fmla="*/ 4 w 61"/>
                  <a:gd name="T3" fmla="*/ 16 h 16"/>
                  <a:gd name="T4" fmla="*/ 7 w 61"/>
                  <a:gd name="T5" fmla="*/ 15 h 16"/>
                  <a:gd name="T6" fmla="*/ 17 w 61"/>
                  <a:gd name="T7" fmla="*/ 11 h 16"/>
                  <a:gd name="T8" fmla="*/ 19 w 61"/>
                  <a:gd name="T9" fmla="*/ 10 h 16"/>
                  <a:gd name="T10" fmla="*/ 19 w 61"/>
                  <a:gd name="T11" fmla="*/ 10 h 16"/>
                  <a:gd name="T12" fmla="*/ 19 w 61"/>
                  <a:gd name="T13" fmla="*/ 10 h 16"/>
                  <a:gd name="T14" fmla="*/ 20 w 61"/>
                  <a:gd name="T15" fmla="*/ 9 h 16"/>
                  <a:gd name="T16" fmla="*/ 20 w 61"/>
                  <a:gd name="T17" fmla="*/ 9 h 16"/>
                  <a:gd name="T18" fmla="*/ 20 w 61"/>
                  <a:gd name="T19" fmla="*/ 9 h 16"/>
                  <a:gd name="T20" fmla="*/ 21 w 61"/>
                  <a:gd name="T21" fmla="*/ 6 h 16"/>
                  <a:gd name="T22" fmla="*/ 21 w 61"/>
                  <a:gd name="T23" fmla="*/ 5 h 16"/>
                  <a:gd name="T24" fmla="*/ 22 w 61"/>
                  <a:gd name="T25" fmla="*/ 5 h 16"/>
                  <a:gd name="T26" fmla="*/ 22 w 61"/>
                  <a:gd name="T27" fmla="*/ 4 h 16"/>
                  <a:gd name="T28" fmla="*/ 24 w 61"/>
                  <a:gd name="T29" fmla="*/ 4 h 16"/>
                  <a:gd name="T30" fmla="*/ 25 w 61"/>
                  <a:gd name="T31" fmla="*/ 3 h 16"/>
                  <a:gd name="T32" fmla="*/ 28 w 61"/>
                  <a:gd name="T33" fmla="*/ 3 h 16"/>
                  <a:gd name="T34" fmla="*/ 29 w 61"/>
                  <a:gd name="T35" fmla="*/ 3 h 16"/>
                  <a:gd name="T36" fmla="*/ 29 w 61"/>
                  <a:gd name="T37" fmla="*/ 2 h 16"/>
                  <a:gd name="T38" fmla="*/ 30 w 61"/>
                  <a:gd name="T39" fmla="*/ 1 h 16"/>
                  <a:gd name="T40" fmla="*/ 30 w 61"/>
                  <a:gd name="T41" fmla="*/ 1 h 16"/>
                  <a:gd name="T42" fmla="*/ 30 w 61"/>
                  <a:gd name="T43" fmla="*/ 1 h 16"/>
                  <a:gd name="T44" fmla="*/ 31 w 61"/>
                  <a:gd name="T45" fmla="*/ 0 h 16"/>
                  <a:gd name="T46" fmla="*/ 32 w 61"/>
                  <a:gd name="T47" fmla="*/ 0 h 16"/>
                  <a:gd name="T48" fmla="*/ 32 w 61"/>
                  <a:gd name="T49" fmla="*/ 0 h 16"/>
                  <a:gd name="T50" fmla="*/ 33 w 61"/>
                  <a:gd name="T51" fmla="*/ 0 h 16"/>
                  <a:gd name="T52" fmla="*/ 33 w 61"/>
                  <a:gd name="T53" fmla="*/ 1 h 16"/>
                  <a:gd name="T54" fmla="*/ 34 w 61"/>
                  <a:gd name="T55" fmla="*/ 2 h 16"/>
                  <a:gd name="T56" fmla="*/ 36 w 61"/>
                  <a:gd name="T57" fmla="*/ 5 h 16"/>
                  <a:gd name="T58" fmla="*/ 37 w 61"/>
                  <a:gd name="T59" fmla="*/ 9 h 16"/>
                  <a:gd name="T60" fmla="*/ 37 w 61"/>
                  <a:gd name="T61" fmla="*/ 9 h 16"/>
                  <a:gd name="T62" fmla="*/ 38 w 61"/>
                  <a:gd name="T63" fmla="*/ 10 h 16"/>
                  <a:gd name="T64" fmla="*/ 39 w 61"/>
                  <a:gd name="T65" fmla="*/ 11 h 16"/>
                  <a:gd name="T66" fmla="*/ 40 w 61"/>
                  <a:gd name="T67" fmla="*/ 11 h 16"/>
                  <a:gd name="T68" fmla="*/ 41 w 61"/>
                  <a:gd name="T69" fmla="*/ 11 h 16"/>
                  <a:gd name="T70" fmla="*/ 42 w 61"/>
                  <a:gd name="T71" fmla="*/ 11 h 16"/>
                  <a:gd name="T72" fmla="*/ 44 w 61"/>
                  <a:gd name="T73" fmla="*/ 10 h 16"/>
                  <a:gd name="T74" fmla="*/ 51 w 61"/>
                  <a:gd name="T75" fmla="*/ 5 h 16"/>
                  <a:gd name="T76" fmla="*/ 52 w 61"/>
                  <a:gd name="T77" fmla="*/ 5 h 16"/>
                  <a:gd name="T78" fmla="*/ 53 w 61"/>
                  <a:gd name="T79" fmla="*/ 4 h 16"/>
                  <a:gd name="T80" fmla="*/ 55 w 61"/>
                  <a:gd name="T81" fmla="*/ 4 h 16"/>
                  <a:gd name="T82" fmla="*/ 56 w 61"/>
                  <a:gd name="T83" fmla="*/ 4 h 16"/>
                  <a:gd name="T84" fmla="*/ 57 w 61"/>
                  <a:gd name="T85" fmla="*/ 3 h 16"/>
                  <a:gd name="T86" fmla="*/ 57 w 61"/>
                  <a:gd name="T87" fmla="*/ 4 h 16"/>
                  <a:gd name="T88" fmla="*/ 58 w 61"/>
                  <a:gd name="T89" fmla="*/ 4 h 16"/>
                  <a:gd name="T90" fmla="*/ 59 w 61"/>
                  <a:gd name="T91" fmla="*/ 6 h 16"/>
                  <a:gd name="T92" fmla="*/ 60 w 61"/>
                  <a:gd name="T93" fmla="*/ 7 h 16"/>
                  <a:gd name="T94" fmla="*/ 61 w 61"/>
                  <a:gd name="T95" fmla="*/ 12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</a:cxnLst>
                <a:rect l="0" t="0" r="r" b="b"/>
                <a:pathLst>
                  <a:path w="61" h="16">
                    <a:moveTo>
                      <a:pt x="0" y="16"/>
                    </a:moveTo>
                    <a:lnTo>
                      <a:pt x="4" y="16"/>
                    </a:lnTo>
                    <a:lnTo>
                      <a:pt x="7" y="15"/>
                    </a:lnTo>
                    <a:lnTo>
                      <a:pt x="17" y="11"/>
                    </a:lnTo>
                    <a:lnTo>
                      <a:pt x="19" y="10"/>
                    </a:lnTo>
                    <a:lnTo>
                      <a:pt x="19" y="10"/>
                    </a:lnTo>
                    <a:lnTo>
                      <a:pt x="19" y="10"/>
                    </a:lnTo>
                    <a:lnTo>
                      <a:pt x="20" y="9"/>
                    </a:lnTo>
                    <a:lnTo>
                      <a:pt x="20" y="9"/>
                    </a:lnTo>
                    <a:lnTo>
                      <a:pt x="20" y="9"/>
                    </a:lnTo>
                    <a:lnTo>
                      <a:pt x="21" y="6"/>
                    </a:lnTo>
                    <a:lnTo>
                      <a:pt x="21" y="5"/>
                    </a:lnTo>
                    <a:lnTo>
                      <a:pt x="22" y="5"/>
                    </a:lnTo>
                    <a:lnTo>
                      <a:pt x="22" y="4"/>
                    </a:lnTo>
                    <a:lnTo>
                      <a:pt x="24" y="4"/>
                    </a:lnTo>
                    <a:lnTo>
                      <a:pt x="25" y="3"/>
                    </a:lnTo>
                    <a:lnTo>
                      <a:pt x="28" y="3"/>
                    </a:lnTo>
                    <a:lnTo>
                      <a:pt x="29" y="3"/>
                    </a:lnTo>
                    <a:lnTo>
                      <a:pt x="29" y="2"/>
                    </a:lnTo>
                    <a:lnTo>
                      <a:pt x="30" y="1"/>
                    </a:lnTo>
                    <a:lnTo>
                      <a:pt x="30" y="1"/>
                    </a:lnTo>
                    <a:lnTo>
                      <a:pt x="30" y="1"/>
                    </a:lnTo>
                    <a:lnTo>
                      <a:pt x="31" y="0"/>
                    </a:lnTo>
                    <a:lnTo>
                      <a:pt x="32" y="0"/>
                    </a:lnTo>
                    <a:lnTo>
                      <a:pt x="32" y="0"/>
                    </a:lnTo>
                    <a:lnTo>
                      <a:pt x="33" y="0"/>
                    </a:lnTo>
                    <a:lnTo>
                      <a:pt x="33" y="1"/>
                    </a:lnTo>
                    <a:lnTo>
                      <a:pt x="34" y="2"/>
                    </a:lnTo>
                    <a:lnTo>
                      <a:pt x="36" y="5"/>
                    </a:lnTo>
                    <a:lnTo>
                      <a:pt x="37" y="9"/>
                    </a:lnTo>
                    <a:lnTo>
                      <a:pt x="37" y="9"/>
                    </a:lnTo>
                    <a:lnTo>
                      <a:pt x="38" y="10"/>
                    </a:lnTo>
                    <a:lnTo>
                      <a:pt x="39" y="11"/>
                    </a:lnTo>
                    <a:lnTo>
                      <a:pt x="40" y="11"/>
                    </a:lnTo>
                    <a:lnTo>
                      <a:pt x="41" y="11"/>
                    </a:lnTo>
                    <a:lnTo>
                      <a:pt x="42" y="11"/>
                    </a:lnTo>
                    <a:lnTo>
                      <a:pt x="44" y="10"/>
                    </a:lnTo>
                    <a:lnTo>
                      <a:pt x="51" y="5"/>
                    </a:lnTo>
                    <a:lnTo>
                      <a:pt x="52" y="5"/>
                    </a:lnTo>
                    <a:lnTo>
                      <a:pt x="53" y="4"/>
                    </a:lnTo>
                    <a:lnTo>
                      <a:pt x="55" y="4"/>
                    </a:lnTo>
                    <a:lnTo>
                      <a:pt x="56" y="4"/>
                    </a:lnTo>
                    <a:lnTo>
                      <a:pt x="57" y="3"/>
                    </a:lnTo>
                    <a:lnTo>
                      <a:pt x="57" y="4"/>
                    </a:lnTo>
                    <a:lnTo>
                      <a:pt x="58" y="4"/>
                    </a:lnTo>
                    <a:lnTo>
                      <a:pt x="59" y="6"/>
                    </a:lnTo>
                    <a:lnTo>
                      <a:pt x="60" y="7"/>
                    </a:lnTo>
                    <a:lnTo>
                      <a:pt x="61" y="1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46" name="Freeform 316">
                <a:extLst>
                  <a:ext uri="{FF2B5EF4-FFF2-40B4-BE49-F238E27FC236}">
                    <a16:creationId xmlns:a16="http://schemas.microsoft.com/office/drawing/2014/main" id="{B05BF7DA-5B24-883B-8F9D-FBA4A122DF4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03663" y="3524250"/>
                <a:ext cx="26988" cy="1588"/>
              </a:xfrm>
              <a:custGeom>
                <a:avLst/>
                <a:gdLst>
                  <a:gd name="T0" fmla="*/ 17 w 17"/>
                  <a:gd name="T1" fmla="*/ 0 h 1"/>
                  <a:gd name="T2" fmla="*/ 11 w 17"/>
                  <a:gd name="T3" fmla="*/ 1 h 1"/>
                  <a:gd name="T4" fmla="*/ 0 w 17"/>
                  <a:gd name="T5" fmla="*/ 0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7" h="1">
                    <a:moveTo>
                      <a:pt x="17" y="0"/>
                    </a:moveTo>
                    <a:lnTo>
                      <a:pt x="11" y="1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47" name="Freeform 317">
                <a:extLst>
                  <a:ext uri="{FF2B5EF4-FFF2-40B4-BE49-F238E27FC236}">
                    <a16:creationId xmlns:a16="http://schemas.microsoft.com/office/drawing/2014/main" id="{71E51003-7927-10A2-0694-4BA27BA8A12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13213" y="3192463"/>
                <a:ext cx="36513" cy="22225"/>
              </a:xfrm>
              <a:custGeom>
                <a:avLst/>
                <a:gdLst>
                  <a:gd name="T0" fmla="*/ 0 w 23"/>
                  <a:gd name="T1" fmla="*/ 13 h 14"/>
                  <a:gd name="T2" fmla="*/ 8 w 23"/>
                  <a:gd name="T3" fmla="*/ 14 h 14"/>
                  <a:gd name="T4" fmla="*/ 11 w 23"/>
                  <a:gd name="T5" fmla="*/ 14 h 14"/>
                  <a:gd name="T6" fmla="*/ 13 w 23"/>
                  <a:gd name="T7" fmla="*/ 13 h 14"/>
                  <a:gd name="T8" fmla="*/ 14 w 23"/>
                  <a:gd name="T9" fmla="*/ 13 h 14"/>
                  <a:gd name="T10" fmla="*/ 15 w 23"/>
                  <a:gd name="T11" fmla="*/ 13 h 14"/>
                  <a:gd name="T12" fmla="*/ 17 w 23"/>
                  <a:gd name="T13" fmla="*/ 11 h 14"/>
                  <a:gd name="T14" fmla="*/ 20 w 23"/>
                  <a:gd name="T15" fmla="*/ 9 h 14"/>
                  <a:gd name="T16" fmla="*/ 23 w 23"/>
                  <a:gd name="T17" fmla="*/ 6 h 14"/>
                  <a:gd name="T18" fmla="*/ 23 w 23"/>
                  <a:gd name="T19" fmla="*/ 3 h 14"/>
                  <a:gd name="T20" fmla="*/ 23 w 23"/>
                  <a:gd name="T21" fmla="*/ 0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23" h="14">
                    <a:moveTo>
                      <a:pt x="0" y="13"/>
                    </a:moveTo>
                    <a:lnTo>
                      <a:pt x="8" y="14"/>
                    </a:lnTo>
                    <a:lnTo>
                      <a:pt x="11" y="14"/>
                    </a:lnTo>
                    <a:lnTo>
                      <a:pt x="13" y="13"/>
                    </a:lnTo>
                    <a:lnTo>
                      <a:pt x="14" y="13"/>
                    </a:lnTo>
                    <a:lnTo>
                      <a:pt x="15" y="13"/>
                    </a:lnTo>
                    <a:lnTo>
                      <a:pt x="17" y="11"/>
                    </a:lnTo>
                    <a:lnTo>
                      <a:pt x="20" y="9"/>
                    </a:lnTo>
                    <a:lnTo>
                      <a:pt x="23" y="6"/>
                    </a:lnTo>
                    <a:lnTo>
                      <a:pt x="23" y="3"/>
                    </a:lnTo>
                    <a:lnTo>
                      <a:pt x="23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48" name="Freeform 318">
                <a:extLst>
                  <a:ext uri="{FF2B5EF4-FFF2-40B4-BE49-F238E27FC236}">
                    <a16:creationId xmlns:a16="http://schemas.microsoft.com/office/drawing/2014/main" id="{9BD80A09-26BD-5ED1-6402-B010F9B77B4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30638" y="3846513"/>
                <a:ext cx="142875" cy="127000"/>
              </a:xfrm>
              <a:custGeom>
                <a:avLst/>
                <a:gdLst>
                  <a:gd name="T0" fmla="*/ 0 w 90"/>
                  <a:gd name="T1" fmla="*/ 71 h 80"/>
                  <a:gd name="T2" fmla="*/ 0 w 90"/>
                  <a:gd name="T3" fmla="*/ 75 h 80"/>
                  <a:gd name="T4" fmla="*/ 2 w 90"/>
                  <a:gd name="T5" fmla="*/ 77 h 80"/>
                  <a:gd name="T6" fmla="*/ 4 w 90"/>
                  <a:gd name="T7" fmla="*/ 79 h 80"/>
                  <a:gd name="T8" fmla="*/ 7 w 90"/>
                  <a:gd name="T9" fmla="*/ 79 h 80"/>
                  <a:gd name="T10" fmla="*/ 9 w 90"/>
                  <a:gd name="T11" fmla="*/ 80 h 80"/>
                  <a:gd name="T12" fmla="*/ 10 w 90"/>
                  <a:gd name="T13" fmla="*/ 79 h 80"/>
                  <a:gd name="T14" fmla="*/ 13 w 90"/>
                  <a:gd name="T15" fmla="*/ 79 h 80"/>
                  <a:gd name="T16" fmla="*/ 20 w 90"/>
                  <a:gd name="T17" fmla="*/ 73 h 80"/>
                  <a:gd name="T18" fmla="*/ 23 w 90"/>
                  <a:gd name="T19" fmla="*/ 70 h 80"/>
                  <a:gd name="T20" fmla="*/ 24 w 90"/>
                  <a:gd name="T21" fmla="*/ 69 h 80"/>
                  <a:gd name="T22" fmla="*/ 25 w 90"/>
                  <a:gd name="T23" fmla="*/ 67 h 80"/>
                  <a:gd name="T24" fmla="*/ 26 w 90"/>
                  <a:gd name="T25" fmla="*/ 64 h 80"/>
                  <a:gd name="T26" fmla="*/ 25 w 90"/>
                  <a:gd name="T27" fmla="*/ 64 h 80"/>
                  <a:gd name="T28" fmla="*/ 25 w 90"/>
                  <a:gd name="T29" fmla="*/ 63 h 80"/>
                  <a:gd name="T30" fmla="*/ 25 w 90"/>
                  <a:gd name="T31" fmla="*/ 63 h 80"/>
                  <a:gd name="T32" fmla="*/ 25 w 90"/>
                  <a:gd name="T33" fmla="*/ 63 h 80"/>
                  <a:gd name="T34" fmla="*/ 24 w 90"/>
                  <a:gd name="T35" fmla="*/ 62 h 80"/>
                  <a:gd name="T36" fmla="*/ 24 w 90"/>
                  <a:gd name="T37" fmla="*/ 61 h 80"/>
                  <a:gd name="T38" fmla="*/ 24 w 90"/>
                  <a:gd name="T39" fmla="*/ 61 h 80"/>
                  <a:gd name="T40" fmla="*/ 24 w 90"/>
                  <a:gd name="T41" fmla="*/ 61 h 80"/>
                  <a:gd name="T42" fmla="*/ 25 w 90"/>
                  <a:gd name="T43" fmla="*/ 60 h 80"/>
                  <a:gd name="T44" fmla="*/ 25 w 90"/>
                  <a:gd name="T45" fmla="*/ 59 h 80"/>
                  <a:gd name="T46" fmla="*/ 26 w 90"/>
                  <a:gd name="T47" fmla="*/ 58 h 80"/>
                  <a:gd name="T48" fmla="*/ 27 w 90"/>
                  <a:gd name="T49" fmla="*/ 57 h 80"/>
                  <a:gd name="T50" fmla="*/ 28 w 90"/>
                  <a:gd name="T51" fmla="*/ 56 h 80"/>
                  <a:gd name="T52" fmla="*/ 30 w 90"/>
                  <a:gd name="T53" fmla="*/ 55 h 80"/>
                  <a:gd name="T54" fmla="*/ 31 w 90"/>
                  <a:gd name="T55" fmla="*/ 54 h 80"/>
                  <a:gd name="T56" fmla="*/ 32 w 90"/>
                  <a:gd name="T57" fmla="*/ 53 h 80"/>
                  <a:gd name="T58" fmla="*/ 33 w 90"/>
                  <a:gd name="T59" fmla="*/ 52 h 80"/>
                  <a:gd name="T60" fmla="*/ 33 w 90"/>
                  <a:gd name="T61" fmla="*/ 51 h 80"/>
                  <a:gd name="T62" fmla="*/ 35 w 90"/>
                  <a:gd name="T63" fmla="*/ 48 h 80"/>
                  <a:gd name="T64" fmla="*/ 35 w 90"/>
                  <a:gd name="T65" fmla="*/ 47 h 80"/>
                  <a:gd name="T66" fmla="*/ 36 w 90"/>
                  <a:gd name="T67" fmla="*/ 46 h 80"/>
                  <a:gd name="T68" fmla="*/ 37 w 90"/>
                  <a:gd name="T69" fmla="*/ 45 h 80"/>
                  <a:gd name="T70" fmla="*/ 38 w 90"/>
                  <a:gd name="T71" fmla="*/ 44 h 80"/>
                  <a:gd name="T72" fmla="*/ 40 w 90"/>
                  <a:gd name="T73" fmla="*/ 44 h 80"/>
                  <a:gd name="T74" fmla="*/ 41 w 90"/>
                  <a:gd name="T75" fmla="*/ 44 h 80"/>
                  <a:gd name="T76" fmla="*/ 46 w 90"/>
                  <a:gd name="T77" fmla="*/ 46 h 80"/>
                  <a:gd name="T78" fmla="*/ 49 w 90"/>
                  <a:gd name="T79" fmla="*/ 46 h 80"/>
                  <a:gd name="T80" fmla="*/ 52 w 90"/>
                  <a:gd name="T81" fmla="*/ 45 h 80"/>
                  <a:gd name="T82" fmla="*/ 53 w 90"/>
                  <a:gd name="T83" fmla="*/ 44 h 80"/>
                  <a:gd name="T84" fmla="*/ 55 w 90"/>
                  <a:gd name="T85" fmla="*/ 42 h 80"/>
                  <a:gd name="T86" fmla="*/ 56 w 90"/>
                  <a:gd name="T87" fmla="*/ 42 h 80"/>
                  <a:gd name="T88" fmla="*/ 59 w 90"/>
                  <a:gd name="T89" fmla="*/ 40 h 80"/>
                  <a:gd name="T90" fmla="*/ 69 w 90"/>
                  <a:gd name="T91" fmla="*/ 36 h 80"/>
                  <a:gd name="T92" fmla="*/ 72 w 90"/>
                  <a:gd name="T93" fmla="*/ 34 h 80"/>
                  <a:gd name="T94" fmla="*/ 77 w 90"/>
                  <a:gd name="T95" fmla="*/ 30 h 80"/>
                  <a:gd name="T96" fmla="*/ 82 w 90"/>
                  <a:gd name="T97" fmla="*/ 24 h 80"/>
                  <a:gd name="T98" fmla="*/ 86 w 90"/>
                  <a:gd name="T99" fmla="*/ 15 h 80"/>
                  <a:gd name="T100" fmla="*/ 89 w 90"/>
                  <a:gd name="T101" fmla="*/ 6 h 80"/>
                  <a:gd name="T102" fmla="*/ 90 w 90"/>
                  <a:gd name="T103" fmla="*/ 3 h 80"/>
                  <a:gd name="T104" fmla="*/ 90 w 90"/>
                  <a:gd name="T105" fmla="*/ 0 h 8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</a:cxnLst>
                <a:rect l="0" t="0" r="r" b="b"/>
                <a:pathLst>
                  <a:path w="90" h="80">
                    <a:moveTo>
                      <a:pt x="0" y="71"/>
                    </a:moveTo>
                    <a:lnTo>
                      <a:pt x="0" y="75"/>
                    </a:lnTo>
                    <a:lnTo>
                      <a:pt x="2" y="77"/>
                    </a:lnTo>
                    <a:lnTo>
                      <a:pt x="4" y="79"/>
                    </a:lnTo>
                    <a:lnTo>
                      <a:pt x="7" y="79"/>
                    </a:lnTo>
                    <a:lnTo>
                      <a:pt x="9" y="80"/>
                    </a:lnTo>
                    <a:lnTo>
                      <a:pt x="10" y="79"/>
                    </a:lnTo>
                    <a:lnTo>
                      <a:pt x="13" y="79"/>
                    </a:lnTo>
                    <a:lnTo>
                      <a:pt x="20" y="73"/>
                    </a:lnTo>
                    <a:lnTo>
                      <a:pt x="23" y="70"/>
                    </a:lnTo>
                    <a:lnTo>
                      <a:pt x="24" y="69"/>
                    </a:lnTo>
                    <a:lnTo>
                      <a:pt x="25" y="67"/>
                    </a:lnTo>
                    <a:lnTo>
                      <a:pt x="26" y="64"/>
                    </a:lnTo>
                    <a:lnTo>
                      <a:pt x="25" y="64"/>
                    </a:lnTo>
                    <a:lnTo>
                      <a:pt x="25" y="63"/>
                    </a:lnTo>
                    <a:lnTo>
                      <a:pt x="25" y="63"/>
                    </a:lnTo>
                    <a:lnTo>
                      <a:pt x="25" y="63"/>
                    </a:lnTo>
                    <a:lnTo>
                      <a:pt x="24" y="62"/>
                    </a:lnTo>
                    <a:lnTo>
                      <a:pt x="24" y="61"/>
                    </a:lnTo>
                    <a:lnTo>
                      <a:pt x="24" y="61"/>
                    </a:lnTo>
                    <a:lnTo>
                      <a:pt x="24" y="61"/>
                    </a:lnTo>
                    <a:lnTo>
                      <a:pt x="25" y="60"/>
                    </a:lnTo>
                    <a:lnTo>
                      <a:pt x="25" y="59"/>
                    </a:lnTo>
                    <a:lnTo>
                      <a:pt x="26" y="58"/>
                    </a:lnTo>
                    <a:lnTo>
                      <a:pt x="27" y="57"/>
                    </a:lnTo>
                    <a:lnTo>
                      <a:pt x="28" y="56"/>
                    </a:lnTo>
                    <a:lnTo>
                      <a:pt x="30" y="55"/>
                    </a:lnTo>
                    <a:lnTo>
                      <a:pt x="31" y="54"/>
                    </a:lnTo>
                    <a:lnTo>
                      <a:pt x="32" y="53"/>
                    </a:lnTo>
                    <a:lnTo>
                      <a:pt x="33" y="52"/>
                    </a:lnTo>
                    <a:lnTo>
                      <a:pt x="33" y="51"/>
                    </a:lnTo>
                    <a:lnTo>
                      <a:pt x="35" y="48"/>
                    </a:lnTo>
                    <a:lnTo>
                      <a:pt x="35" y="47"/>
                    </a:lnTo>
                    <a:lnTo>
                      <a:pt x="36" y="46"/>
                    </a:lnTo>
                    <a:lnTo>
                      <a:pt x="37" y="45"/>
                    </a:lnTo>
                    <a:lnTo>
                      <a:pt x="38" y="44"/>
                    </a:lnTo>
                    <a:lnTo>
                      <a:pt x="40" y="44"/>
                    </a:lnTo>
                    <a:lnTo>
                      <a:pt x="41" y="44"/>
                    </a:lnTo>
                    <a:lnTo>
                      <a:pt x="46" y="46"/>
                    </a:lnTo>
                    <a:lnTo>
                      <a:pt x="49" y="46"/>
                    </a:lnTo>
                    <a:lnTo>
                      <a:pt x="52" y="45"/>
                    </a:lnTo>
                    <a:lnTo>
                      <a:pt x="53" y="44"/>
                    </a:lnTo>
                    <a:lnTo>
                      <a:pt x="55" y="42"/>
                    </a:lnTo>
                    <a:lnTo>
                      <a:pt x="56" y="42"/>
                    </a:lnTo>
                    <a:lnTo>
                      <a:pt x="59" y="40"/>
                    </a:lnTo>
                    <a:lnTo>
                      <a:pt x="69" y="36"/>
                    </a:lnTo>
                    <a:lnTo>
                      <a:pt x="72" y="34"/>
                    </a:lnTo>
                    <a:lnTo>
                      <a:pt x="77" y="30"/>
                    </a:lnTo>
                    <a:lnTo>
                      <a:pt x="82" y="24"/>
                    </a:lnTo>
                    <a:lnTo>
                      <a:pt x="86" y="15"/>
                    </a:lnTo>
                    <a:lnTo>
                      <a:pt x="89" y="6"/>
                    </a:lnTo>
                    <a:lnTo>
                      <a:pt x="90" y="3"/>
                    </a:lnTo>
                    <a:lnTo>
                      <a:pt x="9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49" name="Freeform 319">
                <a:extLst>
                  <a:ext uri="{FF2B5EF4-FFF2-40B4-BE49-F238E27FC236}">
                    <a16:creationId xmlns:a16="http://schemas.microsoft.com/office/drawing/2014/main" id="{1A9AF429-8F41-EF50-C71C-E0967200E91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48126" y="4132263"/>
                <a:ext cx="14288" cy="39688"/>
              </a:xfrm>
              <a:custGeom>
                <a:avLst/>
                <a:gdLst>
                  <a:gd name="T0" fmla="*/ 9 w 9"/>
                  <a:gd name="T1" fmla="*/ 0 h 25"/>
                  <a:gd name="T2" fmla="*/ 3 w 9"/>
                  <a:gd name="T3" fmla="*/ 5 h 25"/>
                  <a:gd name="T4" fmla="*/ 1 w 9"/>
                  <a:gd name="T5" fmla="*/ 7 h 25"/>
                  <a:gd name="T6" fmla="*/ 0 w 9"/>
                  <a:gd name="T7" fmla="*/ 8 h 25"/>
                  <a:gd name="T8" fmla="*/ 0 w 9"/>
                  <a:gd name="T9" fmla="*/ 9 h 25"/>
                  <a:gd name="T10" fmla="*/ 0 w 9"/>
                  <a:gd name="T11" fmla="*/ 11 h 25"/>
                  <a:gd name="T12" fmla="*/ 1 w 9"/>
                  <a:gd name="T13" fmla="*/ 13 h 25"/>
                  <a:gd name="T14" fmla="*/ 9 w 9"/>
                  <a:gd name="T15" fmla="*/ 25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9" h="25">
                    <a:moveTo>
                      <a:pt x="9" y="0"/>
                    </a:moveTo>
                    <a:lnTo>
                      <a:pt x="3" y="5"/>
                    </a:lnTo>
                    <a:lnTo>
                      <a:pt x="1" y="7"/>
                    </a:lnTo>
                    <a:lnTo>
                      <a:pt x="0" y="8"/>
                    </a:lnTo>
                    <a:lnTo>
                      <a:pt x="0" y="9"/>
                    </a:lnTo>
                    <a:lnTo>
                      <a:pt x="0" y="11"/>
                    </a:lnTo>
                    <a:lnTo>
                      <a:pt x="1" y="13"/>
                    </a:lnTo>
                    <a:lnTo>
                      <a:pt x="9" y="2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50" name="Freeform 320">
                <a:extLst>
                  <a:ext uri="{FF2B5EF4-FFF2-40B4-BE49-F238E27FC236}">
                    <a16:creationId xmlns:a16="http://schemas.microsoft.com/office/drawing/2014/main" id="{2842B7BA-E4BF-95CE-38CF-A8B61E9D962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29101" y="4251325"/>
                <a:ext cx="36513" cy="60325"/>
              </a:xfrm>
              <a:custGeom>
                <a:avLst/>
                <a:gdLst>
                  <a:gd name="T0" fmla="*/ 0 w 23"/>
                  <a:gd name="T1" fmla="*/ 0 h 38"/>
                  <a:gd name="T2" fmla="*/ 3 w 23"/>
                  <a:gd name="T3" fmla="*/ 8 h 38"/>
                  <a:gd name="T4" fmla="*/ 5 w 23"/>
                  <a:gd name="T5" fmla="*/ 11 h 38"/>
                  <a:gd name="T6" fmla="*/ 5 w 23"/>
                  <a:gd name="T7" fmla="*/ 13 h 38"/>
                  <a:gd name="T8" fmla="*/ 6 w 23"/>
                  <a:gd name="T9" fmla="*/ 14 h 38"/>
                  <a:gd name="T10" fmla="*/ 7 w 23"/>
                  <a:gd name="T11" fmla="*/ 15 h 38"/>
                  <a:gd name="T12" fmla="*/ 8 w 23"/>
                  <a:gd name="T13" fmla="*/ 16 h 38"/>
                  <a:gd name="T14" fmla="*/ 9 w 23"/>
                  <a:gd name="T15" fmla="*/ 17 h 38"/>
                  <a:gd name="T16" fmla="*/ 9 w 23"/>
                  <a:gd name="T17" fmla="*/ 19 h 38"/>
                  <a:gd name="T18" fmla="*/ 9 w 23"/>
                  <a:gd name="T19" fmla="*/ 22 h 38"/>
                  <a:gd name="T20" fmla="*/ 9 w 23"/>
                  <a:gd name="T21" fmla="*/ 23 h 38"/>
                  <a:gd name="T22" fmla="*/ 10 w 23"/>
                  <a:gd name="T23" fmla="*/ 24 h 38"/>
                  <a:gd name="T24" fmla="*/ 10 w 23"/>
                  <a:gd name="T25" fmla="*/ 24 h 38"/>
                  <a:gd name="T26" fmla="*/ 10 w 23"/>
                  <a:gd name="T27" fmla="*/ 26 h 38"/>
                  <a:gd name="T28" fmla="*/ 16 w 23"/>
                  <a:gd name="T29" fmla="*/ 33 h 38"/>
                  <a:gd name="T30" fmla="*/ 20 w 23"/>
                  <a:gd name="T31" fmla="*/ 36 h 38"/>
                  <a:gd name="T32" fmla="*/ 21 w 23"/>
                  <a:gd name="T33" fmla="*/ 37 h 38"/>
                  <a:gd name="T34" fmla="*/ 22 w 23"/>
                  <a:gd name="T35" fmla="*/ 38 h 38"/>
                  <a:gd name="T36" fmla="*/ 23 w 23"/>
                  <a:gd name="T37" fmla="*/ 38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</a:cxnLst>
                <a:rect l="0" t="0" r="r" b="b"/>
                <a:pathLst>
                  <a:path w="23" h="38">
                    <a:moveTo>
                      <a:pt x="0" y="0"/>
                    </a:moveTo>
                    <a:lnTo>
                      <a:pt x="3" y="8"/>
                    </a:lnTo>
                    <a:lnTo>
                      <a:pt x="5" y="11"/>
                    </a:lnTo>
                    <a:lnTo>
                      <a:pt x="5" y="13"/>
                    </a:lnTo>
                    <a:lnTo>
                      <a:pt x="6" y="14"/>
                    </a:lnTo>
                    <a:lnTo>
                      <a:pt x="7" y="15"/>
                    </a:lnTo>
                    <a:lnTo>
                      <a:pt x="8" y="16"/>
                    </a:lnTo>
                    <a:lnTo>
                      <a:pt x="9" y="17"/>
                    </a:lnTo>
                    <a:lnTo>
                      <a:pt x="9" y="19"/>
                    </a:lnTo>
                    <a:lnTo>
                      <a:pt x="9" y="22"/>
                    </a:lnTo>
                    <a:lnTo>
                      <a:pt x="9" y="23"/>
                    </a:lnTo>
                    <a:lnTo>
                      <a:pt x="10" y="24"/>
                    </a:lnTo>
                    <a:lnTo>
                      <a:pt x="10" y="24"/>
                    </a:lnTo>
                    <a:lnTo>
                      <a:pt x="10" y="26"/>
                    </a:lnTo>
                    <a:lnTo>
                      <a:pt x="16" y="33"/>
                    </a:lnTo>
                    <a:lnTo>
                      <a:pt x="20" y="36"/>
                    </a:lnTo>
                    <a:lnTo>
                      <a:pt x="21" y="37"/>
                    </a:lnTo>
                    <a:lnTo>
                      <a:pt x="22" y="38"/>
                    </a:lnTo>
                    <a:lnTo>
                      <a:pt x="23" y="38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51" name="Freeform 321">
                <a:extLst>
                  <a:ext uri="{FF2B5EF4-FFF2-40B4-BE49-F238E27FC236}">
                    <a16:creationId xmlns:a16="http://schemas.microsoft.com/office/drawing/2014/main" id="{79F2BCE5-7556-B163-C400-0A462F1B974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64026" y="4308475"/>
                <a:ext cx="31750" cy="96838"/>
              </a:xfrm>
              <a:custGeom>
                <a:avLst/>
                <a:gdLst>
                  <a:gd name="T0" fmla="*/ 0 w 20"/>
                  <a:gd name="T1" fmla="*/ 0 h 61"/>
                  <a:gd name="T2" fmla="*/ 0 w 20"/>
                  <a:gd name="T3" fmla="*/ 2 h 61"/>
                  <a:gd name="T4" fmla="*/ 1 w 20"/>
                  <a:gd name="T5" fmla="*/ 3 h 61"/>
                  <a:gd name="T6" fmla="*/ 6 w 20"/>
                  <a:gd name="T7" fmla="*/ 8 h 61"/>
                  <a:gd name="T8" fmla="*/ 7 w 20"/>
                  <a:gd name="T9" fmla="*/ 9 h 61"/>
                  <a:gd name="T10" fmla="*/ 8 w 20"/>
                  <a:gd name="T11" fmla="*/ 10 h 61"/>
                  <a:gd name="T12" fmla="*/ 10 w 20"/>
                  <a:gd name="T13" fmla="*/ 17 h 61"/>
                  <a:gd name="T14" fmla="*/ 11 w 20"/>
                  <a:gd name="T15" fmla="*/ 19 h 61"/>
                  <a:gd name="T16" fmla="*/ 11 w 20"/>
                  <a:gd name="T17" fmla="*/ 20 h 61"/>
                  <a:gd name="T18" fmla="*/ 12 w 20"/>
                  <a:gd name="T19" fmla="*/ 24 h 61"/>
                  <a:gd name="T20" fmla="*/ 12 w 20"/>
                  <a:gd name="T21" fmla="*/ 27 h 61"/>
                  <a:gd name="T22" fmla="*/ 12 w 20"/>
                  <a:gd name="T23" fmla="*/ 30 h 61"/>
                  <a:gd name="T24" fmla="*/ 12 w 20"/>
                  <a:gd name="T25" fmla="*/ 37 h 61"/>
                  <a:gd name="T26" fmla="*/ 15 w 20"/>
                  <a:gd name="T27" fmla="*/ 39 h 61"/>
                  <a:gd name="T28" fmla="*/ 16 w 20"/>
                  <a:gd name="T29" fmla="*/ 40 h 61"/>
                  <a:gd name="T30" fmla="*/ 16 w 20"/>
                  <a:gd name="T31" fmla="*/ 40 h 61"/>
                  <a:gd name="T32" fmla="*/ 17 w 20"/>
                  <a:gd name="T33" fmla="*/ 40 h 61"/>
                  <a:gd name="T34" fmla="*/ 17 w 20"/>
                  <a:gd name="T35" fmla="*/ 41 h 61"/>
                  <a:gd name="T36" fmla="*/ 17 w 20"/>
                  <a:gd name="T37" fmla="*/ 42 h 61"/>
                  <a:gd name="T38" fmla="*/ 19 w 20"/>
                  <a:gd name="T39" fmla="*/ 53 h 61"/>
                  <a:gd name="T40" fmla="*/ 19 w 20"/>
                  <a:gd name="T41" fmla="*/ 56 h 61"/>
                  <a:gd name="T42" fmla="*/ 20 w 20"/>
                  <a:gd name="T43" fmla="*/ 61 h 6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</a:cxnLst>
                <a:rect l="0" t="0" r="r" b="b"/>
                <a:pathLst>
                  <a:path w="20" h="61">
                    <a:moveTo>
                      <a:pt x="0" y="0"/>
                    </a:moveTo>
                    <a:lnTo>
                      <a:pt x="0" y="2"/>
                    </a:lnTo>
                    <a:lnTo>
                      <a:pt x="1" y="3"/>
                    </a:lnTo>
                    <a:lnTo>
                      <a:pt x="6" y="8"/>
                    </a:lnTo>
                    <a:lnTo>
                      <a:pt x="7" y="9"/>
                    </a:lnTo>
                    <a:lnTo>
                      <a:pt x="8" y="10"/>
                    </a:lnTo>
                    <a:lnTo>
                      <a:pt x="10" y="17"/>
                    </a:lnTo>
                    <a:lnTo>
                      <a:pt x="11" y="19"/>
                    </a:lnTo>
                    <a:lnTo>
                      <a:pt x="11" y="20"/>
                    </a:lnTo>
                    <a:lnTo>
                      <a:pt x="12" y="24"/>
                    </a:lnTo>
                    <a:lnTo>
                      <a:pt x="12" y="27"/>
                    </a:lnTo>
                    <a:lnTo>
                      <a:pt x="12" y="30"/>
                    </a:lnTo>
                    <a:lnTo>
                      <a:pt x="12" y="37"/>
                    </a:lnTo>
                    <a:lnTo>
                      <a:pt x="15" y="39"/>
                    </a:lnTo>
                    <a:lnTo>
                      <a:pt x="16" y="40"/>
                    </a:lnTo>
                    <a:lnTo>
                      <a:pt x="16" y="40"/>
                    </a:lnTo>
                    <a:lnTo>
                      <a:pt x="17" y="40"/>
                    </a:lnTo>
                    <a:lnTo>
                      <a:pt x="17" y="41"/>
                    </a:lnTo>
                    <a:lnTo>
                      <a:pt x="17" y="42"/>
                    </a:lnTo>
                    <a:lnTo>
                      <a:pt x="19" y="53"/>
                    </a:lnTo>
                    <a:lnTo>
                      <a:pt x="19" y="56"/>
                    </a:lnTo>
                    <a:lnTo>
                      <a:pt x="20" y="6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52" name="Freeform 322">
                <a:extLst>
                  <a:ext uri="{FF2B5EF4-FFF2-40B4-BE49-F238E27FC236}">
                    <a16:creationId xmlns:a16="http://schemas.microsoft.com/office/drawing/2014/main" id="{84FA4028-1A70-FC01-7A07-88AB051B556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330701" y="4229100"/>
                <a:ext cx="26988" cy="23813"/>
              </a:xfrm>
              <a:custGeom>
                <a:avLst/>
                <a:gdLst>
                  <a:gd name="T0" fmla="*/ 0 w 17"/>
                  <a:gd name="T1" fmla="*/ 15 h 15"/>
                  <a:gd name="T2" fmla="*/ 5 w 17"/>
                  <a:gd name="T3" fmla="*/ 14 h 15"/>
                  <a:gd name="T4" fmla="*/ 12 w 17"/>
                  <a:gd name="T5" fmla="*/ 15 h 15"/>
                  <a:gd name="T6" fmla="*/ 14 w 17"/>
                  <a:gd name="T7" fmla="*/ 14 h 15"/>
                  <a:gd name="T8" fmla="*/ 15 w 17"/>
                  <a:gd name="T9" fmla="*/ 13 h 15"/>
                  <a:gd name="T10" fmla="*/ 15 w 17"/>
                  <a:gd name="T11" fmla="*/ 13 h 15"/>
                  <a:gd name="T12" fmla="*/ 17 w 17"/>
                  <a:gd name="T13" fmla="*/ 12 h 15"/>
                  <a:gd name="T14" fmla="*/ 17 w 17"/>
                  <a:gd name="T15" fmla="*/ 10 h 15"/>
                  <a:gd name="T16" fmla="*/ 17 w 17"/>
                  <a:gd name="T17" fmla="*/ 7 h 15"/>
                  <a:gd name="T18" fmla="*/ 17 w 17"/>
                  <a:gd name="T19" fmla="*/ 6 h 15"/>
                  <a:gd name="T20" fmla="*/ 15 w 17"/>
                  <a:gd name="T21" fmla="*/ 4 h 15"/>
                  <a:gd name="T22" fmla="*/ 15 w 17"/>
                  <a:gd name="T23" fmla="*/ 4 h 15"/>
                  <a:gd name="T24" fmla="*/ 14 w 17"/>
                  <a:gd name="T25" fmla="*/ 3 h 15"/>
                  <a:gd name="T26" fmla="*/ 14 w 17"/>
                  <a:gd name="T27" fmla="*/ 2 h 15"/>
                  <a:gd name="T28" fmla="*/ 15 w 17"/>
                  <a:gd name="T29" fmla="*/ 1 h 15"/>
                  <a:gd name="T30" fmla="*/ 15 w 17"/>
                  <a:gd name="T31" fmla="*/ 1 h 15"/>
                  <a:gd name="T32" fmla="*/ 15 w 17"/>
                  <a:gd name="T33" fmla="*/ 1 h 15"/>
                  <a:gd name="T34" fmla="*/ 15 w 17"/>
                  <a:gd name="T35" fmla="*/ 0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17" h="15">
                    <a:moveTo>
                      <a:pt x="0" y="15"/>
                    </a:moveTo>
                    <a:lnTo>
                      <a:pt x="5" y="14"/>
                    </a:lnTo>
                    <a:lnTo>
                      <a:pt x="12" y="15"/>
                    </a:lnTo>
                    <a:lnTo>
                      <a:pt x="14" y="14"/>
                    </a:lnTo>
                    <a:lnTo>
                      <a:pt x="15" y="13"/>
                    </a:lnTo>
                    <a:lnTo>
                      <a:pt x="15" y="13"/>
                    </a:lnTo>
                    <a:moveTo>
                      <a:pt x="17" y="12"/>
                    </a:moveTo>
                    <a:lnTo>
                      <a:pt x="17" y="10"/>
                    </a:lnTo>
                    <a:lnTo>
                      <a:pt x="17" y="7"/>
                    </a:lnTo>
                    <a:lnTo>
                      <a:pt x="17" y="6"/>
                    </a:lnTo>
                    <a:lnTo>
                      <a:pt x="15" y="4"/>
                    </a:lnTo>
                    <a:lnTo>
                      <a:pt x="15" y="4"/>
                    </a:lnTo>
                    <a:lnTo>
                      <a:pt x="14" y="3"/>
                    </a:lnTo>
                    <a:lnTo>
                      <a:pt x="14" y="2"/>
                    </a:lnTo>
                    <a:lnTo>
                      <a:pt x="15" y="1"/>
                    </a:lnTo>
                    <a:lnTo>
                      <a:pt x="15" y="1"/>
                    </a:lnTo>
                    <a:lnTo>
                      <a:pt x="15" y="1"/>
                    </a:lnTo>
                    <a:lnTo>
                      <a:pt x="15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53" name="Freeform 323">
                <a:extLst>
                  <a:ext uri="{FF2B5EF4-FFF2-40B4-BE49-F238E27FC236}">
                    <a16:creationId xmlns:a16="http://schemas.microsoft.com/office/drawing/2014/main" id="{0FAF735E-E5DE-4471-DEDD-B0D2BCD9E10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87826" y="4397375"/>
                <a:ext cx="4763" cy="17463"/>
              </a:xfrm>
              <a:custGeom>
                <a:avLst/>
                <a:gdLst>
                  <a:gd name="T0" fmla="*/ 3 w 3"/>
                  <a:gd name="T1" fmla="*/ 11 h 11"/>
                  <a:gd name="T2" fmla="*/ 3 w 3"/>
                  <a:gd name="T3" fmla="*/ 11 h 11"/>
                  <a:gd name="T4" fmla="*/ 3 w 3"/>
                  <a:gd name="T5" fmla="*/ 11 h 11"/>
                  <a:gd name="T6" fmla="*/ 3 w 3"/>
                  <a:gd name="T7" fmla="*/ 10 h 11"/>
                  <a:gd name="T8" fmla="*/ 3 w 3"/>
                  <a:gd name="T9" fmla="*/ 10 h 11"/>
                  <a:gd name="T10" fmla="*/ 3 w 3"/>
                  <a:gd name="T11" fmla="*/ 9 h 11"/>
                  <a:gd name="T12" fmla="*/ 3 w 3"/>
                  <a:gd name="T13" fmla="*/ 8 h 11"/>
                  <a:gd name="T14" fmla="*/ 3 w 3"/>
                  <a:gd name="T15" fmla="*/ 8 h 11"/>
                  <a:gd name="T16" fmla="*/ 1 w 3"/>
                  <a:gd name="T17" fmla="*/ 7 h 11"/>
                  <a:gd name="T18" fmla="*/ 0 w 3"/>
                  <a:gd name="T19" fmla="*/ 6 h 11"/>
                  <a:gd name="T20" fmla="*/ 0 w 3"/>
                  <a:gd name="T21" fmla="*/ 6 h 11"/>
                  <a:gd name="T22" fmla="*/ 0 w 3"/>
                  <a:gd name="T23" fmla="*/ 6 h 11"/>
                  <a:gd name="T24" fmla="*/ 0 w 3"/>
                  <a:gd name="T25" fmla="*/ 5 h 11"/>
                  <a:gd name="T26" fmla="*/ 1 w 3"/>
                  <a:gd name="T27" fmla="*/ 4 h 11"/>
                  <a:gd name="T28" fmla="*/ 1 w 3"/>
                  <a:gd name="T29" fmla="*/ 4 h 11"/>
                  <a:gd name="T30" fmla="*/ 3 w 3"/>
                  <a:gd name="T31" fmla="*/ 0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3" h="11">
                    <a:moveTo>
                      <a:pt x="3" y="11"/>
                    </a:moveTo>
                    <a:lnTo>
                      <a:pt x="3" y="11"/>
                    </a:lnTo>
                    <a:lnTo>
                      <a:pt x="3" y="11"/>
                    </a:lnTo>
                    <a:lnTo>
                      <a:pt x="3" y="10"/>
                    </a:lnTo>
                    <a:lnTo>
                      <a:pt x="3" y="10"/>
                    </a:lnTo>
                    <a:lnTo>
                      <a:pt x="3" y="9"/>
                    </a:lnTo>
                    <a:lnTo>
                      <a:pt x="3" y="8"/>
                    </a:lnTo>
                    <a:lnTo>
                      <a:pt x="3" y="8"/>
                    </a:lnTo>
                    <a:lnTo>
                      <a:pt x="1" y="7"/>
                    </a:lnTo>
                    <a:lnTo>
                      <a:pt x="0" y="6"/>
                    </a:lnTo>
                    <a:lnTo>
                      <a:pt x="0" y="6"/>
                    </a:lnTo>
                    <a:lnTo>
                      <a:pt x="0" y="6"/>
                    </a:lnTo>
                    <a:lnTo>
                      <a:pt x="0" y="5"/>
                    </a:lnTo>
                    <a:lnTo>
                      <a:pt x="1" y="4"/>
                    </a:lnTo>
                    <a:lnTo>
                      <a:pt x="1" y="4"/>
                    </a:lnTo>
                    <a:lnTo>
                      <a:pt x="3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54" name="Freeform 324">
                <a:extLst>
                  <a:ext uri="{FF2B5EF4-FFF2-40B4-BE49-F238E27FC236}">
                    <a16:creationId xmlns:a16="http://schemas.microsoft.com/office/drawing/2014/main" id="{E6862FDE-1F81-6747-79CB-32559430A5F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59251" y="3956050"/>
                <a:ext cx="96838" cy="23813"/>
              </a:xfrm>
              <a:custGeom>
                <a:avLst/>
                <a:gdLst>
                  <a:gd name="T0" fmla="*/ 61 w 61"/>
                  <a:gd name="T1" fmla="*/ 8 h 15"/>
                  <a:gd name="T2" fmla="*/ 58 w 61"/>
                  <a:gd name="T3" fmla="*/ 8 h 15"/>
                  <a:gd name="T4" fmla="*/ 55 w 61"/>
                  <a:gd name="T5" fmla="*/ 7 h 15"/>
                  <a:gd name="T6" fmla="*/ 42 w 61"/>
                  <a:gd name="T7" fmla="*/ 1 h 15"/>
                  <a:gd name="T8" fmla="*/ 40 w 61"/>
                  <a:gd name="T9" fmla="*/ 1 h 15"/>
                  <a:gd name="T10" fmla="*/ 36 w 61"/>
                  <a:gd name="T11" fmla="*/ 1 h 15"/>
                  <a:gd name="T12" fmla="*/ 30 w 61"/>
                  <a:gd name="T13" fmla="*/ 0 h 15"/>
                  <a:gd name="T14" fmla="*/ 24 w 61"/>
                  <a:gd name="T15" fmla="*/ 1 h 15"/>
                  <a:gd name="T16" fmla="*/ 19 w 61"/>
                  <a:gd name="T17" fmla="*/ 2 h 15"/>
                  <a:gd name="T18" fmla="*/ 13 w 61"/>
                  <a:gd name="T19" fmla="*/ 5 h 15"/>
                  <a:gd name="T20" fmla="*/ 6 w 61"/>
                  <a:gd name="T21" fmla="*/ 10 h 15"/>
                  <a:gd name="T22" fmla="*/ 3 w 61"/>
                  <a:gd name="T23" fmla="*/ 12 h 15"/>
                  <a:gd name="T24" fmla="*/ 0 w 61"/>
                  <a:gd name="T25" fmla="*/ 15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61" h="15">
                    <a:moveTo>
                      <a:pt x="61" y="8"/>
                    </a:moveTo>
                    <a:lnTo>
                      <a:pt x="58" y="8"/>
                    </a:lnTo>
                    <a:lnTo>
                      <a:pt x="55" y="7"/>
                    </a:lnTo>
                    <a:lnTo>
                      <a:pt x="42" y="1"/>
                    </a:lnTo>
                    <a:lnTo>
                      <a:pt x="40" y="1"/>
                    </a:lnTo>
                    <a:lnTo>
                      <a:pt x="36" y="1"/>
                    </a:lnTo>
                    <a:lnTo>
                      <a:pt x="30" y="0"/>
                    </a:lnTo>
                    <a:lnTo>
                      <a:pt x="24" y="1"/>
                    </a:lnTo>
                    <a:lnTo>
                      <a:pt x="19" y="2"/>
                    </a:lnTo>
                    <a:lnTo>
                      <a:pt x="13" y="5"/>
                    </a:lnTo>
                    <a:lnTo>
                      <a:pt x="6" y="10"/>
                    </a:lnTo>
                    <a:lnTo>
                      <a:pt x="3" y="12"/>
                    </a:lnTo>
                    <a:lnTo>
                      <a:pt x="0" y="1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55" name="Freeform 325">
                <a:extLst>
                  <a:ext uri="{FF2B5EF4-FFF2-40B4-BE49-F238E27FC236}">
                    <a16:creationId xmlns:a16="http://schemas.microsoft.com/office/drawing/2014/main" id="{5973019B-C692-C048-C6A9-051C6E39B1C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21151" y="3978275"/>
                <a:ext cx="42863" cy="30163"/>
              </a:xfrm>
              <a:custGeom>
                <a:avLst/>
                <a:gdLst>
                  <a:gd name="T0" fmla="*/ 0 w 27"/>
                  <a:gd name="T1" fmla="*/ 19 h 19"/>
                  <a:gd name="T2" fmla="*/ 0 w 27"/>
                  <a:gd name="T3" fmla="*/ 17 h 19"/>
                  <a:gd name="T4" fmla="*/ 1 w 27"/>
                  <a:gd name="T5" fmla="*/ 15 h 19"/>
                  <a:gd name="T6" fmla="*/ 3 w 27"/>
                  <a:gd name="T7" fmla="*/ 14 h 19"/>
                  <a:gd name="T8" fmla="*/ 6 w 27"/>
                  <a:gd name="T9" fmla="*/ 11 h 19"/>
                  <a:gd name="T10" fmla="*/ 18 w 27"/>
                  <a:gd name="T11" fmla="*/ 4 h 19"/>
                  <a:gd name="T12" fmla="*/ 24 w 27"/>
                  <a:gd name="T13" fmla="*/ 1 h 19"/>
                  <a:gd name="T14" fmla="*/ 27 w 27"/>
                  <a:gd name="T15" fmla="*/ 0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27" h="19">
                    <a:moveTo>
                      <a:pt x="0" y="19"/>
                    </a:moveTo>
                    <a:lnTo>
                      <a:pt x="0" y="17"/>
                    </a:lnTo>
                    <a:lnTo>
                      <a:pt x="1" y="15"/>
                    </a:lnTo>
                    <a:lnTo>
                      <a:pt x="3" y="14"/>
                    </a:lnTo>
                    <a:lnTo>
                      <a:pt x="6" y="11"/>
                    </a:lnTo>
                    <a:lnTo>
                      <a:pt x="18" y="4"/>
                    </a:lnTo>
                    <a:lnTo>
                      <a:pt x="24" y="1"/>
                    </a:lnTo>
                    <a:lnTo>
                      <a:pt x="27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56" name="Freeform 326">
                <a:extLst>
                  <a:ext uri="{FF2B5EF4-FFF2-40B4-BE49-F238E27FC236}">
                    <a16:creationId xmlns:a16="http://schemas.microsoft.com/office/drawing/2014/main" id="{CED585B8-2185-F9EF-21F6-36851E6F9B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10038" y="4200525"/>
                <a:ext cx="50800" cy="28575"/>
              </a:xfrm>
              <a:custGeom>
                <a:avLst/>
                <a:gdLst>
                  <a:gd name="T0" fmla="*/ 0 w 32"/>
                  <a:gd name="T1" fmla="*/ 18 h 18"/>
                  <a:gd name="T2" fmla="*/ 1 w 32"/>
                  <a:gd name="T3" fmla="*/ 16 h 18"/>
                  <a:gd name="T4" fmla="*/ 2 w 32"/>
                  <a:gd name="T5" fmla="*/ 15 h 18"/>
                  <a:gd name="T6" fmla="*/ 4 w 32"/>
                  <a:gd name="T7" fmla="*/ 14 h 18"/>
                  <a:gd name="T8" fmla="*/ 5 w 32"/>
                  <a:gd name="T9" fmla="*/ 13 h 18"/>
                  <a:gd name="T10" fmla="*/ 6 w 32"/>
                  <a:gd name="T11" fmla="*/ 12 h 18"/>
                  <a:gd name="T12" fmla="*/ 7 w 32"/>
                  <a:gd name="T13" fmla="*/ 12 h 18"/>
                  <a:gd name="T14" fmla="*/ 8 w 32"/>
                  <a:gd name="T15" fmla="*/ 12 h 18"/>
                  <a:gd name="T16" fmla="*/ 16 w 32"/>
                  <a:gd name="T17" fmla="*/ 12 h 18"/>
                  <a:gd name="T18" fmla="*/ 20 w 32"/>
                  <a:gd name="T19" fmla="*/ 12 h 18"/>
                  <a:gd name="T20" fmla="*/ 24 w 32"/>
                  <a:gd name="T21" fmla="*/ 11 h 18"/>
                  <a:gd name="T22" fmla="*/ 26 w 32"/>
                  <a:gd name="T23" fmla="*/ 9 h 18"/>
                  <a:gd name="T24" fmla="*/ 28 w 32"/>
                  <a:gd name="T25" fmla="*/ 7 h 18"/>
                  <a:gd name="T26" fmla="*/ 30 w 32"/>
                  <a:gd name="T27" fmla="*/ 3 h 18"/>
                  <a:gd name="T28" fmla="*/ 32 w 32"/>
                  <a:gd name="T29" fmla="*/ 0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32" h="18">
                    <a:moveTo>
                      <a:pt x="0" y="18"/>
                    </a:moveTo>
                    <a:lnTo>
                      <a:pt x="1" y="16"/>
                    </a:lnTo>
                    <a:lnTo>
                      <a:pt x="2" y="15"/>
                    </a:lnTo>
                    <a:lnTo>
                      <a:pt x="4" y="14"/>
                    </a:lnTo>
                    <a:lnTo>
                      <a:pt x="5" y="13"/>
                    </a:lnTo>
                    <a:lnTo>
                      <a:pt x="6" y="12"/>
                    </a:lnTo>
                    <a:lnTo>
                      <a:pt x="7" y="12"/>
                    </a:lnTo>
                    <a:lnTo>
                      <a:pt x="8" y="12"/>
                    </a:lnTo>
                    <a:lnTo>
                      <a:pt x="16" y="12"/>
                    </a:lnTo>
                    <a:lnTo>
                      <a:pt x="20" y="12"/>
                    </a:lnTo>
                    <a:lnTo>
                      <a:pt x="24" y="11"/>
                    </a:lnTo>
                    <a:lnTo>
                      <a:pt x="26" y="9"/>
                    </a:lnTo>
                    <a:lnTo>
                      <a:pt x="28" y="7"/>
                    </a:lnTo>
                    <a:lnTo>
                      <a:pt x="30" y="3"/>
                    </a:lnTo>
                    <a:lnTo>
                      <a:pt x="32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57" name="Freeform 327">
                <a:extLst>
                  <a:ext uri="{FF2B5EF4-FFF2-40B4-BE49-F238E27FC236}">
                    <a16:creationId xmlns:a16="http://schemas.microsoft.com/office/drawing/2014/main" id="{186F40E2-8E64-638F-F0A4-9F3DE246E1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41788" y="3625850"/>
                <a:ext cx="52388" cy="39688"/>
              </a:xfrm>
              <a:custGeom>
                <a:avLst/>
                <a:gdLst>
                  <a:gd name="T0" fmla="*/ 0 w 33"/>
                  <a:gd name="T1" fmla="*/ 25 h 25"/>
                  <a:gd name="T2" fmla="*/ 16 w 33"/>
                  <a:gd name="T3" fmla="*/ 16 h 25"/>
                  <a:gd name="T4" fmla="*/ 17 w 33"/>
                  <a:gd name="T5" fmla="*/ 16 h 25"/>
                  <a:gd name="T6" fmla="*/ 19 w 33"/>
                  <a:gd name="T7" fmla="*/ 15 h 25"/>
                  <a:gd name="T8" fmla="*/ 20 w 33"/>
                  <a:gd name="T9" fmla="*/ 13 h 25"/>
                  <a:gd name="T10" fmla="*/ 21 w 33"/>
                  <a:gd name="T11" fmla="*/ 12 h 25"/>
                  <a:gd name="T12" fmla="*/ 23 w 33"/>
                  <a:gd name="T13" fmla="*/ 9 h 25"/>
                  <a:gd name="T14" fmla="*/ 25 w 33"/>
                  <a:gd name="T15" fmla="*/ 5 h 25"/>
                  <a:gd name="T16" fmla="*/ 27 w 33"/>
                  <a:gd name="T17" fmla="*/ 3 h 25"/>
                  <a:gd name="T18" fmla="*/ 29 w 33"/>
                  <a:gd name="T19" fmla="*/ 1 h 25"/>
                  <a:gd name="T20" fmla="*/ 30 w 33"/>
                  <a:gd name="T21" fmla="*/ 1 h 25"/>
                  <a:gd name="T22" fmla="*/ 31 w 33"/>
                  <a:gd name="T23" fmla="*/ 0 h 25"/>
                  <a:gd name="T24" fmla="*/ 32 w 33"/>
                  <a:gd name="T25" fmla="*/ 0 h 25"/>
                  <a:gd name="T26" fmla="*/ 33 w 33"/>
                  <a:gd name="T27" fmla="*/ 0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3" h="25">
                    <a:moveTo>
                      <a:pt x="0" y="25"/>
                    </a:moveTo>
                    <a:lnTo>
                      <a:pt x="16" y="16"/>
                    </a:lnTo>
                    <a:lnTo>
                      <a:pt x="17" y="16"/>
                    </a:lnTo>
                    <a:lnTo>
                      <a:pt x="19" y="15"/>
                    </a:lnTo>
                    <a:lnTo>
                      <a:pt x="20" y="13"/>
                    </a:lnTo>
                    <a:lnTo>
                      <a:pt x="21" y="12"/>
                    </a:lnTo>
                    <a:lnTo>
                      <a:pt x="23" y="9"/>
                    </a:lnTo>
                    <a:lnTo>
                      <a:pt x="25" y="5"/>
                    </a:lnTo>
                    <a:lnTo>
                      <a:pt x="27" y="3"/>
                    </a:lnTo>
                    <a:lnTo>
                      <a:pt x="29" y="1"/>
                    </a:lnTo>
                    <a:lnTo>
                      <a:pt x="30" y="1"/>
                    </a:lnTo>
                    <a:lnTo>
                      <a:pt x="31" y="0"/>
                    </a:lnTo>
                    <a:lnTo>
                      <a:pt x="32" y="0"/>
                    </a:lnTo>
                    <a:lnTo>
                      <a:pt x="33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58" name="Freeform 328">
                <a:extLst>
                  <a:ext uri="{FF2B5EF4-FFF2-40B4-BE49-F238E27FC236}">
                    <a16:creationId xmlns:a16="http://schemas.microsoft.com/office/drawing/2014/main" id="{E7065CA2-0183-E4B1-D077-6AE79C4C68E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03676" y="3694113"/>
                <a:ext cx="39688" cy="30163"/>
              </a:xfrm>
              <a:custGeom>
                <a:avLst/>
                <a:gdLst>
                  <a:gd name="T0" fmla="*/ 0 w 25"/>
                  <a:gd name="T1" fmla="*/ 19 h 19"/>
                  <a:gd name="T2" fmla="*/ 1 w 25"/>
                  <a:gd name="T3" fmla="*/ 10 h 19"/>
                  <a:gd name="T4" fmla="*/ 10 w 25"/>
                  <a:gd name="T5" fmla="*/ 5 h 19"/>
                  <a:gd name="T6" fmla="*/ 19 w 25"/>
                  <a:gd name="T7" fmla="*/ 1 h 19"/>
                  <a:gd name="T8" fmla="*/ 25 w 25"/>
                  <a:gd name="T9" fmla="*/ 0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5" h="19">
                    <a:moveTo>
                      <a:pt x="0" y="19"/>
                    </a:moveTo>
                    <a:lnTo>
                      <a:pt x="1" y="10"/>
                    </a:lnTo>
                    <a:lnTo>
                      <a:pt x="10" y="5"/>
                    </a:lnTo>
                    <a:lnTo>
                      <a:pt x="19" y="1"/>
                    </a:lnTo>
                    <a:lnTo>
                      <a:pt x="25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59" name="Freeform 329">
                <a:extLst>
                  <a:ext uri="{FF2B5EF4-FFF2-40B4-BE49-F238E27FC236}">
                    <a16:creationId xmlns:a16="http://schemas.microsoft.com/office/drawing/2014/main" id="{757EE620-82F7-E433-BF93-4BDF2853210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02076" y="3767138"/>
                <a:ext cx="107950" cy="88900"/>
              </a:xfrm>
              <a:custGeom>
                <a:avLst/>
                <a:gdLst>
                  <a:gd name="T0" fmla="*/ 68 w 68"/>
                  <a:gd name="T1" fmla="*/ 56 h 56"/>
                  <a:gd name="T2" fmla="*/ 58 w 68"/>
                  <a:gd name="T3" fmla="*/ 40 h 56"/>
                  <a:gd name="T4" fmla="*/ 56 w 68"/>
                  <a:gd name="T5" fmla="*/ 37 h 56"/>
                  <a:gd name="T6" fmla="*/ 55 w 68"/>
                  <a:gd name="T7" fmla="*/ 36 h 56"/>
                  <a:gd name="T8" fmla="*/ 28 w 68"/>
                  <a:gd name="T9" fmla="*/ 16 h 56"/>
                  <a:gd name="T10" fmla="*/ 0 w 68"/>
                  <a:gd name="T11" fmla="*/ 0 h 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68" h="56">
                    <a:moveTo>
                      <a:pt x="68" y="56"/>
                    </a:moveTo>
                    <a:lnTo>
                      <a:pt x="58" y="40"/>
                    </a:lnTo>
                    <a:lnTo>
                      <a:pt x="56" y="37"/>
                    </a:lnTo>
                    <a:lnTo>
                      <a:pt x="55" y="36"/>
                    </a:lnTo>
                    <a:lnTo>
                      <a:pt x="28" y="16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60" name="Freeform 330">
                <a:extLst>
                  <a:ext uri="{FF2B5EF4-FFF2-40B4-BE49-F238E27FC236}">
                    <a16:creationId xmlns:a16="http://schemas.microsoft.com/office/drawing/2014/main" id="{0A2CDDE7-0405-EE90-208B-FEACB473AFE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00501" y="3943350"/>
                <a:ext cx="73025" cy="66675"/>
              </a:xfrm>
              <a:custGeom>
                <a:avLst/>
                <a:gdLst>
                  <a:gd name="T0" fmla="*/ 0 w 46"/>
                  <a:gd name="T1" fmla="*/ 42 h 42"/>
                  <a:gd name="T2" fmla="*/ 1 w 46"/>
                  <a:gd name="T3" fmla="*/ 41 h 42"/>
                  <a:gd name="T4" fmla="*/ 2 w 46"/>
                  <a:gd name="T5" fmla="*/ 40 h 42"/>
                  <a:gd name="T6" fmla="*/ 6 w 46"/>
                  <a:gd name="T7" fmla="*/ 36 h 42"/>
                  <a:gd name="T8" fmla="*/ 8 w 46"/>
                  <a:gd name="T9" fmla="*/ 36 h 42"/>
                  <a:gd name="T10" fmla="*/ 9 w 46"/>
                  <a:gd name="T11" fmla="*/ 35 h 42"/>
                  <a:gd name="T12" fmla="*/ 10 w 46"/>
                  <a:gd name="T13" fmla="*/ 34 h 42"/>
                  <a:gd name="T14" fmla="*/ 10 w 46"/>
                  <a:gd name="T15" fmla="*/ 33 h 42"/>
                  <a:gd name="T16" fmla="*/ 10 w 46"/>
                  <a:gd name="T17" fmla="*/ 32 h 42"/>
                  <a:gd name="T18" fmla="*/ 12 w 46"/>
                  <a:gd name="T19" fmla="*/ 27 h 42"/>
                  <a:gd name="T20" fmla="*/ 12 w 46"/>
                  <a:gd name="T21" fmla="*/ 26 h 42"/>
                  <a:gd name="T22" fmla="*/ 12 w 46"/>
                  <a:gd name="T23" fmla="*/ 25 h 42"/>
                  <a:gd name="T24" fmla="*/ 13 w 46"/>
                  <a:gd name="T25" fmla="*/ 24 h 42"/>
                  <a:gd name="T26" fmla="*/ 14 w 46"/>
                  <a:gd name="T27" fmla="*/ 22 h 42"/>
                  <a:gd name="T28" fmla="*/ 16 w 46"/>
                  <a:gd name="T29" fmla="*/ 22 h 42"/>
                  <a:gd name="T30" fmla="*/ 17 w 46"/>
                  <a:gd name="T31" fmla="*/ 21 h 42"/>
                  <a:gd name="T32" fmla="*/ 18 w 46"/>
                  <a:gd name="T33" fmla="*/ 20 h 42"/>
                  <a:gd name="T34" fmla="*/ 28 w 46"/>
                  <a:gd name="T35" fmla="*/ 18 h 42"/>
                  <a:gd name="T36" fmla="*/ 30 w 46"/>
                  <a:gd name="T37" fmla="*/ 16 h 42"/>
                  <a:gd name="T38" fmla="*/ 39 w 46"/>
                  <a:gd name="T39" fmla="*/ 8 h 42"/>
                  <a:gd name="T40" fmla="*/ 44 w 46"/>
                  <a:gd name="T41" fmla="*/ 1 h 42"/>
                  <a:gd name="T42" fmla="*/ 46 w 46"/>
                  <a:gd name="T43" fmla="*/ 0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</a:cxnLst>
                <a:rect l="0" t="0" r="r" b="b"/>
                <a:pathLst>
                  <a:path w="46" h="42">
                    <a:moveTo>
                      <a:pt x="0" y="42"/>
                    </a:moveTo>
                    <a:lnTo>
                      <a:pt x="1" y="41"/>
                    </a:lnTo>
                    <a:lnTo>
                      <a:pt x="2" y="40"/>
                    </a:lnTo>
                    <a:lnTo>
                      <a:pt x="6" y="36"/>
                    </a:lnTo>
                    <a:lnTo>
                      <a:pt x="8" y="36"/>
                    </a:lnTo>
                    <a:lnTo>
                      <a:pt x="9" y="35"/>
                    </a:lnTo>
                    <a:lnTo>
                      <a:pt x="10" y="34"/>
                    </a:lnTo>
                    <a:lnTo>
                      <a:pt x="10" y="33"/>
                    </a:lnTo>
                    <a:lnTo>
                      <a:pt x="10" y="32"/>
                    </a:lnTo>
                    <a:lnTo>
                      <a:pt x="12" y="27"/>
                    </a:lnTo>
                    <a:lnTo>
                      <a:pt x="12" y="26"/>
                    </a:lnTo>
                    <a:lnTo>
                      <a:pt x="12" y="25"/>
                    </a:lnTo>
                    <a:lnTo>
                      <a:pt x="13" y="24"/>
                    </a:lnTo>
                    <a:lnTo>
                      <a:pt x="14" y="22"/>
                    </a:lnTo>
                    <a:lnTo>
                      <a:pt x="16" y="22"/>
                    </a:lnTo>
                    <a:lnTo>
                      <a:pt x="17" y="21"/>
                    </a:lnTo>
                    <a:lnTo>
                      <a:pt x="18" y="20"/>
                    </a:lnTo>
                    <a:lnTo>
                      <a:pt x="28" y="18"/>
                    </a:lnTo>
                    <a:lnTo>
                      <a:pt x="30" y="16"/>
                    </a:lnTo>
                    <a:lnTo>
                      <a:pt x="39" y="8"/>
                    </a:lnTo>
                    <a:lnTo>
                      <a:pt x="44" y="1"/>
                    </a:lnTo>
                    <a:lnTo>
                      <a:pt x="46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61" name="Freeform 331">
                <a:extLst>
                  <a:ext uri="{FF2B5EF4-FFF2-40B4-BE49-F238E27FC236}">
                    <a16:creationId xmlns:a16="http://schemas.microsoft.com/office/drawing/2014/main" id="{AE172D20-36FB-C745-0145-4375D32111C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73526" y="3862388"/>
                <a:ext cx="125413" cy="79375"/>
              </a:xfrm>
              <a:custGeom>
                <a:avLst/>
                <a:gdLst>
                  <a:gd name="T0" fmla="*/ 0 w 79"/>
                  <a:gd name="T1" fmla="*/ 50 h 50"/>
                  <a:gd name="T2" fmla="*/ 27 w 79"/>
                  <a:gd name="T3" fmla="*/ 41 h 50"/>
                  <a:gd name="T4" fmla="*/ 34 w 79"/>
                  <a:gd name="T5" fmla="*/ 38 h 50"/>
                  <a:gd name="T6" fmla="*/ 38 w 79"/>
                  <a:gd name="T7" fmla="*/ 35 h 50"/>
                  <a:gd name="T8" fmla="*/ 47 w 79"/>
                  <a:gd name="T9" fmla="*/ 27 h 50"/>
                  <a:gd name="T10" fmla="*/ 51 w 79"/>
                  <a:gd name="T11" fmla="*/ 22 h 50"/>
                  <a:gd name="T12" fmla="*/ 59 w 79"/>
                  <a:gd name="T13" fmla="*/ 9 h 50"/>
                  <a:gd name="T14" fmla="*/ 63 w 79"/>
                  <a:gd name="T15" fmla="*/ 4 h 50"/>
                  <a:gd name="T16" fmla="*/ 65 w 79"/>
                  <a:gd name="T17" fmla="*/ 3 h 50"/>
                  <a:gd name="T18" fmla="*/ 66 w 79"/>
                  <a:gd name="T19" fmla="*/ 2 h 50"/>
                  <a:gd name="T20" fmla="*/ 71 w 79"/>
                  <a:gd name="T21" fmla="*/ 2 h 50"/>
                  <a:gd name="T22" fmla="*/ 76 w 79"/>
                  <a:gd name="T23" fmla="*/ 0 h 50"/>
                  <a:gd name="T24" fmla="*/ 78 w 79"/>
                  <a:gd name="T25" fmla="*/ 0 h 50"/>
                  <a:gd name="T26" fmla="*/ 79 w 79"/>
                  <a:gd name="T27" fmla="*/ 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79" h="50">
                    <a:moveTo>
                      <a:pt x="0" y="50"/>
                    </a:moveTo>
                    <a:lnTo>
                      <a:pt x="27" y="41"/>
                    </a:lnTo>
                    <a:lnTo>
                      <a:pt x="34" y="38"/>
                    </a:lnTo>
                    <a:lnTo>
                      <a:pt x="38" y="35"/>
                    </a:lnTo>
                    <a:lnTo>
                      <a:pt x="47" y="27"/>
                    </a:lnTo>
                    <a:lnTo>
                      <a:pt x="51" y="22"/>
                    </a:lnTo>
                    <a:lnTo>
                      <a:pt x="59" y="9"/>
                    </a:lnTo>
                    <a:lnTo>
                      <a:pt x="63" y="4"/>
                    </a:lnTo>
                    <a:lnTo>
                      <a:pt x="65" y="3"/>
                    </a:lnTo>
                    <a:lnTo>
                      <a:pt x="66" y="2"/>
                    </a:lnTo>
                    <a:lnTo>
                      <a:pt x="71" y="2"/>
                    </a:lnTo>
                    <a:lnTo>
                      <a:pt x="76" y="0"/>
                    </a:lnTo>
                    <a:lnTo>
                      <a:pt x="78" y="0"/>
                    </a:lnTo>
                    <a:lnTo>
                      <a:pt x="79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62" name="Freeform 332">
                <a:extLst>
                  <a:ext uri="{FF2B5EF4-FFF2-40B4-BE49-F238E27FC236}">
                    <a16:creationId xmlns:a16="http://schemas.microsoft.com/office/drawing/2014/main" id="{F1C979FE-0002-A755-54C8-0C65EA6111A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13176" y="4008438"/>
                <a:ext cx="33338" cy="49213"/>
              </a:xfrm>
              <a:custGeom>
                <a:avLst/>
                <a:gdLst>
                  <a:gd name="T0" fmla="*/ 0 w 21"/>
                  <a:gd name="T1" fmla="*/ 0 h 31"/>
                  <a:gd name="T2" fmla="*/ 3 w 21"/>
                  <a:gd name="T3" fmla="*/ 1 h 31"/>
                  <a:gd name="T4" fmla="*/ 3 w 21"/>
                  <a:gd name="T5" fmla="*/ 1 h 31"/>
                  <a:gd name="T6" fmla="*/ 4 w 21"/>
                  <a:gd name="T7" fmla="*/ 1 h 31"/>
                  <a:gd name="T8" fmla="*/ 4 w 21"/>
                  <a:gd name="T9" fmla="*/ 2 h 31"/>
                  <a:gd name="T10" fmla="*/ 10 w 21"/>
                  <a:gd name="T11" fmla="*/ 11 h 31"/>
                  <a:gd name="T12" fmla="*/ 17 w 21"/>
                  <a:gd name="T13" fmla="*/ 26 h 31"/>
                  <a:gd name="T14" fmla="*/ 18 w 21"/>
                  <a:gd name="T15" fmla="*/ 28 h 31"/>
                  <a:gd name="T16" fmla="*/ 20 w 21"/>
                  <a:gd name="T17" fmla="*/ 30 h 31"/>
                  <a:gd name="T18" fmla="*/ 21 w 21"/>
                  <a:gd name="T19" fmla="*/ 31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21" h="31">
                    <a:moveTo>
                      <a:pt x="0" y="0"/>
                    </a:moveTo>
                    <a:lnTo>
                      <a:pt x="3" y="1"/>
                    </a:lnTo>
                    <a:lnTo>
                      <a:pt x="3" y="1"/>
                    </a:lnTo>
                    <a:lnTo>
                      <a:pt x="4" y="1"/>
                    </a:lnTo>
                    <a:lnTo>
                      <a:pt x="4" y="2"/>
                    </a:lnTo>
                    <a:lnTo>
                      <a:pt x="10" y="11"/>
                    </a:lnTo>
                    <a:lnTo>
                      <a:pt x="17" y="26"/>
                    </a:lnTo>
                    <a:lnTo>
                      <a:pt x="18" y="28"/>
                    </a:lnTo>
                    <a:lnTo>
                      <a:pt x="20" y="30"/>
                    </a:lnTo>
                    <a:lnTo>
                      <a:pt x="21" y="3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63" name="Freeform 333">
                <a:extLst>
                  <a:ext uri="{FF2B5EF4-FFF2-40B4-BE49-F238E27FC236}">
                    <a16:creationId xmlns:a16="http://schemas.microsoft.com/office/drawing/2014/main" id="{459AD1B7-A108-D56A-154A-929078FB257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44926" y="4059238"/>
                <a:ext cx="42863" cy="71438"/>
              </a:xfrm>
              <a:custGeom>
                <a:avLst/>
                <a:gdLst>
                  <a:gd name="T0" fmla="*/ 0 w 27"/>
                  <a:gd name="T1" fmla="*/ 0 h 45"/>
                  <a:gd name="T2" fmla="*/ 19 w 27"/>
                  <a:gd name="T3" fmla="*/ 24 h 45"/>
                  <a:gd name="T4" fmla="*/ 22 w 27"/>
                  <a:gd name="T5" fmla="*/ 29 h 45"/>
                  <a:gd name="T6" fmla="*/ 23 w 27"/>
                  <a:gd name="T7" fmla="*/ 32 h 45"/>
                  <a:gd name="T8" fmla="*/ 25 w 27"/>
                  <a:gd name="T9" fmla="*/ 37 h 45"/>
                  <a:gd name="T10" fmla="*/ 26 w 27"/>
                  <a:gd name="T11" fmla="*/ 40 h 45"/>
                  <a:gd name="T12" fmla="*/ 27 w 27"/>
                  <a:gd name="T13" fmla="*/ 42 h 45"/>
                  <a:gd name="T14" fmla="*/ 26 w 27"/>
                  <a:gd name="T15" fmla="*/ 45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27" h="45">
                    <a:moveTo>
                      <a:pt x="0" y="0"/>
                    </a:moveTo>
                    <a:lnTo>
                      <a:pt x="19" y="24"/>
                    </a:lnTo>
                    <a:lnTo>
                      <a:pt x="22" y="29"/>
                    </a:lnTo>
                    <a:lnTo>
                      <a:pt x="23" y="32"/>
                    </a:lnTo>
                    <a:lnTo>
                      <a:pt x="25" y="37"/>
                    </a:lnTo>
                    <a:lnTo>
                      <a:pt x="26" y="40"/>
                    </a:lnTo>
                    <a:lnTo>
                      <a:pt x="27" y="42"/>
                    </a:lnTo>
                    <a:lnTo>
                      <a:pt x="26" y="4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64" name="Freeform 334">
                <a:extLst>
                  <a:ext uri="{FF2B5EF4-FFF2-40B4-BE49-F238E27FC236}">
                    <a16:creationId xmlns:a16="http://schemas.microsoft.com/office/drawing/2014/main" id="{70D79638-82C5-AE35-7D59-669A41A9222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48088" y="4117975"/>
                <a:ext cx="11113" cy="42863"/>
              </a:xfrm>
              <a:custGeom>
                <a:avLst/>
                <a:gdLst>
                  <a:gd name="T0" fmla="*/ 0 w 7"/>
                  <a:gd name="T1" fmla="*/ 0 h 27"/>
                  <a:gd name="T2" fmla="*/ 6 w 7"/>
                  <a:gd name="T3" fmla="*/ 21 h 27"/>
                  <a:gd name="T4" fmla="*/ 7 w 7"/>
                  <a:gd name="T5" fmla="*/ 23 h 27"/>
                  <a:gd name="T6" fmla="*/ 7 w 7"/>
                  <a:gd name="T7" fmla="*/ 24 h 27"/>
                  <a:gd name="T8" fmla="*/ 7 w 7"/>
                  <a:gd name="T9" fmla="*/ 25 h 27"/>
                  <a:gd name="T10" fmla="*/ 6 w 7"/>
                  <a:gd name="T11" fmla="*/ 26 h 27"/>
                  <a:gd name="T12" fmla="*/ 6 w 7"/>
                  <a:gd name="T13" fmla="*/ 27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7" h="27">
                    <a:moveTo>
                      <a:pt x="0" y="0"/>
                    </a:moveTo>
                    <a:lnTo>
                      <a:pt x="6" y="21"/>
                    </a:lnTo>
                    <a:lnTo>
                      <a:pt x="7" y="23"/>
                    </a:lnTo>
                    <a:lnTo>
                      <a:pt x="7" y="24"/>
                    </a:lnTo>
                    <a:lnTo>
                      <a:pt x="7" y="25"/>
                    </a:lnTo>
                    <a:lnTo>
                      <a:pt x="6" y="26"/>
                    </a:lnTo>
                    <a:lnTo>
                      <a:pt x="6" y="2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65" name="Freeform 335">
                <a:extLst>
                  <a:ext uri="{FF2B5EF4-FFF2-40B4-BE49-F238E27FC236}">
                    <a16:creationId xmlns:a16="http://schemas.microsoft.com/office/drawing/2014/main" id="{218A6FA2-AC8D-9FAD-CFBE-639CB2F5980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56026" y="4160838"/>
                <a:ext cx="46038" cy="74613"/>
              </a:xfrm>
              <a:custGeom>
                <a:avLst/>
                <a:gdLst>
                  <a:gd name="T0" fmla="*/ 1 w 29"/>
                  <a:gd name="T1" fmla="*/ 0 h 47"/>
                  <a:gd name="T2" fmla="*/ 0 w 29"/>
                  <a:gd name="T3" fmla="*/ 1 h 47"/>
                  <a:gd name="T4" fmla="*/ 0 w 29"/>
                  <a:gd name="T5" fmla="*/ 3 h 47"/>
                  <a:gd name="T6" fmla="*/ 0 w 29"/>
                  <a:gd name="T7" fmla="*/ 12 h 47"/>
                  <a:gd name="T8" fmla="*/ 0 w 29"/>
                  <a:gd name="T9" fmla="*/ 13 h 47"/>
                  <a:gd name="T10" fmla="*/ 2 w 29"/>
                  <a:gd name="T11" fmla="*/ 20 h 47"/>
                  <a:gd name="T12" fmla="*/ 2 w 29"/>
                  <a:gd name="T13" fmla="*/ 21 h 47"/>
                  <a:gd name="T14" fmla="*/ 3 w 29"/>
                  <a:gd name="T15" fmla="*/ 23 h 47"/>
                  <a:gd name="T16" fmla="*/ 9 w 29"/>
                  <a:gd name="T17" fmla="*/ 28 h 47"/>
                  <a:gd name="T18" fmla="*/ 10 w 29"/>
                  <a:gd name="T19" fmla="*/ 28 h 47"/>
                  <a:gd name="T20" fmla="*/ 10 w 29"/>
                  <a:gd name="T21" fmla="*/ 29 h 47"/>
                  <a:gd name="T22" fmla="*/ 10 w 29"/>
                  <a:gd name="T23" fmla="*/ 30 h 47"/>
                  <a:gd name="T24" fmla="*/ 10 w 29"/>
                  <a:gd name="T25" fmla="*/ 31 h 47"/>
                  <a:gd name="T26" fmla="*/ 9 w 29"/>
                  <a:gd name="T27" fmla="*/ 31 h 47"/>
                  <a:gd name="T28" fmla="*/ 8 w 29"/>
                  <a:gd name="T29" fmla="*/ 33 h 47"/>
                  <a:gd name="T30" fmla="*/ 8 w 29"/>
                  <a:gd name="T31" fmla="*/ 34 h 47"/>
                  <a:gd name="T32" fmla="*/ 8 w 29"/>
                  <a:gd name="T33" fmla="*/ 35 h 47"/>
                  <a:gd name="T34" fmla="*/ 8 w 29"/>
                  <a:gd name="T35" fmla="*/ 36 h 47"/>
                  <a:gd name="T36" fmla="*/ 9 w 29"/>
                  <a:gd name="T37" fmla="*/ 36 h 47"/>
                  <a:gd name="T38" fmla="*/ 20 w 29"/>
                  <a:gd name="T39" fmla="*/ 39 h 47"/>
                  <a:gd name="T40" fmla="*/ 20 w 29"/>
                  <a:gd name="T41" fmla="*/ 39 h 47"/>
                  <a:gd name="T42" fmla="*/ 21 w 29"/>
                  <a:gd name="T43" fmla="*/ 41 h 47"/>
                  <a:gd name="T44" fmla="*/ 23 w 29"/>
                  <a:gd name="T45" fmla="*/ 42 h 47"/>
                  <a:gd name="T46" fmla="*/ 26 w 29"/>
                  <a:gd name="T47" fmla="*/ 45 h 47"/>
                  <a:gd name="T48" fmla="*/ 29 w 29"/>
                  <a:gd name="T49" fmla="*/ 47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29" h="47">
                    <a:moveTo>
                      <a:pt x="1" y="0"/>
                    </a:moveTo>
                    <a:lnTo>
                      <a:pt x="0" y="1"/>
                    </a:lnTo>
                    <a:lnTo>
                      <a:pt x="0" y="3"/>
                    </a:lnTo>
                    <a:lnTo>
                      <a:pt x="0" y="12"/>
                    </a:lnTo>
                    <a:lnTo>
                      <a:pt x="0" y="13"/>
                    </a:lnTo>
                    <a:lnTo>
                      <a:pt x="2" y="20"/>
                    </a:lnTo>
                    <a:lnTo>
                      <a:pt x="2" y="21"/>
                    </a:lnTo>
                    <a:lnTo>
                      <a:pt x="3" y="23"/>
                    </a:lnTo>
                    <a:lnTo>
                      <a:pt x="9" y="28"/>
                    </a:lnTo>
                    <a:lnTo>
                      <a:pt x="10" y="28"/>
                    </a:lnTo>
                    <a:lnTo>
                      <a:pt x="10" y="29"/>
                    </a:lnTo>
                    <a:lnTo>
                      <a:pt x="10" y="30"/>
                    </a:lnTo>
                    <a:lnTo>
                      <a:pt x="10" y="31"/>
                    </a:lnTo>
                    <a:lnTo>
                      <a:pt x="9" y="31"/>
                    </a:lnTo>
                    <a:lnTo>
                      <a:pt x="8" y="33"/>
                    </a:lnTo>
                    <a:lnTo>
                      <a:pt x="8" y="34"/>
                    </a:lnTo>
                    <a:lnTo>
                      <a:pt x="8" y="35"/>
                    </a:lnTo>
                    <a:lnTo>
                      <a:pt x="8" y="36"/>
                    </a:lnTo>
                    <a:lnTo>
                      <a:pt x="9" y="36"/>
                    </a:lnTo>
                    <a:lnTo>
                      <a:pt x="20" y="39"/>
                    </a:lnTo>
                    <a:lnTo>
                      <a:pt x="20" y="39"/>
                    </a:lnTo>
                    <a:lnTo>
                      <a:pt x="21" y="41"/>
                    </a:lnTo>
                    <a:lnTo>
                      <a:pt x="23" y="42"/>
                    </a:lnTo>
                    <a:lnTo>
                      <a:pt x="26" y="45"/>
                    </a:lnTo>
                    <a:lnTo>
                      <a:pt x="29" y="4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66" name="Freeform 336">
                <a:extLst>
                  <a:ext uri="{FF2B5EF4-FFF2-40B4-BE49-F238E27FC236}">
                    <a16:creationId xmlns:a16="http://schemas.microsoft.com/office/drawing/2014/main" id="{EDB04490-BAEA-0254-D628-F7363BA2D1F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02063" y="4235450"/>
                <a:ext cx="76200" cy="77788"/>
              </a:xfrm>
              <a:custGeom>
                <a:avLst/>
                <a:gdLst>
                  <a:gd name="T0" fmla="*/ 0 w 48"/>
                  <a:gd name="T1" fmla="*/ 0 h 49"/>
                  <a:gd name="T2" fmla="*/ 11 w 48"/>
                  <a:gd name="T3" fmla="*/ 6 h 49"/>
                  <a:gd name="T4" fmla="*/ 15 w 48"/>
                  <a:gd name="T5" fmla="*/ 7 h 49"/>
                  <a:gd name="T6" fmla="*/ 16 w 48"/>
                  <a:gd name="T7" fmla="*/ 7 h 49"/>
                  <a:gd name="T8" fmla="*/ 17 w 48"/>
                  <a:gd name="T9" fmla="*/ 8 h 49"/>
                  <a:gd name="T10" fmla="*/ 18 w 48"/>
                  <a:gd name="T11" fmla="*/ 9 h 49"/>
                  <a:gd name="T12" fmla="*/ 18 w 48"/>
                  <a:gd name="T13" fmla="*/ 13 h 49"/>
                  <a:gd name="T14" fmla="*/ 18 w 48"/>
                  <a:gd name="T15" fmla="*/ 14 h 49"/>
                  <a:gd name="T16" fmla="*/ 19 w 48"/>
                  <a:gd name="T17" fmla="*/ 16 h 49"/>
                  <a:gd name="T18" fmla="*/ 20 w 48"/>
                  <a:gd name="T19" fmla="*/ 17 h 49"/>
                  <a:gd name="T20" fmla="*/ 21 w 48"/>
                  <a:gd name="T21" fmla="*/ 18 h 49"/>
                  <a:gd name="T22" fmla="*/ 22 w 48"/>
                  <a:gd name="T23" fmla="*/ 18 h 49"/>
                  <a:gd name="T24" fmla="*/ 23 w 48"/>
                  <a:gd name="T25" fmla="*/ 19 h 49"/>
                  <a:gd name="T26" fmla="*/ 26 w 48"/>
                  <a:gd name="T27" fmla="*/ 19 h 49"/>
                  <a:gd name="T28" fmla="*/ 27 w 48"/>
                  <a:gd name="T29" fmla="*/ 19 h 49"/>
                  <a:gd name="T30" fmla="*/ 34 w 48"/>
                  <a:gd name="T31" fmla="*/ 25 h 49"/>
                  <a:gd name="T32" fmla="*/ 34 w 48"/>
                  <a:gd name="T33" fmla="*/ 26 h 49"/>
                  <a:gd name="T34" fmla="*/ 35 w 48"/>
                  <a:gd name="T35" fmla="*/ 27 h 49"/>
                  <a:gd name="T36" fmla="*/ 36 w 48"/>
                  <a:gd name="T37" fmla="*/ 31 h 49"/>
                  <a:gd name="T38" fmla="*/ 37 w 48"/>
                  <a:gd name="T39" fmla="*/ 33 h 49"/>
                  <a:gd name="T40" fmla="*/ 38 w 48"/>
                  <a:gd name="T41" fmla="*/ 34 h 49"/>
                  <a:gd name="T42" fmla="*/ 43 w 48"/>
                  <a:gd name="T43" fmla="*/ 37 h 49"/>
                  <a:gd name="T44" fmla="*/ 45 w 48"/>
                  <a:gd name="T45" fmla="*/ 40 h 49"/>
                  <a:gd name="T46" fmla="*/ 45 w 48"/>
                  <a:gd name="T47" fmla="*/ 40 h 49"/>
                  <a:gd name="T48" fmla="*/ 45 w 48"/>
                  <a:gd name="T49" fmla="*/ 40 h 49"/>
                  <a:gd name="T50" fmla="*/ 45 w 48"/>
                  <a:gd name="T51" fmla="*/ 41 h 49"/>
                  <a:gd name="T52" fmla="*/ 45 w 48"/>
                  <a:gd name="T53" fmla="*/ 42 h 49"/>
                  <a:gd name="T54" fmla="*/ 46 w 48"/>
                  <a:gd name="T55" fmla="*/ 42 h 49"/>
                  <a:gd name="T56" fmla="*/ 48 w 48"/>
                  <a:gd name="T57" fmla="*/ 49 h 4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48" h="49">
                    <a:moveTo>
                      <a:pt x="0" y="0"/>
                    </a:moveTo>
                    <a:lnTo>
                      <a:pt x="11" y="6"/>
                    </a:lnTo>
                    <a:lnTo>
                      <a:pt x="15" y="7"/>
                    </a:lnTo>
                    <a:lnTo>
                      <a:pt x="16" y="7"/>
                    </a:lnTo>
                    <a:lnTo>
                      <a:pt x="17" y="8"/>
                    </a:lnTo>
                    <a:lnTo>
                      <a:pt x="18" y="9"/>
                    </a:lnTo>
                    <a:lnTo>
                      <a:pt x="18" y="13"/>
                    </a:lnTo>
                    <a:lnTo>
                      <a:pt x="18" y="14"/>
                    </a:lnTo>
                    <a:lnTo>
                      <a:pt x="19" y="16"/>
                    </a:lnTo>
                    <a:lnTo>
                      <a:pt x="20" y="17"/>
                    </a:lnTo>
                    <a:lnTo>
                      <a:pt x="21" y="18"/>
                    </a:lnTo>
                    <a:lnTo>
                      <a:pt x="22" y="18"/>
                    </a:lnTo>
                    <a:lnTo>
                      <a:pt x="23" y="19"/>
                    </a:lnTo>
                    <a:lnTo>
                      <a:pt x="26" y="19"/>
                    </a:lnTo>
                    <a:lnTo>
                      <a:pt x="27" y="19"/>
                    </a:lnTo>
                    <a:lnTo>
                      <a:pt x="34" y="25"/>
                    </a:lnTo>
                    <a:lnTo>
                      <a:pt x="34" y="26"/>
                    </a:lnTo>
                    <a:lnTo>
                      <a:pt x="35" y="27"/>
                    </a:lnTo>
                    <a:lnTo>
                      <a:pt x="36" y="31"/>
                    </a:lnTo>
                    <a:lnTo>
                      <a:pt x="37" y="33"/>
                    </a:lnTo>
                    <a:lnTo>
                      <a:pt x="38" y="34"/>
                    </a:lnTo>
                    <a:lnTo>
                      <a:pt x="43" y="37"/>
                    </a:lnTo>
                    <a:lnTo>
                      <a:pt x="45" y="40"/>
                    </a:lnTo>
                    <a:lnTo>
                      <a:pt x="45" y="40"/>
                    </a:lnTo>
                    <a:lnTo>
                      <a:pt x="45" y="40"/>
                    </a:lnTo>
                    <a:lnTo>
                      <a:pt x="45" y="41"/>
                    </a:lnTo>
                    <a:lnTo>
                      <a:pt x="45" y="42"/>
                    </a:lnTo>
                    <a:lnTo>
                      <a:pt x="46" y="42"/>
                    </a:lnTo>
                    <a:lnTo>
                      <a:pt x="48" y="4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67" name="Freeform 337">
                <a:extLst>
                  <a:ext uri="{FF2B5EF4-FFF2-40B4-BE49-F238E27FC236}">
                    <a16:creationId xmlns:a16="http://schemas.microsoft.com/office/drawing/2014/main" id="{473961CF-ED6D-B765-AEE7-217424C4DD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43326" y="3471863"/>
                <a:ext cx="60325" cy="19050"/>
              </a:xfrm>
              <a:custGeom>
                <a:avLst/>
                <a:gdLst>
                  <a:gd name="T0" fmla="*/ 0 w 38"/>
                  <a:gd name="T1" fmla="*/ 12 h 12"/>
                  <a:gd name="T2" fmla="*/ 4 w 38"/>
                  <a:gd name="T3" fmla="*/ 9 h 12"/>
                  <a:gd name="T4" fmla="*/ 13 w 38"/>
                  <a:gd name="T5" fmla="*/ 2 h 12"/>
                  <a:gd name="T6" fmla="*/ 19 w 38"/>
                  <a:gd name="T7" fmla="*/ 1 h 12"/>
                  <a:gd name="T8" fmla="*/ 23 w 38"/>
                  <a:gd name="T9" fmla="*/ 0 h 12"/>
                  <a:gd name="T10" fmla="*/ 38 w 38"/>
                  <a:gd name="T11" fmla="*/ 2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38" h="12">
                    <a:moveTo>
                      <a:pt x="0" y="12"/>
                    </a:moveTo>
                    <a:lnTo>
                      <a:pt x="4" y="9"/>
                    </a:lnTo>
                    <a:lnTo>
                      <a:pt x="13" y="2"/>
                    </a:lnTo>
                    <a:lnTo>
                      <a:pt x="19" y="1"/>
                    </a:lnTo>
                    <a:lnTo>
                      <a:pt x="23" y="0"/>
                    </a:lnTo>
                    <a:lnTo>
                      <a:pt x="38" y="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68" name="Freeform 338">
                <a:extLst>
                  <a:ext uri="{FF2B5EF4-FFF2-40B4-BE49-F238E27FC236}">
                    <a16:creationId xmlns:a16="http://schemas.microsoft.com/office/drawing/2014/main" id="{8D369573-C85B-2FCE-F7AB-EFDB39FCDA7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57613" y="3363913"/>
                <a:ext cx="60325" cy="34925"/>
              </a:xfrm>
              <a:custGeom>
                <a:avLst/>
                <a:gdLst>
                  <a:gd name="T0" fmla="*/ 38 w 38"/>
                  <a:gd name="T1" fmla="*/ 22 h 22"/>
                  <a:gd name="T2" fmla="*/ 33 w 38"/>
                  <a:gd name="T3" fmla="*/ 18 h 22"/>
                  <a:gd name="T4" fmla="*/ 27 w 38"/>
                  <a:gd name="T5" fmla="*/ 16 h 22"/>
                  <a:gd name="T6" fmla="*/ 1 w 38"/>
                  <a:gd name="T7" fmla="*/ 14 h 22"/>
                  <a:gd name="T8" fmla="*/ 0 w 38"/>
                  <a:gd name="T9" fmla="*/ 13 h 22"/>
                  <a:gd name="T10" fmla="*/ 0 w 38"/>
                  <a:gd name="T11" fmla="*/ 9 h 22"/>
                  <a:gd name="T12" fmla="*/ 0 w 38"/>
                  <a:gd name="T13" fmla="*/ 8 h 22"/>
                  <a:gd name="T14" fmla="*/ 0 w 38"/>
                  <a:gd name="T15" fmla="*/ 7 h 22"/>
                  <a:gd name="T16" fmla="*/ 0 w 38"/>
                  <a:gd name="T17" fmla="*/ 6 h 22"/>
                  <a:gd name="T18" fmla="*/ 0 w 38"/>
                  <a:gd name="T19" fmla="*/ 6 h 22"/>
                  <a:gd name="T20" fmla="*/ 1 w 38"/>
                  <a:gd name="T21" fmla="*/ 6 h 22"/>
                  <a:gd name="T22" fmla="*/ 1 w 38"/>
                  <a:gd name="T23" fmla="*/ 5 h 22"/>
                  <a:gd name="T24" fmla="*/ 1 w 38"/>
                  <a:gd name="T25" fmla="*/ 5 h 22"/>
                  <a:gd name="T26" fmla="*/ 1 w 38"/>
                  <a:gd name="T27" fmla="*/ 4 h 22"/>
                  <a:gd name="T28" fmla="*/ 1 w 38"/>
                  <a:gd name="T29" fmla="*/ 3 h 22"/>
                  <a:gd name="T30" fmla="*/ 1 w 38"/>
                  <a:gd name="T31" fmla="*/ 3 h 22"/>
                  <a:gd name="T32" fmla="*/ 4 w 38"/>
                  <a:gd name="T33" fmla="*/ 1 h 22"/>
                  <a:gd name="T34" fmla="*/ 5 w 38"/>
                  <a:gd name="T35" fmla="*/ 0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38" h="22">
                    <a:moveTo>
                      <a:pt x="38" y="22"/>
                    </a:moveTo>
                    <a:lnTo>
                      <a:pt x="33" y="18"/>
                    </a:lnTo>
                    <a:lnTo>
                      <a:pt x="27" y="16"/>
                    </a:lnTo>
                    <a:lnTo>
                      <a:pt x="1" y="14"/>
                    </a:lnTo>
                    <a:lnTo>
                      <a:pt x="0" y="13"/>
                    </a:lnTo>
                    <a:lnTo>
                      <a:pt x="0" y="9"/>
                    </a:lnTo>
                    <a:lnTo>
                      <a:pt x="0" y="8"/>
                    </a:lnTo>
                    <a:lnTo>
                      <a:pt x="0" y="7"/>
                    </a:lnTo>
                    <a:lnTo>
                      <a:pt x="0" y="6"/>
                    </a:lnTo>
                    <a:lnTo>
                      <a:pt x="0" y="6"/>
                    </a:lnTo>
                    <a:lnTo>
                      <a:pt x="1" y="6"/>
                    </a:lnTo>
                    <a:lnTo>
                      <a:pt x="1" y="5"/>
                    </a:lnTo>
                    <a:lnTo>
                      <a:pt x="1" y="5"/>
                    </a:lnTo>
                    <a:lnTo>
                      <a:pt x="1" y="4"/>
                    </a:lnTo>
                    <a:lnTo>
                      <a:pt x="1" y="3"/>
                    </a:lnTo>
                    <a:lnTo>
                      <a:pt x="1" y="3"/>
                    </a:lnTo>
                    <a:lnTo>
                      <a:pt x="4" y="1"/>
                    </a:lnTo>
                    <a:lnTo>
                      <a:pt x="5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69" name="Freeform 339">
                <a:extLst>
                  <a:ext uri="{FF2B5EF4-FFF2-40B4-BE49-F238E27FC236}">
                    <a16:creationId xmlns:a16="http://schemas.microsoft.com/office/drawing/2014/main" id="{CD96390E-6E6D-0C33-5397-84D00B421C2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27463" y="3411538"/>
                <a:ext cx="49213" cy="12700"/>
              </a:xfrm>
              <a:custGeom>
                <a:avLst/>
                <a:gdLst>
                  <a:gd name="T0" fmla="*/ 0 w 31"/>
                  <a:gd name="T1" fmla="*/ 8 h 8"/>
                  <a:gd name="T2" fmla="*/ 19 w 31"/>
                  <a:gd name="T3" fmla="*/ 8 h 8"/>
                  <a:gd name="T4" fmla="*/ 21 w 31"/>
                  <a:gd name="T5" fmla="*/ 7 h 8"/>
                  <a:gd name="T6" fmla="*/ 22 w 31"/>
                  <a:gd name="T7" fmla="*/ 7 h 8"/>
                  <a:gd name="T8" fmla="*/ 23 w 31"/>
                  <a:gd name="T9" fmla="*/ 6 h 8"/>
                  <a:gd name="T10" fmla="*/ 25 w 31"/>
                  <a:gd name="T11" fmla="*/ 5 h 8"/>
                  <a:gd name="T12" fmla="*/ 26 w 31"/>
                  <a:gd name="T13" fmla="*/ 4 h 8"/>
                  <a:gd name="T14" fmla="*/ 28 w 31"/>
                  <a:gd name="T15" fmla="*/ 3 h 8"/>
                  <a:gd name="T16" fmla="*/ 28 w 31"/>
                  <a:gd name="T17" fmla="*/ 2 h 8"/>
                  <a:gd name="T18" fmla="*/ 29 w 31"/>
                  <a:gd name="T19" fmla="*/ 1 h 8"/>
                  <a:gd name="T20" fmla="*/ 30 w 31"/>
                  <a:gd name="T21" fmla="*/ 1 h 8"/>
                  <a:gd name="T22" fmla="*/ 31 w 31"/>
                  <a:gd name="T23" fmla="*/ 0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31" h="8">
                    <a:moveTo>
                      <a:pt x="0" y="8"/>
                    </a:moveTo>
                    <a:lnTo>
                      <a:pt x="19" y="8"/>
                    </a:lnTo>
                    <a:lnTo>
                      <a:pt x="21" y="7"/>
                    </a:lnTo>
                    <a:lnTo>
                      <a:pt x="22" y="7"/>
                    </a:lnTo>
                    <a:lnTo>
                      <a:pt x="23" y="6"/>
                    </a:lnTo>
                    <a:lnTo>
                      <a:pt x="25" y="5"/>
                    </a:lnTo>
                    <a:lnTo>
                      <a:pt x="26" y="4"/>
                    </a:lnTo>
                    <a:lnTo>
                      <a:pt x="28" y="3"/>
                    </a:lnTo>
                    <a:lnTo>
                      <a:pt x="28" y="2"/>
                    </a:lnTo>
                    <a:lnTo>
                      <a:pt x="29" y="1"/>
                    </a:lnTo>
                    <a:lnTo>
                      <a:pt x="30" y="1"/>
                    </a:lnTo>
                    <a:lnTo>
                      <a:pt x="31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70" name="Line 340">
                <a:extLst>
                  <a:ext uri="{FF2B5EF4-FFF2-40B4-BE49-F238E27FC236}">
                    <a16:creationId xmlns:a16="http://schemas.microsoft.com/office/drawing/2014/main" id="{244BCEBE-6F98-ADAF-CC0A-DF401FC812A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4021138" y="4381500"/>
                <a:ext cx="11113" cy="23813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71" name="Freeform 341">
                <a:extLst>
                  <a:ext uri="{FF2B5EF4-FFF2-40B4-BE49-F238E27FC236}">
                    <a16:creationId xmlns:a16="http://schemas.microsoft.com/office/drawing/2014/main" id="{0B429D40-E77F-7375-5EF9-FD6AD43A351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54338" y="3649663"/>
                <a:ext cx="68263" cy="12700"/>
              </a:xfrm>
              <a:custGeom>
                <a:avLst/>
                <a:gdLst>
                  <a:gd name="T0" fmla="*/ 0 w 43"/>
                  <a:gd name="T1" fmla="*/ 6 h 8"/>
                  <a:gd name="T2" fmla="*/ 12 w 43"/>
                  <a:gd name="T3" fmla="*/ 8 h 8"/>
                  <a:gd name="T4" fmla="*/ 17 w 43"/>
                  <a:gd name="T5" fmla="*/ 8 h 8"/>
                  <a:gd name="T6" fmla="*/ 23 w 43"/>
                  <a:gd name="T7" fmla="*/ 6 h 8"/>
                  <a:gd name="T8" fmla="*/ 39 w 43"/>
                  <a:gd name="T9" fmla="*/ 0 h 8"/>
                  <a:gd name="T10" fmla="*/ 41 w 43"/>
                  <a:gd name="T11" fmla="*/ 0 h 8"/>
                  <a:gd name="T12" fmla="*/ 43 w 43"/>
                  <a:gd name="T13" fmla="*/ 1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43" h="8">
                    <a:moveTo>
                      <a:pt x="0" y="6"/>
                    </a:moveTo>
                    <a:lnTo>
                      <a:pt x="12" y="8"/>
                    </a:lnTo>
                    <a:lnTo>
                      <a:pt x="17" y="8"/>
                    </a:lnTo>
                    <a:lnTo>
                      <a:pt x="23" y="6"/>
                    </a:lnTo>
                    <a:lnTo>
                      <a:pt x="39" y="0"/>
                    </a:lnTo>
                    <a:lnTo>
                      <a:pt x="41" y="0"/>
                    </a:lnTo>
                    <a:lnTo>
                      <a:pt x="43" y="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72" name="Freeform 342">
                <a:extLst>
                  <a:ext uri="{FF2B5EF4-FFF2-40B4-BE49-F238E27FC236}">
                    <a16:creationId xmlns:a16="http://schemas.microsoft.com/office/drawing/2014/main" id="{A12F3DFB-DEA3-BB80-F630-D3C0BA91EE2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671888" y="4826000"/>
                <a:ext cx="30163" cy="22225"/>
              </a:xfrm>
              <a:custGeom>
                <a:avLst/>
                <a:gdLst>
                  <a:gd name="T0" fmla="*/ 0 w 19"/>
                  <a:gd name="T1" fmla="*/ 0 h 14"/>
                  <a:gd name="T2" fmla="*/ 5 w 19"/>
                  <a:gd name="T3" fmla="*/ 5 h 14"/>
                  <a:gd name="T4" fmla="*/ 9 w 19"/>
                  <a:gd name="T5" fmla="*/ 9 h 14"/>
                  <a:gd name="T6" fmla="*/ 19 w 19"/>
                  <a:gd name="T7" fmla="*/ 14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9" h="14">
                    <a:moveTo>
                      <a:pt x="0" y="0"/>
                    </a:moveTo>
                    <a:lnTo>
                      <a:pt x="5" y="5"/>
                    </a:lnTo>
                    <a:lnTo>
                      <a:pt x="9" y="9"/>
                    </a:lnTo>
                    <a:lnTo>
                      <a:pt x="19" y="1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73" name="Freeform 343">
                <a:extLst>
                  <a:ext uri="{FF2B5EF4-FFF2-40B4-BE49-F238E27FC236}">
                    <a16:creationId xmlns:a16="http://schemas.microsoft.com/office/drawing/2014/main" id="{A5E6A839-0DC6-CD3E-1AC9-F4B4CF96A37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725863" y="3500438"/>
                <a:ext cx="23813" cy="7938"/>
              </a:xfrm>
              <a:custGeom>
                <a:avLst/>
                <a:gdLst>
                  <a:gd name="T0" fmla="*/ 15 w 15"/>
                  <a:gd name="T1" fmla="*/ 0 h 5"/>
                  <a:gd name="T2" fmla="*/ 11 w 15"/>
                  <a:gd name="T3" fmla="*/ 2 h 5"/>
                  <a:gd name="T4" fmla="*/ 11 w 15"/>
                  <a:gd name="T5" fmla="*/ 2 h 5"/>
                  <a:gd name="T6" fmla="*/ 9 w 15"/>
                  <a:gd name="T7" fmla="*/ 3 h 5"/>
                  <a:gd name="T8" fmla="*/ 4 w 15"/>
                  <a:gd name="T9" fmla="*/ 5 h 5"/>
                  <a:gd name="T10" fmla="*/ 0 w 15"/>
                  <a:gd name="T11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5" h="5">
                    <a:moveTo>
                      <a:pt x="15" y="0"/>
                    </a:moveTo>
                    <a:lnTo>
                      <a:pt x="11" y="2"/>
                    </a:lnTo>
                    <a:lnTo>
                      <a:pt x="11" y="2"/>
                    </a:lnTo>
                    <a:moveTo>
                      <a:pt x="9" y="3"/>
                    </a:moveTo>
                    <a:lnTo>
                      <a:pt x="4" y="5"/>
                    </a:lnTo>
                    <a:lnTo>
                      <a:pt x="0" y="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74" name="Freeform 344">
                <a:extLst>
                  <a:ext uri="{FF2B5EF4-FFF2-40B4-BE49-F238E27FC236}">
                    <a16:creationId xmlns:a16="http://schemas.microsoft.com/office/drawing/2014/main" id="{CB1B3C07-6C13-4108-C930-4F863FB6D7C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92426" y="3217863"/>
                <a:ext cx="96838" cy="111125"/>
              </a:xfrm>
              <a:custGeom>
                <a:avLst/>
                <a:gdLst>
                  <a:gd name="T0" fmla="*/ 0 w 61"/>
                  <a:gd name="T1" fmla="*/ 0 h 70"/>
                  <a:gd name="T2" fmla="*/ 1 w 61"/>
                  <a:gd name="T3" fmla="*/ 0 h 70"/>
                  <a:gd name="T4" fmla="*/ 3 w 61"/>
                  <a:gd name="T5" fmla="*/ 2 h 70"/>
                  <a:gd name="T6" fmla="*/ 5 w 61"/>
                  <a:gd name="T7" fmla="*/ 4 h 70"/>
                  <a:gd name="T8" fmla="*/ 7 w 61"/>
                  <a:gd name="T9" fmla="*/ 6 h 70"/>
                  <a:gd name="T10" fmla="*/ 15 w 61"/>
                  <a:gd name="T11" fmla="*/ 10 h 70"/>
                  <a:gd name="T12" fmla="*/ 22 w 61"/>
                  <a:gd name="T13" fmla="*/ 18 h 70"/>
                  <a:gd name="T14" fmla="*/ 27 w 61"/>
                  <a:gd name="T15" fmla="*/ 22 h 70"/>
                  <a:gd name="T16" fmla="*/ 28 w 61"/>
                  <a:gd name="T17" fmla="*/ 23 h 70"/>
                  <a:gd name="T18" fmla="*/ 28 w 61"/>
                  <a:gd name="T19" fmla="*/ 24 h 70"/>
                  <a:gd name="T20" fmla="*/ 47 w 61"/>
                  <a:gd name="T21" fmla="*/ 54 h 70"/>
                  <a:gd name="T22" fmla="*/ 49 w 61"/>
                  <a:gd name="T23" fmla="*/ 56 h 70"/>
                  <a:gd name="T24" fmla="*/ 55 w 61"/>
                  <a:gd name="T25" fmla="*/ 61 h 70"/>
                  <a:gd name="T26" fmla="*/ 58 w 61"/>
                  <a:gd name="T27" fmla="*/ 65 h 70"/>
                  <a:gd name="T28" fmla="*/ 61 w 61"/>
                  <a:gd name="T29" fmla="*/ 70 h 7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61" h="70">
                    <a:moveTo>
                      <a:pt x="0" y="0"/>
                    </a:moveTo>
                    <a:lnTo>
                      <a:pt x="1" y="0"/>
                    </a:lnTo>
                    <a:lnTo>
                      <a:pt x="3" y="2"/>
                    </a:lnTo>
                    <a:lnTo>
                      <a:pt x="5" y="4"/>
                    </a:lnTo>
                    <a:lnTo>
                      <a:pt x="7" y="6"/>
                    </a:lnTo>
                    <a:lnTo>
                      <a:pt x="15" y="10"/>
                    </a:lnTo>
                    <a:lnTo>
                      <a:pt x="22" y="18"/>
                    </a:lnTo>
                    <a:lnTo>
                      <a:pt x="27" y="22"/>
                    </a:lnTo>
                    <a:lnTo>
                      <a:pt x="28" y="23"/>
                    </a:lnTo>
                    <a:lnTo>
                      <a:pt x="28" y="24"/>
                    </a:lnTo>
                    <a:lnTo>
                      <a:pt x="47" y="54"/>
                    </a:lnTo>
                    <a:lnTo>
                      <a:pt x="49" y="56"/>
                    </a:lnTo>
                    <a:lnTo>
                      <a:pt x="55" y="61"/>
                    </a:lnTo>
                    <a:lnTo>
                      <a:pt x="58" y="65"/>
                    </a:lnTo>
                    <a:lnTo>
                      <a:pt x="61" y="7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75" name="Freeform 345">
                <a:extLst>
                  <a:ext uri="{FF2B5EF4-FFF2-40B4-BE49-F238E27FC236}">
                    <a16:creationId xmlns:a16="http://schemas.microsoft.com/office/drawing/2014/main" id="{ABE24D82-2401-8B73-6353-67D2AB19383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03526" y="3048000"/>
                <a:ext cx="88900" cy="169863"/>
              </a:xfrm>
              <a:custGeom>
                <a:avLst/>
                <a:gdLst>
                  <a:gd name="T0" fmla="*/ 0 w 56"/>
                  <a:gd name="T1" fmla="*/ 0 h 107"/>
                  <a:gd name="T2" fmla="*/ 3 w 56"/>
                  <a:gd name="T3" fmla="*/ 13 h 107"/>
                  <a:gd name="T4" fmla="*/ 5 w 56"/>
                  <a:gd name="T5" fmla="*/ 17 h 107"/>
                  <a:gd name="T6" fmla="*/ 9 w 56"/>
                  <a:gd name="T7" fmla="*/ 25 h 107"/>
                  <a:gd name="T8" fmla="*/ 10 w 56"/>
                  <a:gd name="T9" fmla="*/ 26 h 107"/>
                  <a:gd name="T10" fmla="*/ 10 w 56"/>
                  <a:gd name="T11" fmla="*/ 28 h 107"/>
                  <a:gd name="T12" fmla="*/ 10 w 56"/>
                  <a:gd name="T13" fmla="*/ 30 h 107"/>
                  <a:gd name="T14" fmla="*/ 10 w 56"/>
                  <a:gd name="T15" fmla="*/ 32 h 107"/>
                  <a:gd name="T16" fmla="*/ 10 w 56"/>
                  <a:gd name="T17" fmla="*/ 33 h 107"/>
                  <a:gd name="T18" fmla="*/ 10 w 56"/>
                  <a:gd name="T19" fmla="*/ 34 h 107"/>
                  <a:gd name="T20" fmla="*/ 10 w 56"/>
                  <a:gd name="T21" fmla="*/ 35 h 107"/>
                  <a:gd name="T22" fmla="*/ 11 w 56"/>
                  <a:gd name="T23" fmla="*/ 36 h 107"/>
                  <a:gd name="T24" fmla="*/ 11 w 56"/>
                  <a:gd name="T25" fmla="*/ 36 h 107"/>
                  <a:gd name="T26" fmla="*/ 12 w 56"/>
                  <a:gd name="T27" fmla="*/ 37 h 107"/>
                  <a:gd name="T28" fmla="*/ 13 w 56"/>
                  <a:gd name="T29" fmla="*/ 37 h 107"/>
                  <a:gd name="T30" fmla="*/ 14 w 56"/>
                  <a:gd name="T31" fmla="*/ 38 h 107"/>
                  <a:gd name="T32" fmla="*/ 15 w 56"/>
                  <a:gd name="T33" fmla="*/ 39 h 107"/>
                  <a:gd name="T34" fmla="*/ 15 w 56"/>
                  <a:gd name="T35" fmla="*/ 41 h 107"/>
                  <a:gd name="T36" fmla="*/ 15 w 56"/>
                  <a:gd name="T37" fmla="*/ 42 h 107"/>
                  <a:gd name="T38" fmla="*/ 14 w 56"/>
                  <a:gd name="T39" fmla="*/ 43 h 107"/>
                  <a:gd name="T40" fmla="*/ 14 w 56"/>
                  <a:gd name="T41" fmla="*/ 44 h 107"/>
                  <a:gd name="T42" fmla="*/ 14 w 56"/>
                  <a:gd name="T43" fmla="*/ 45 h 107"/>
                  <a:gd name="T44" fmla="*/ 14 w 56"/>
                  <a:gd name="T45" fmla="*/ 46 h 107"/>
                  <a:gd name="T46" fmla="*/ 14 w 56"/>
                  <a:gd name="T47" fmla="*/ 47 h 107"/>
                  <a:gd name="T48" fmla="*/ 15 w 56"/>
                  <a:gd name="T49" fmla="*/ 48 h 107"/>
                  <a:gd name="T50" fmla="*/ 16 w 56"/>
                  <a:gd name="T51" fmla="*/ 49 h 107"/>
                  <a:gd name="T52" fmla="*/ 17 w 56"/>
                  <a:gd name="T53" fmla="*/ 49 h 107"/>
                  <a:gd name="T54" fmla="*/ 18 w 56"/>
                  <a:gd name="T55" fmla="*/ 49 h 107"/>
                  <a:gd name="T56" fmla="*/ 22 w 56"/>
                  <a:gd name="T57" fmla="*/ 50 h 107"/>
                  <a:gd name="T58" fmla="*/ 28 w 56"/>
                  <a:gd name="T59" fmla="*/ 57 h 107"/>
                  <a:gd name="T60" fmla="*/ 30 w 56"/>
                  <a:gd name="T61" fmla="*/ 58 h 107"/>
                  <a:gd name="T62" fmla="*/ 36 w 56"/>
                  <a:gd name="T63" fmla="*/ 59 h 107"/>
                  <a:gd name="T64" fmla="*/ 38 w 56"/>
                  <a:gd name="T65" fmla="*/ 60 h 107"/>
                  <a:gd name="T66" fmla="*/ 41 w 56"/>
                  <a:gd name="T67" fmla="*/ 63 h 107"/>
                  <a:gd name="T68" fmla="*/ 42 w 56"/>
                  <a:gd name="T69" fmla="*/ 64 h 107"/>
                  <a:gd name="T70" fmla="*/ 43 w 56"/>
                  <a:gd name="T71" fmla="*/ 66 h 107"/>
                  <a:gd name="T72" fmla="*/ 44 w 56"/>
                  <a:gd name="T73" fmla="*/ 67 h 107"/>
                  <a:gd name="T74" fmla="*/ 47 w 56"/>
                  <a:gd name="T75" fmla="*/ 74 h 107"/>
                  <a:gd name="T76" fmla="*/ 48 w 56"/>
                  <a:gd name="T77" fmla="*/ 76 h 107"/>
                  <a:gd name="T78" fmla="*/ 49 w 56"/>
                  <a:gd name="T79" fmla="*/ 77 h 107"/>
                  <a:gd name="T80" fmla="*/ 49 w 56"/>
                  <a:gd name="T81" fmla="*/ 79 h 107"/>
                  <a:gd name="T82" fmla="*/ 49 w 56"/>
                  <a:gd name="T83" fmla="*/ 80 h 107"/>
                  <a:gd name="T84" fmla="*/ 49 w 56"/>
                  <a:gd name="T85" fmla="*/ 81 h 107"/>
                  <a:gd name="T86" fmla="*/ 49 w 56"/>
                  <a:gd name="T87" fmla="*/ 82 h 107"/>
                  <a:gd name="T88" fmla="*/ 48 w 56"/>
                  <a:gd name="T89" fmla="*/ 85 h 107"/>
                  <a:gd name="T90" fmla="*/ 48 w 56"/>
                  <a:gd name="T91" fmla="*/ 85 h 107"/>
                  <a:gd name="T92" fmla="*/ 47 w 56"/>
                  <a:gd name="T93" fmla="*/ 86 h 107"/>
                  <a:gd name="T94" fmla="*/ 48 w 56"/>
                  <a:gd name="T95" fmla="*/ 88 h 107"/>
                  <a:gd name="T96" fmla="*/ 48 w 56"/>
                  <a:gd name="T97" fmla="*/ 89 h 107"/>
                  <a:gd name="T98" fmla="*/ 49 w 56"/>
                  <a:gd name="T99" fmla="*/ 90 h 107"/>
                  <a:gd name="T100" fmla="*/ 52 w 56"/>
                  <a:gd name="T101" fmla="*/ 94 h 107"/>
                  <a:gd name="T102" fmla="*/ 53 w 56"/>
                  <a:gd name="T103" fmla="*/ 95 h 107"/>
                  <a:gd name="T104" fmla="*/ 53 w 56"/>
                  <a:gd name="T105" fmla="*/ 96 h 107"/>
                  <a:gd name="T106" fmla="*/ 54 w 56"/>
                  <a:gd name="T107" fmla="*/ 102 h 107"/>
                  <a:gd name="T108" fmla="*/ 54 w 56"/>
                  <a:gd name="T109" fmla="*/ 103 h 107"/>
                  <a:gd name="T110" fmla="*/ 55 w 56"/>
                  <a:gd name="T111" fmla="*/ 105 h 107"/>
                  <a:gd name="T112" fmla="*/ 56 w 56"/>
                  <a:gd name="T113" fmla="*/ 107 h 10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</a:cxnLst>
                <a:rect l="0" t="0" r="r" b="b"/>
                <a:pathLst>
                  <a:path w="56" h="107">
                    <a:moveTo>
                      <a:pt x="0" y="0"/>
                    </a:moveTo>
                    <a:lnTo>
                      <a:pt x="3" y="13"/>
                    </a:lnTo>
                    <a:lnTo>
                      <a:pt x="5" y="17"/>
                    </a:lnTo>
                    <a:lnTo>
                      <a:pt x="9" y="25"/>
                    </a:lnTo>
                    <a:lnTo>
                      <a:pt x="10" y="26"/>
                    </a:lnTo>
                    <a:lnTo>
                      <a:pt x="10" y="28"/>
                    </a:lnTo>
                    <a:lnTo>
                      <a:pt x="10" y="30"/>
                    </a:lnTo>
                    <a:lnTo>
                      <a:pt x="10" y="32"/>
                    </a:lnTo>
                    <a:lnTo>
                      <a:pt x="10" y="33"/>
                    </a:lnTo>
                    <a:lnTo>
                      <a:pt x="10" y="34"/>
                    </a:lnTo>
                    <a:lnTo>
                      <a:pt x="10" y="35"/>
                    </a:lnTo>
                    <a:lnTo>
                      <a:pt x="11" y="36"/>
                    </a:lnTo>
                    <a:lnTo>
                      <a:pt x="11" y="36"/>
                    </a:lnTo>
                    <a:lnTo>
                      <a:pt x="12" y="37"/>
                    </a:lnTo>
                    <a:lnTo>
                      <a:pt x="13" y="37"/>
                    </a:lnTo>
                    <a:lnTo>
                      <a:pt x="14" y="38"/>
                    </a:lnTo>
                    <a:lnTo>
                      <a:pt x="15" y="39"/>
                    </a:lnTo>
                    <a:lnTo>
                      <a:pt x="15" y="41"/>
                    </a:lnTo>
                    <a:lnTo>
                      <a:pt x="15" y="42"/>
                    </a:lnTo>
                    <a:lnTo>
                      <a:pt x="14" y="43"/>
                    </a:lnTo>
                    <a:lnTo>
                      <a:pt x="14" y="44"/>
                    </a:lnTo>
                    <a:lnTo>
                      <a:pt x="14" y="45"/>
                    </a:lnTo>
                    <a:lnTo>
                      <a:pt x="14" y="46"/>
                    </a:lnTo>
                    <a:lnTo>
                      <a:pt x="14" y="47"/>
                    </a:lnTo>
                    <a:lnTo>
                      <a:pt x="15" y="48"/>
                    </a:lnTo>
                    <a:lnTo>
                      <a:pt x="16" y="49"/>
                    </a:lnTo>
                    <a:lnTo>
                      <a:pt x="17" y="49"/>
                    </a:lnTo>
                    <a:lnTo>
                      <a:pt x="18" y="49"/>
                    </a:lnTo>
                    <a:lnTo>
                      <a:pt x="22" y="50"/>
                    </a:lnTo>
                    <a:lnTo>
                      <a:pt x="28" y="57"/>
                    </a:lnTo>
                    <a:lnTo>
                      <a:pt x="30" y="58"/>
                    </a:lnTo>
                    <a:lnTo>
                      <a:pt x="36" y="59"/>
                    </a:lnTo>
                    <a:lnTo>
                      <a:pt x="38" y="60"/>
                    </a:lnTo>
                    <a:lnTo>
                      <a:pt x="41" y="63"/>
                    </a:lnTo>
                    <a:lnTo>
                      <a:pt x="42" y="64"/>
                    </a:lnTo>
                    <a:lnTo>
                      <a:pt x="43" y="66"/>
                    </a:lnTo>
                    <a:lnTo>
                      <a:pt x="44" y="67"/>
                    </a:lnTo>
                    <a:lnTo>
                      <a:pt x="47" y="74"/>
                    </a:lnTo>
                    <a:lnTo>
                      <a:pt x="48" y="76"/>
                    </a:lnTo>
                    <a:lnTo>
                      <a:pt x="49" y="77"/>
                    </a:lnTo>
                    <a:lnTo>
                      <a:pt x="49" y="79"/>
                    </a:lnTo>
                    <a:lnTo>
                      <a:pt x="49" y="80"/>
                    </a:lnTo>
                    <a:lnTo>
                      <a:pt x="49" y="81"/>
                    </a:lnTo>
                    <a:lnTo>
                      <a:pt x="49" y="82"/>
                    </a:lnTo>
                    <a:lnTo>
                      <a:pt x="48" y="85"/>
                    </a:lnTo>
                    <a:lnTo>
                      <a:pt x="48" y="85"/>
                    </a:lnTo>
                    <a:lnTo>
                      <a:pt x="47" y="86"/>
                    </a:lnTo>
                    <a:lnTo>
                      <a:pt x="48" y="88"/>
                    </a:lnTo>
                    <a:lnTo>
                      <a:pt x="48" y="89"/>
                    </a:lnTo>
                    <a:lnTo>
                      <a:pt x="49" y="90"/>
                    </a:lnTo>
                    <a:lnTo>
                      <a:pt x="52" y="94"/>
                    </a:lnTo>
                    <a:lnTo>
                      <a:pt x="53" y="95"/>
                    </a:lnTo>
                    <a:lnTo>
                      <a:pt x="53" y="96"/>
                    </a:lnTo>
                    <a:lnTo>
                      <a:pt x="54" y="102"/>
                    </a:lnTo>
                    <a:lnTo>
                      <a:pt x="54" y="103"/>
                    </a:lnTo>
                    <a:lnTo>
                      <a:pt x="55" y="105"/>
                    </a:lnTo>
                    <a:lnTo>
                      <a:pt x="56" y="10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76" name="Freeform 346">
                <a:extLst>
                  <a:ext uri="{FF2B5EF4-FFF2-40B4-BE49-F238E27FC236}">
                    <a16:creationId xmlns:a16="http://schemas.microsoft.com/office/drawing/2014/main" id="{A508C616-3DBC-634C-EFAF-896DB2BBA9BA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448051" y="2970213"/>
                <a:ext cx="373063" cy="49213"/>
              </a:xfrm>
              <a:custGeom>
                <a:avLst/>
                <a:gdLst>
                  <a:gd name="T0" fmla="*/ 85 w 235"/>
                  <a:gd name="T1" fmla="*/ 18 h 31"/>
                  <a:gd name="T2" fmla="*/ 82 w 235"/>
                  <a:gd name="T3" fmla="*/ 10 h 31"/>
                  <a:gd name="T4" fmla="*/ 81 w 235"/>
                  <a:gd name="T5" fmla="*/ 8 h 31"/>
                  <a:gd name="T6" fmla="*/ 80 w 235"/>
                  <a:gd name="T7" fmla="*/ 6 h 31"/>
                  <a:gd name="T8" fmla="*/ 79 w 235"/>
                  <a:gd name="T9" fmla="*/ 6 h 31"/>
                  <a:gd name="T10" fmla="*/ 78 w 235"/>
                  <a:gd name="T11" fmla="*/ 5 h 31"/>
                  <a:gd name="T12" fmla="*/ 77 w 235"/>
                  <a:gd name="T13" fmla="*/ 4 h 31"/>
                  <a:gd name="T14" fmla="*/ 76 w 235"/>
                  <a:gd name="T15" fmla="*/ 4 h 31"/>
                  <a:gd name="T16" fmla="*/ 68 w 235"/>
                  <a:gd name="T17" fmla="*/ 5 h 31"/>
                  <a:gd name="T18" fmla="*/ 34 w 235"/>
                  <a:gd name="T19" fmla="*/ 12 h 31"/>
                  <a:gd name="T20" fmla="*/ 31 w 235"/>
                  <a:gd name="T21" fmla="*/ 12 h 31"/>
                  <a:gd name="T22" fmla="*/ 29 w 235"/>
                  <a:gd name="T23" fmla="*/ 11 h 31"/>
                  <a:gd name="T24" fmla="*/ 26 w 235"/>
                  <a:gd name="T25" fmla="*/ 10 h 31"/>
                  <a:gd name="T26" fmla="*/ 22 w 235"/>
                  <a:gd name="T27" fmla="*/ 5 h 31"/>
                  <a:gd name="T28" fmla="*/ 20 w 235"/>
                  <a:gd name="T29" fmla="*/ 3 h 31"/>
                  <a:gd name="T30" fmla="*/ 17 w 235"/>
                  <a:gd name="T31" fmla="*/ 3 h 31"/>
                  <a:gd name="T32" fmla="*/ 15 w 235"/>
                  <a:gd name="T33" fmla="*/ 4 h 31"/>
                  <a:gd name="T34" fmla="*/ 10 w 235"/>
                  <a:gd name="T35" fmla="*/ 7 h 31"/>
                  <a:gd name="T36" fmla="*/ 9 w 235"/>
                  <a:gd name="T37" fmla="*/ 8 h 31"/>
                  <a:gd name="T38" fmla="*/ 8 w 235"/>
                  <a:gd name="T39" fmla="*/ 9 h 31"/>
                  <a:gd name="T40" fmla="*/ 0 w 235"/>
                  <a:gd name="T41" fmla="*/ 11 h 31"/>
                  <a:gd name="T42" fmla="*/ 0 w 235"/>
                  <a:gd name="T43" fmla="*/ 11 h 31"/>
                  <a:gd name="T44" fmla="*/ 235 w 235"/>
                  <a:gd name="T45" fmla="*/ 24 h 31"/>
                  <a:gd name="T46" fmla="*/ 210 w 235"/>
                  <a:gd name="T47" fmla="*/ 20 h 31"/>
                  <a:gd name="T48" fmla="*/ 205 w 235"/>
                  <a:gd name="T49" fmla="*/ 18 h 31"/>
                  <a:gd name="T50" fmla="*/ 199 w 235"/>
                  <a:gd name="T51" fmla="*/ 15 h 31"/>
                  <a:gd name="T52" fmla="*/ 196 w 235"/>
                  <a:gd name="T53" fmla="*/ 13 h 31"/>
                  <a:gd name="T54" fmla="*/ 195 w 235"/>
                  <a:gd name="T55" fmla="*/ 10 h 31"/>
                  <a:gd name="T56" fmla="*/ 191 w 235"/>
                  <a:gd name="T57" fmla="*/ 6 h 31"/>
                  <a:gd name="T58" fmla="*/ 188 w 235"/>
                  <a:gd name="T59" fmla="*/ 4 h 31"/>
                  <a:gd name="T60" fmla="*/ 186 w 235"/>
                  <a:gd name="T61" fmla="*/ 3 h 31"/>
                  <a:gd name="T62" fmla="*/ 183 w 235"/>
                  <a:gd name="T63" fmla="*/ 2 h 31"/>
                  <a:gd name="T64" fmla="*/ 179 w 235"/>
                  <a:gd name="T65" fmla="*/ 2 h 31"/>
                  <a:gd name="T66" fmla="*/ 173 w 235"/>
                  <a:gd name="T67" fmla="*/ 3 h 31"/>
                  <a:gd name="T68" fmla="*/ 169 w 235"/>
                  <a:gd name="T69" fmla="*/ 3 h 31"/>
                  <a:gd name="T70" fmla="*/ 159 w 235"/>
                  <a:gd name="T71" fmla="*/ 0 h 31"/>
                  <a:gd name="T72" fmla="*/ 156 w 235"/>
                  <a:gd name="T73" fmla="*/ 1 h 31"/>
                  <a:gd name="T74" fmla="*/ 153 w 235"/>
                  <a:gd name="T75" fmla="*/ 1 h 31"/>
                  <a:gd name="T76" fmla="*/ 150 w 235"/>
                  <a:gd name="T77" fmla="*/ 3 h 31"/>
                  <a:gd name="T78" fmla="*/ 149 w 235"/>
                  <a:gd name="T79" fmla="*/ 5 h 31"/>
                  <a:gd name="T80" fmla="*/ 137 w 235"/>
                  <a:gd name="T81" fmla="*/ 16 h 31"/>
                  <a:gd name="T82" fmla="*/ 136 w 235"/>
                  <a:gd name="T83" fmla="*/ 18 h 31"/>
                  <a:gd name="T84" fmla="*/ 133 w 235"/>
                  <a:gd name="T85" fmla="*/ 20 h 31"/>
                  <a:gd name="T86" fmla="*/ 131 w 235"/>
                  <a:gd name="T87" fmla="*/ 21 h 31"/>
                  <a:gd name="T88" fmla="*/ 124 w 235"/>
                  <a:gd name="T89" fmla="*/ 25 h 31"/>
                  <a:gd name="T90" fmla="*/ 120 w 235"/>
                  <a:gd name="T91" fmla="*/ 28 h 31"/>
                  <a:gd name="T92" fmla="*/ 114 w 235"/>
                  <a:gd name="T93" fmla="*/ 30 h 31"/>
                  <a:gd name="T94" fmla="*/ 113 w 235"/>
                  <a:gd name="T95" fmla="*/ 31 h 31"/>
                  <a:gd name="T96" fmla="*/ 110 w 235"/>
                  <a:gd name="T97" fmla="*/ 31 h 31"/>
                  <a:gd name="T98" fmla="*/ 104 w 235"/>
                  <a:gd name="T99" fmla="*/ 28 h 31"/>
                  <a:gd name="T100" fmla="*/ 102 w 235"/>
                  <a:gd name="T101" fmla="*/ 28 h 31"/>
                  <a:gd name="T102" fmla="*/ 100 w 235"/>
                  <a:gd name="T103" fmla="*/ 28 h 31"/>
                  <a:gd name="T104" fmla="*/ 96 w 235"/>
                  <a:gd name="T105" fmla="*/ 30 h 31"/>
                  <a:gd name="T106" fmla="*/ 94 w 235"/>
                  <a:gd name="T107" fmla="*/ 30 h 31"/>
                  <a:gd name="T108" fmla="*/ 92 w 235"/>
                  <a:gd name="T109" fmla="*/ 30 h 31"/>
                  <a:gd name="T110" fmla="*/ 91 w 235"/>
                  <a:gd name="T111" fmla="*/ 30 h 31"/>
                  <a:gd name="T112" fmla="*/ 88 w 235"/>
                  <a:gd name="T113" fmla="*/ 28 h 31"/>
                  <a:gd name="T114" fmla="*/ 86 w 235"/>
                  <a:gd name="T115" fmla="*/ 25 h 31"/>
                  <a:gd name="T116" fmla="*/ 86 w 235"/>
                  <a:gd name="T117" fmla="*/ 21 h 31"/>
                  <a:gd name="T118" fmla="*/ 85 w 235"/>
                  <a:gd name="T119" fmla="*/ 18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</a:cxnLst>
                <a:rect l="0" t="0" r="r" b="b"/>
                <a:pathLst>
                  <a:path w="235" h="31">
                    <a:moveTo>
                      <a:pt x="85" y="18"/>
                    </a:moveTo>
                    <a:lnTo>
                      <a:pt x="82" y="10"/>
                    </a:lnTo>
                    <a:lnTo>
                      <a:pt x="81" y="8"/>
                    </a:lnTo>
                    <a:lnTo>
                      <a:pt x="80" y="6"/>
                    </a:lnTo>
                    <a:lnTo>
                      <a:pt x="79" y="6"/>
                    </a:lnTo>
                    <a:lnTo>
                      <a:pt x="78" y="5"/>
                    </a:lnTo>
                    <a:lnTo>
                      <a:pt x="77" y="4"/>
                    </a:lnTo>
                    <a:lnTo>
                      <a:pt x="76" y="4"/>
                    </a:lnTo>
                    <a:lnTo>
                      <a:pt x="68" y="5"/>
                    </a:lnTo>
                    <a:lnTo>
                      <a:pt x="34" y="12"/>
                    </a:lnTo>
                    <a:lnTo>
                      <a:pt x="31" y="12"/>
                    </a:lnTo>
                    <a:lnTo>
                      <a:pt x="29" y="11"/>
                    </a:lnTo>
                    <a:lnTo>
                      <a:pt x="26" y="10"/>
                    </a:lnTo>
                    <a:lnTo>
                      <a:pt x="22" y="5"/>
                    </a:lnTo>
                    <a:lnTo>
                      <a:pt x="20" y="3"/>
                    </a:lnTo>
                    <a:lnTo>
                      <a:pt x="17" y="3"/>
                    </a:lnTo>
                    <a:lnTo>
                      <a:pt x="15" y="4"/>
                    </a:lnTo>
                    <a:lnTo>
                      <a:pt x="10" y="7"/>
                    </a:lnTo>
                    <a:lnTo>
                      <a:pt x="9" y="8"/>
                    </a:lnTo>
                    <a:lnTo>
                      <a:pt x="8" y="9"/>
                    </a:lnTo>
                    <a:lnTo>
                      <a:pt x="0" y="11"/>
                    </a:lnTo>
                    <a:lnTo>
                      <a:pt x="0" y="11"/>
                    </a:lnTo>
                    <a:moveTo>
                      <a:pt x="235" y="24"/>
                    </a:moveTo>
                    <a:lnTo>
                      <a:pt x="210" y="20"/>
                    </a:lnTo>
                    <a:lnTo>
                      <a:pt x="205" y="18"/>
                    </a:lnTo>
                    <a:lnTo>
                      <a:pt x="199" y="15"/>
                    </a:lnTo>
                    <a:lnTo>
                      <a:pt x="196" y="13"/>
                    </a:lnTo>
                    <a:lnTo>
                      <a:pt x="195" y="10"/>
                    </a:lnTo>
                    <a:lnTo>
                      <a:pt x="191" y="6"/>
                    </a:lnTo>
                    <a:lnTo>
                      <a:pt x="188" y="4"/>
                    </a:lnTo>
                    <a:lnTo>
                      <a:pt x="186" y="3"/>
                    </a:lnTo>
                    <a:lnTo>
                      <a:pt x="183" y="2"/>
                    </a:lnTo>
                    <a:lnTo>
                      <a:pt x="179" y="2"/>
                    </a:lnTo>
                    <a:lnTo>
                      <a:pt x="173" y="3"/>
                    </a:lnTo>
                    <a:lnTo>
                      <a:pt x="169" y="3"/>
                    </a:lnTo>
                    <a:lnTo>
                      <a:pt x="159" y="0"/>
                    </a:lnTo>
                    <a:lnTo>
                      <a:pt x="156" y="1"/>
                    </a:lnTo>
                    <a:lnTo>
                      <a:pt x="153" y="1"/>
                    </a:lnTo>
                    <a:lnTo>
                      <a:pt x="150" y="3"/>
                    </a:lnTo>
                    <a:lnTo>
                      <a:pt x="149" y="5"/>
                    </a:lnTo>
                    <a:lnTo>
                      <a:pt x="137" y="16"/>
                    </a:lnTo>
                    <a:lnTo>
                      <a:pt x="136" y="18"/>
                    </a:lnTo>
                    <a:lnTo>
                      <a:pt x="133" y="20"/>
                    </a:lnTo>
                    <a:lnTo>
                      <a:pt x="131" y="21"/>
                    </a:lnTo>
                    <a:lnTo>
                      <a:pt x="124" y="25"/>
                    </a:lnTo>
                    <a:lnTo>
                      <a:pt x="120" y="28"/>
                    </a:lnTo>
                    <a:lnTo>
                      <a:pt x="114" y="30"/>
                    </a:lnTo>
                    <a:lnTo>
                      <a:pt x="113" y="31"/>
                    </a:lnTo>
                    <a:lnTo>
                      <a:pt x="110" y="31"/>
                    </a:lnTo>
                    <a:lnTo>
                      <a:pt x="104" y="28"/>
                    </a:lnTo>
                    <a:lnTo>
                      <a:pt x="102" y="28"/>
                    </a:lnTo>
                    <a:lnTo>
                      <a:pt x="100" y="28"/>
                    </a:lnTo>
                    <a:lnTo>
                      <a:pt x="96" y="30"/>
                    </a:lnTo>
                    <a:lnTo>
                      <a:pt x="94" y="30"/>
                    </a:lnTo>
                    <a:lnTo>
                      <a:pt x="92" y="30"/>
                    </a:lnTo>
                    <a:lnTo>
                      <a:pt x="91" y="30"/>
                    </a:lnTo>
                    <a:moveTo>
                      <a:pt x="88" y="28"/>
                    </a:moveTo>
                    <a:lnTo>
                      <a:pt x="86" y="25"/>
                    </a:lnTo>
                    <a:lnTo>
                      <a:pt x="86" y="21"/>
                    </a:lnTo>
                    <a:lnTo>
                      <a:pt x="85" y="18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77" name="Freeform 347">
                <a:extLst>
                  <a:ext uri="{FF2B5EF4-FFF2-40B4-BE49-F238E27FC236}">
                    <a16:creationId xmlns:a16="http://schemas.microsoft.com/office/drawing/2014/main" id="{C73971F7-F4A4-803A-E1CC-0F4879CC045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489451" y="3792538"/>
                <a:ext cx="31750" cy="82550"/>
              </a:xfrm>
              <a:custGeom>
                <a:avLst/>
                <a:gdLst>
                  <a:gd name="T0" fmla="*/ 0 w 20"/>
                  <a:gd name="T1" fmla="*/ 52 h 52"/>
                  <a:gd name="T2" fmla="*/ 6 w 20"/>
                  <a:gd name="T3" fmla="*/ 48 h 52"/>
                  <a:gd name="T4" fmla="*/ 6 w 20"/>
                  <a:gd name="T5" fmla="*/ 48 h 52"/>
                  <a:gd name="T6" fmla="*/ 6 w 20"/>
                  <a:gd name="T7" fmla="*/ 47 h 52"/>
                  <a:gd name="T8" fmla="*/ 8 w 20"/>
                  <a:gd name="T9" fmla="*/ 44 h 52"/>
                  <a:gd name="T10" fmla="*/ 9 w 20"/>
                  <a:gd name="T11" fmla="*/ 43 h 52"/>
                  <a:gd name="T12" fmla="*/ 9 w 20"/>
                  <a:gd name="T13" fmla="*/ 41 h 52"/>
                  <a:gd name="T14" fmla="*/ 10 w 20"/>
                  <a:gd name="T15" fmla="*/ 39 h 52"/>
                  <a:gd name="T16" fmla="*/ 10 w 20"/>
                  <a:gd name="T17" fmla="*/ 36 h 52"/>
                  <a:gd name="T18" fmla="*/ 10 w 20"/>
                  <a:gd name="T19" fmla="*/ 33 h 52"/>
                  <a:gd name="T20" fmla="*/ 9 w 20"/>
                  <a:gd name="T21" fmla="*/ 27 h 52"/>
                  <a:gd name="T22" fmla="*/ 9 w 20"/>
                  <a:gd name="T23" fmla="*/ 24 h 52"/>
                  <a:gd name="T24" fmla="*/ 9 w 20"/>
                  <a:gd name="T25" fmla="*/ 22 h 52"/>
                  <a:gd name="T26" fmla="*/ 9 w 20"/>
                  <a:gd name="T27" fmla="*/ 21 h 52"/>
                  <a:gd name="T28" fmla="*/ 10 w 20"/>
                  <a:gd name="T29" fmla="*/ 20 h 52"/>
                  <a:gd name="T30" fmla="*/ 10 w 20"/>
                  <a:gd name="T31" fmla="*/ 18 h 52"/>
                  <a:gd name="T32" fmla="*/ 12 w 20"/>
                  <a:gd name="T33" fmla="*/ 15 h 52"/>
                  <a:gd name="T34" fmla="*/ 20 w 20"/>
                  <a:gd name="T35" fmla="*/ 0 h 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20" h="52">
                    <a:moveTo>
                      <a:pt x="0" y="52"/>
                    </a:moveTo>
                    <a:lnTo>
                      <a:pt x="6" y="48"/>
                    </a:lnTo>
                    <a:lnTo>
                      <a:pt x="6" y="48"/>
                    </a:lnTo>
                    <a:lnTo>
                      <a:pt x="6" y="47"/>
                    </a:lnTo>
                    <a:lnTo>
                      <a:pt x="8" y="44"/>
                    </a:lnTo>
                    <a:lnTo>
                      <a:pt x="9" y="43"/>
                    </a:lnTo>
                    <a:lnTo>
                      <a:pt x="9" y="41"/>
                    </a:lnTo>
                    <a:lnTo>
                      <a:pt x="10" y="39"/>
                    </a:lnTo>
                    <a:lnTo>
                      <a:pt x="10" y="36"/>
                    </a:lnTo>
                    <a:lnTo>
                      <a:pt x="10" y="33"/>
                    </a:lnTo>
                    <a:lnTo>
                      <a:pt x="9" y="27"/>
                    </a:lnTo>
                    <a:lnTo>
                      <a:pt x="9" y="24"/>
                    </a:lnTo>
                    <a:lnTo>
                      <a:pt x="9" y="22"/>
                    </a:lnTo>
                    <a:lnTo>
                      <a:pt x="9" y="21"/>
                    </a:lnTo>
                    <a:lnTo>
                      <a:pt x="10" y="20"/>
                    </a:lnTo>
                    <a:lnTo>
                      <a:pt x="10" y="18"/>
                    </a:lnTo>
                    <a:lnTo>
                      <a:pt x="12" y="15"/>
                    </a:lnTo>
                    <a:lnTo>
                      <a:pt x="2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78" name="Freeform 348">
                <a:extLst>
                  <a:ext uri="{FF2B5EF4-FFF2-40B4-BE49-F238E27FC236}">
                    <a16:creationId xmlns:a16="http://schemas.microsoft.com/office/drawing/2014/main" id="{5F17F24A-2DF6-C80F-D68D-1E20155A4E6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343401" y="3754438"/>
                <a:ext cx="146050" cy="60325"/>
              </a:xfrm>
              <a:custGeom>
                <a:avLst/>
                <a:gdLst>
                  <a:gd name="T0" fmla="*/ 0 w 92"/>
                  <a:gd name="T1" fmla="*/ 38 h 38"/>
                  <a:gd name="T2" fmla="*/ 3 w 92"/>
                  <a:gd name="T3" fmla="*/ 36 h 38"/>
                  <a:gd name="T4" fmla="*/ 6 w 92"/>
                  <a:gd name="T5" fmla="*/ 34 h 38"/>
                  <a:gd name="T6" fmla="*/ 7 w 92"/>
                  <a:gd name="T7" fmla="*/ 31 h 38"/>
                  <a:gd name="T8" fmla="*/ 10 w 92"/>
                  <a:gd name="T9" fmla="*/ 27 h 38"/>
                  <a:gd name="T10" fmla="*/ 11 w 92"/>
                  <a:gd name="T11" fmla="*/ 23 h 38"/>
                  <a:gd name="T12" fmla="*/ 13 w 92"/>
                  <a:gd name="T13" fmla="*/ 13 h 38"/>
                  <a:gd name="T14" fmla="*/ 15 w 92"/>
                  <a:gd name="T15" fmla="*/ 8 h 38"/>
                  <a:gd name="T16" fmla="*/ 18 w 92"/>
                  <a:gd name="T17" fmla="*/ 4 h 38"/>
                  <a:gd name="T18" fmla="*/ 22 w 92"/>
                  <a:gd name="T19" fmla="*/ 1 h 38"/>
                  <a:gd name="T20" fmla="*/ 26 w 92"/>
                  <a:gd name="T21" fmla="*/ 0 h 38"/>
                  <a:gd name="T22" fmla="*/ 40 w 92"/>
                  <a:gd name="T23" fmla="*/ 0 h 38"/>
                  <a:gd name="T24" fmla="*/ 42 w 92"/>
                  <a:gd name="T25" fmla="*/ 0 h 38"/>
                  <a:gd name="T26" fmla="*/ 61 w 92"/>
                  <a:gd name="T27" fmla="*/ 8 h 38"/>
                  <a:gd name="T28" fmla="*/ 64 w 92"/>
                  <a:gd name="T29" fmla="*/ 8 h 38"/>
                  <a:gd name="T30" fmla="*/ 67 w 92"/>
                  <a:gd name="T31" fmla="*/ 8 h 38"/>
                  <a:gd name="T32" fmla="*/ 69 w 92"/>
                  <a:gd name="T33" fmla="*/ 8 h 38"/>
                  <a:gd name="T34" fmla="*/ 74 w 92"/>
                  <a:gd name="T35" fmla="*/ 7 h 38"/>
                  <a:gd name="T36" fmla="*/ 76 w 92"/>
                  <a:gd name="T37" fmla="*/ 7 h 38"/>
                  <a:gd name="T38" fmla="*/ 78 w 92"/>
                  <a:gd name="T39" fmla="*/ 8 h 38"/>
                  <a:gd name="T40" fmla="*/ 92 w 92"/>
                  <a:gd name="T41" fmla="*/ 15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92" h="38">
                    <a:moveTo>
                      <a:pt x="0" y="38"/>
                    </a:moveTo>
                    <a:lnTo>
                      <a:pt x="3" y="36"/>
                    </a:lnTo>
                    <a:lnTo>
                      <a:pt x="6" y="34"/>
                    </a:lnTo>
                    <a:lnTo>
                      <a:pt x="7" y="31"/>
                    </a:lnTo>
                    <a:lnTo>
                      <a:pt x="10" y="27"/>
                    </a:lnTo>
                    <a:lnTo>
                      <a:pt x="11" y="23"/>
                    </a:lnTo>
                    <a:lnTo>
                      <a:pt x="13" y="13"/>
                    </a:lnTo>
                    <a:lnTo>
                      <a:pt x="15" y="8"/>
                    </a:lnTo>
                    <a:lnTo>
                      <a:pt x="18" y="4"/>
                    </a:lnTo>
                    <a:lnTo>
                      <a:pt x="22" y="1"/>
                    </a:lnTo>
                    <a:lnTo>
                      <a:pt x="26" y="0"/>
                    </a:lnTo>
                    <a:lnTo>
                      <a:pt x="40" y="0"/>
                    </a:lnTo>
                    <a:lnTo>
                      <a:pt x="42" y="0"/>
                    </a:lnTo>
                    <a:lnTo>
                      <a:pt x="61" y="8"/>
                    </a:lnTo>
                    <a:lnTo>
                      <a:pt x="64" y="8"/>
                    </a:lnTo>
                    <a:lnTo>
                      <a:pt x="67" y="8"/>
                    </a:lnTo>
                    <a:lnTo>
                      <a:pt x="69" y="8"/>
                    </a:lnTo>
                    <a:lnTo>
                      <a:pt x="74" y="7"/>
                    </a:lnTo>
                    <a:lnTo>
                      <a:pt x="76" y="7"/>
                    </a:lnTo>
                    <a:lnTo>
                      <a:pt x="78" y="8"/>
                    </a:lnTo>
                    <a:lnTo>
                      <a:pt x="92" y="1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79" name="Freeform 349">
                <a:extLst>
                  <a:ext uri="{FF2B5EF4-FFF2-40B4-BE49-F238E27FC236}">
                    <a16:creationId xmlns:a16="http://schemas.microsoft.com/office/drawing/2014/main" id="{A85D1E57-B018-EB72-4163-4242FAC7055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489451" y="3778250"/>
                <a:ext cx="30163" cy="12700"/>
              </a:xfrm>
              <a:custGeom>
                <a:avLst/>
                <a:gdLst>
                  <a:gd name="T0" fmla="*/ 0 w 19"/>
                  <a:gd name="T1" fmla="*/ 0 h 8"/>
                  <a:gd name="T2" fmla="*/ 7 w 19"/>
                  <a:gd name="T3" fmla="*/ 3 h 8"/>
                  <a:gd name="T4" fmla="*/ 9 w 19"/>
                  <a:gd name="T5" fmla="*/ 3 h 8"/>
                  <a:gd name="T6" fmla="*/ 14 w 19"/>
                  <a:gd name="T7" fmla="*/ 4 h 8"/>
                  <a:gd name="T8" fmla="*/ 16 w 19"/>
                  <a:gd name="T9" fmla="*/ 5 h 8"/>
                  <a:gd name="T10" fmla="*/ 17 w 19"/>
                  <a:gd name="T11" fmla="*/ 6 h 8"/>
                  <a:gd name="T12" fmla="*/ 18 w 19"/>
                  <a:gd name="T13" fmla="*/ 7 h 8"/>
                  <a:gd name="T14" fmla="*/ 19 w 19"/>
                  <a:gd name="T15" fmla="*/ 8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19" h="8">
                    <a:moveTo>
                      <a:pt x="0" y="0"/>
                    </a:moveTo>
                    <a:lnTo>
                      <a:pt x="7" y="3"/>
                    </a:lnTo>
                    <a:lnTo>
                      <a:pt x="9" y="3"/>
                    </a:lnTo>
                    <a:lnTo>
                      <a:pt x="14" y="4"/>
                    </a:lnTo>
                    <a:lnTo>
                      <a:pt x="16" y="5"/>
                    </a:lnTo>
                    <a:lnTo>
                      <a:pt x="17" y="6"/>
                    </a:lnTo>
                    <a:lnTo>
                      <a:pt x="18" y="7"/>
                    </a:lnTo>
                    <a:lnTo>
                      <a:pt x="19" y="8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80" name="Freeform 350">
                <a:extLst>
                  <a:ext uri="{FF2B5EF4-FFF2-40B4-BE49-F238E27FC236}">
                    <a16:creationId xmlns:a16="http://schemas.microsoft.com/office/drawing/2014/main" id="{D7C318EE-B859-B890-E101-30802EF0801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519613" y="3790950"/>
                <a:ext cx="66675" cy="90488"/>
              </a:xfrm>
              <a:custGeom>
                <a:avLst/>
                <a:gdLst>
                  <a:gd name="T0" fmla="*/ 0 w 42"/>
                  <a:gd name="T1" fmla="*/ 0 h 57"/>
                  <a:gd name="T2" fmla="*/ 1 w 42"/>
                  <a:gd name="T3" fmla="*/ 3 h 57"/>
                  <a:gd name="T4" fmla="*/ 5 w 42"/>
                  <a:gd name="T5" fmla="*/ 13 h 57"/>
                  <a:gd name="T6" fmla="*/ 9 w 42"/>
                  <a:gd name="T7" fmla="*/ 18 h 57"/>
                  <a:gd name="T8" fmla="*/ 11 w 42"/>
                  <a:gd name="T9" fmla="*/ 21 h 57"/>
                  <a:gd name="T10" fmla="*/ 13 w 42"/>
                  <a:gd name="T11" fmla="*/ 22 h 57"/>
                  <a:gd name="T12" fmla="*/ 15 w 42"/>
                  <a:gd name="T13" fmla="*/ 24 h 57"/>
                  <a:gd name="T14" fmla="*/ 20 w 42"/>
                  <a:gd name="T15" fmla="*/ 27 h 57"/>
                  <a:gd name="T16" fmla="*/ 21 w 42"/>
                  <a:gd name="T17" fmla="*/ 28 h 57"/>
                  <a:gd name="T18" fmla="*/ 22 w 42"/>
                  <a:gd name="T19" fmla="*/ 29 h 57"/>
                  <a:gd name="T20" fmla="*/ 26 w 42"/>
                  <a:gd name="T21" fmla="*/ 36 h 57"/>
                  <a:gd name="T22" fmla="*/ 28 w 42"/>
                  <a:gd name="T23" fmla="*/ 38 h 57"/>
                  <a:gd name="T24" fmla="*/ 30 w 42"/>
                  <a:gd name="T25" fmla="*/ 40 h 57"/>
                  <a:gd name="T26" fmla="*/ 37 w 42"/>
                  <a:gd name="T27" fmla="*/ 44 h 57"/>
                  <a:gd name="T28" fmla="*/ 41 w 42"/>
                  <a:gd name="T29" fmla="*/ 47 h 57"/>
                  <a:gd name="T30" fmla="*/ 42 w 42"/>
                  <a:gd name="T31" fmla="*/ 51 h 57"/>
                  <a:gd name="T32" fmla="*/ 42 w 42"/>
                  <a:gd name="T33" fmla="*/ 57 h 5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42" h="57">
                    <a:moveTo>
                      <a:pt x="0" y="0"/>
                    </a:moveTo>
                    <a:lnTo>
                      <a:pt x="1" y="3"/>
                    </a:lnTo>
                    <a:lnTo>
                      <a:pt x="5" y="13"/>
                    </a:lnTo>
                    <a:lnTo>
                      <a:pt x="9" y="18"/>
                    </a:lnTo>
                    <a:lnTo>
                      <a:pt x="11" y="21"/>
                    </a:lnTo>
                    <a:lnTo>
                      <a:pt x="13" y="22"/>
                    </a:lnTo>
                    <a:lnTo>
                      <a:pt x="15" y="24"/>
                    </a:lnTo>
                    <a:lnTo>
                      <a:pt x="20" y="27"/>
                    </a:lnTo>
                    <a:lnTo>
                      <a:pt x="21" y="28"/>
                    </a:lnTo>
                    <a:lnTo>
                      <a:pt x="22" y="29"/>
                    </a:lnTo>
                    <a:lnTo>
                      <a:pt x="26" y="36"/>
                    </a:lnTo>
                    <a:lnTo>
                      <a:pt x="28" y="38"/>
                    </a:lnTo>
                    <a:lnTo>
                      <a:pt x="30" y="40"/>
                    </a:lnTo>
                    <a:lnTo>
                      <a:pt x="37" y="44"/>
                    </a:lnTo>
                    <a:lnTo>
                      <a:pt x="41" y="47"/>
                    </a:lnTo>
                    <a:lnTo>
                      <a:pt x="42" y="51"/>
                    </a:lnTo>
                    <a:lnTo>
                      <a:pt x="42" y="5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81" name="Freeform 351">
                <a:extLst>
                  <a:ext uri="{FF2B5EF4-FFF2-40B4-BE49-F238E27FC236}">
                    <a16:creationId xmlns:a16="http://schemas.microsoft.com/office/drawing/2014/main" id="{E03EE607-48A2-F221-9FD6-381D3131ECE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391026" y="4264025"/>
                <a:ext cx="88900" cy="65088"/>
              </a:xfrm>
              <a:custGeom>
                <a:avLst/>
                <a:gdLst>
                  <a:gd name="T0" fmla="*/ 42 w 56"/>
                  <a:gd name="T1" fmla="*/ 41 h 41"/>
                  <a:gd name="T2" fmla="*/ 41 w 56"/>
                  <a:gd name="T3" fmla="*/ 39 h 41"/>
                  <a:gd name="T4" fmla="*/ 40 w 56"/>
                  <a:gd name="T5" fmla="*/ 38 h 41"/>
                  <a:gd name="T6" fmla="*/ 40 w 56"/>
                  <a:gd name="T7" fmla="*/ 37 h 41"/>
                  <a:gd name="T8" fmla="*/ 40 w 56"/>
                  <a:gd name="T9" fmla="*/ 37 h 41"/>
                  <a:gd name="T10" fmla="*/ 40 w 56"/>
                  <a:gd name="T11" fmla="*/ 36 h 41"/>
                  <a:gd name="T12" fmla="*/ 40 w 56"/>
                  <a:gd name="T13" fmla="*/ 35 h 41"/>
                  <a:gd name="T14" fmla="*/ 40 w 56"/>
                  <a:gd name="T15" fmla="*/ 33 h 41"/>
                  <a:gd name="T16" fmla="*/ 41 w 56"/>
                  <a:gd name="T17" fmla="*/ 28 h 41"/>
                  <a:gd name="T18" fmla="*/ 41 w 56"/>
                  <a:gd name="T19" fmla="*/ 27 h 41"/>
                  <a:gd name="T20" fmla="*/ 42 w 56"/>
                  <a:gd name="T21" fmla="*/ 23 h 41"/>
                  <a:gd name="T22" fmla="*/ 43 w 56"/>
                  <a:gd name="T23" fmla="*/ 19 h 41"/>
                  <a:gd name="T24" fmla="*/ 45 w 56"/>
                  <a:gd name="T25" fmla="*/ 16 h 41"/>
                  <a:gd name="T26" fmla="*/ 46 w 56"/>
                  <a:gd name="T27" fmla="*/ 13 h 41"/>
                  <a:gd name="T28" fmla="*/ 48 w 56"/>
                  <a:gd name="T29" fmla="*/ 10 h 41"/>
                  <a:gd name="T30" fmla="*/ 55 w 56"/>
                  <a:gd name="T31" fmla="*/ 3 h 41"/>
                  <a:gd name="T32" fmla="*/ 56 w 56"/>
                  <a:gd name="T33" fmla="*/ 2 h 41"/>
                  <a:gd name="T34" fmla="*/ 56 w 56"/>
                  <a:gd name="T35" fmla="*/ 1 h 41"/>
                  <a:gd name="T36" fmla="*/ 56 w 56"/>
                  <a:gd name="T37" fmla="*/ 0 h 41"/>
                  <a:gd name="T38" fmla="*/ 56 w 56"/>
                  <a:gd name="T39" fmla="*/ 0 h 41"/>
                  <a:gd name="T40" fmla="*/ 55 w 56"/>
                  <a:gd name="T41" fmla="*/ 0 h 41"/>
                  <a:gd name="T42" fmla="*/ 55 w 56"/>
                  <a:gd name="T43" fmla="*/ 0 h 41"/>
                  <a:gd name="T44" fmla="*/ 53 w 56"/>
                  <a:gd name="T45" fmla="*/ 0 h 41"/>
                  <a:gd name="T46" fmla="*/ 48 w 56"/>
                  <a:gd name="T47" fmla="*/ 0 h 41"/>
                  <a:gd name="T48" fmla="*/ 46 w 56"/>
                  <a:gd name="T49" fmla="*/ 0 h 41"/>
                  <a:gd name="T50" fmla="*/ 40 w 56"/>
                  <a:gd name="T51" fmla="*/ 2 h 41"/>
                  <a:gd name="T52" fmla="*/ 38 w 56"/>
                  <a:gd name="T53" fmla="*/ 3 h 41"/>
                  <a:gd name="T54" fmla="*/ 37 w 56"/>
                  <a:gd name="T55" fmla="*/ 3 h 41"/>
                  <a:gd name="T56" fmla="*/ 34 w 56"/>
                  <a:gd name="T57" fmla="*/ 2 h 41"/>
                  <a:gd name="T58" fmla="*/ 7 w 56"/>
                  <a:gd name="T59" fmla="*/ 1 h 41"/>
                  <a:gd name="T60" fmla="*/ 6 w 56"/>
                  <a:gd name="T61" fmla="*/ 1 h 41"/>
                  <a:gd name="T62" fmla="*/ 5 w 56"/>
                  <a:gd name="T63" fmla="*/ 2 h 41"/>
                  <a:gd name="T64" fmla="*/ 3 w 56"/>
                  <a:gd name="T65" fmla="*/ 2 h 41"/>
                  <a:gd name="T66" fmla="*/ 0 w 56"/>
                  <a:gd name="T67" fmla="*/ 5 h 4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</a:cxnLst>
                <a:rect l="0" t="0" r="r" b="b"/>
                <a:pathLst>
                  <a:path w="56" h="41">
                    <a:moveTo>
                      <a:pt x="42" y="41"/>
                    </a:moveTo>
                    <a:lnTo>
                      <a:pt x="41" y="39"/>
                    </a:lnTo>
                    <a:lnTo>
                      <a:pt x="40" y="38"/>
                    </a:lnTo>
                    <a:lnTo>
                      <a:pt x="40" y="37"/>
                    </a:lnTo>
                    <a:lnTo>
                      <a:pt x="40" y="37"/>
                    </a:lnTo>
                    <a:lnTo>
                      <a:pt x="40" y="36"/>
                    </a:lnTo>
                    <a:lnTo>
                      <a:pt x="40" y="35"/>
                    </a:lnTo>
                    <a:lnTo>
                      <a:pt x="40" y="33"/>
                    </a:lnTo>
                    <a:lnTo>
                      <a:pt x="41" y="28"/>
                    </a:lnTo>
                    <a:lnTo>
                      <a:pt x="41" y="27"/>
                    </a:lnTo>
                    <a:lnTo>
                      <a:pt x="42" y="23"/>
                    </a:lnTo>
                    <a:lnTo>
                      <a:pt x="43" y="19"/>
                    </a:lnTo>
                    <a:lnTo>
                      <a:pt x="45" y="16"/>
                    </a:lnTo>
                    <a:lnTo>
                      <a:pt x="46" y="13"/>
                    </a:lnTo>
                    <a:lnTo>
                      <a:pt x="48" y="10"/>
                    </a:lnTo>
                    <a:lnTo>
                      <a:pt x="55" y="3"/>
                    </a:lnTo>
                    <a:lnTo>
                      <a:pt x="56" y="2"/>
                    </a:lnTo>
                    <a:lnTo>
                      <a:pt x="56" y="1"/>
                    </a:lnTo>
                    <a:lnTo>
                      <a:pt x="56" y="0"/>
                    </a:lnTo>
                    <a:lnTo>
                      <a:pt x="56" y="0"/>
                    </a:lnTo>
                    <a:lnTo>
                      <a:pt x="55" y="0"/>
                    </a:lnTo>
                    <a:lnTo>
                      <a:pt x="55" y="0"/>
                    </a:lnTo>
                    <a:lnTo>
                      <a:pt x="53" y="0"/>
                    </a:lnTo>
                    <a:lnTo>
                      <a:pt x="48" y="0"/>
                    </a:lnTo>
                    <a:lnTo>
                      <a:pt x="46" y="0"/>
                    </a:lnTo>
                    <a:lnTo>
                      <a:pt x="40" y="2"/>
                    </a:lnTo>
                    <a:lnTo>
                      <a:pt x="38" y="3"/>
                    </a:lnTo>
                    <a:lnTo>
                      <a:pt x="37" y="3"/>
                    </a:lnTo>
                    <a:lnTo>
                      <a:pt x="34" y="2"/>
                    </a:lnTo>
                    <a:lnTo>
                      <a:pt x="7" y="1"/>
                    </a:lnTo>
                    <a:lnTo>
                      <a:pt x="6" y="1"/>
                    </a:lnTo>
                    <a:lnTo>
                      <a:pt x="5" y="2"/>
                    </a:lnTo>
                    <a:lnTo>
                      <a:pt x="3" y="2"/>
                    </a:lnTo>
                    <a:lnTo>
                      <a:pt x="0" y="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82" name="Freeform 352">
                <a:extLst>
                  <a:ext uri="{FF2B5EF4-FFF2-40B4-BE49-F238E27FC236}">
                    <a16:creationId xmlns:a16="http://schemas.microsoft.com/office/drawing/2014/main" id="{5E3CDA53-94CE-BBFE-0078-A754EAAE150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27501" y="3198813"/>
                <a:ext cx="157163" cy="287338"/>
              </a:xfrm>
              <a:custGeom>
                <a:avLst/>
                <a:gdLst>
                  <a:gd name="T0" fmla="*/ 4 w 99"/>
                  <a:gd name="T1" fmla="*/ 0 h 181"/>
                  <a:gd name="T2" fmla="*/ 5 w 99"/>
                  <a:gd name="T3" fmla="*/ 0 h 181"/>
                  <a:gd name="T4" fmla="*/ 7 w 99"/>
                  <a:gd name="T5" fmla="*/ 1 h 181"/>
                  <a:gd name="T6" fmla="*/ 8 w 99"/>
                  <a:gd name="T7" fmla="*/ 3 h 181"/>
                  <a:gd name="T8" fmla="*/ 8 w 99"/>
                  <a:gd name="T9" fmla="*/ 9 h 181"/>
                  <a:gd name="T10" fmla="*/ 7 w 99"/>
                  <a:gd name="T11" fmla="*/ 11 h 181"/>
                  <a:gd name="T12" fmla="*/ 21 w 99"/>
                  <a:gd name="T13" fmla="*/ 12 h 181"/>
                  <a:gd name="T14" fmla="*/ 23 w 99"/>
                  <a:gd name="T15" fmla="*/ 13 h 181"/>
                  <a:gd name="T16" fmla="*/ 31 w 99"/>
                  <a:gd name="T17" fmla="*/ 18 h 181"/>
                  <a:gd name="T18" fmla="*/ 35 w 99"/>
                  <a:gd name="T19" fmla="*/ 20 h 181"/>
                  <a:gd name="T20" fmla="*/ 41 w 99"/>
                  <a:gd name="T21" fmla="*/ 21 h 181"/>
                  <a:gd name="T22" fmla="*/ 45 w 99"/>
                  <a:gd name="T23" fmla="*/ 24 h 181"/>
                  <a:gd name="T24" fmla="*/ 49 w 99"/>
                  <a:gd name="T25" fmla="*/ 29 h 181"/>
                  <a:gd name="T26" fmla="*/ 51 w 99"/>
                  <a:gd name="T27" fmla="*/ 30 h 181"/>
                  <a:gd name="T28" fmla="*/ 60 w 99"/>
                  <a:gd name="T29" fmla="*/ 30 h 181"/>
                  <a:gd name="T30" fmla="*/ 63 w 99"/>
                  <a:gd name="T31" fmla="*/ 31 h 181"/>
                  <a:gd name="T32" fmla="*/ 65 w 99"/>
                  <a:gd name="T33" fmla="*/ 34 h 181"/>
                  <a:gd name="T34" fmla="*/ 67 w 99"/>
                  <a:gd name="T35" fmla="*/ 37 h 181"/>
                  <a:gd name="T36" fmla="*/ 68 w 99"/>
                  <a:gd name="T37" fmla="*/ 44 h 181"/>
                  <a:gd name="T38" fmla="*/ 70 w 99"/>
                  <a:gd name="T39" fmla="*/ 49 h 181"/>
                  <a:gd name="T40" fmla="*/ 78 w 99"/>
                  <a:gd name="T41" fmla="*/ 56 h 181"/>
                  <a:gd name="T42" fmla="*/ 80 w 99"/>
                  <a:gd name="T43" fmla="*/ 63 h 181"/>
                  <a:gd name="T44" fmla="*/ 80 w 99"/>
                  <a:gd name="T45" fmla="*/ 75 h 181"/>
                  <a:gd name="T46" fmla="*/ 81 w 99"/>
                  <a:gd name="T47" fmla="*/ 82 h 181"/>
                  <a:gd name="T48" fmla="*/ 85 w 99"/>
                  <a:gd name="T49" fmla="*/ 86 h 181"/>
                  <a:gd name="T50" fmla="*/ 91 w 99"/>
                  <a:gd name="T51" fmla="*/ 91 h 181"/>
                  <a:gd name="T52" fmla="*/ 94 w 99"/>
                  <a:gd name="T53" fmla="*/ 97 h 181"/>
                  <a:gd name="T54" fmla="*/ 97 w 99"/>
                  <a:gd name="T55" fmla="*/ 102 h 181"/>
                  <a:gd name="T56" fmla="*/ 98 w 99"/>
                  <a:gd name="T57" fmla="*/ 105 h 181"/>
                  <a:gd name="T58" fmla="*/ 99 w 99"/>
                  <a:gd name="T59" fmla="*/ 112 h 181"/>
                  <a:gd name="T60" fmla="*/ 98 w 99"/>
                  <a:gd name="T61" fmla="*/ 119 h 181"/>
                  <a:gd name="T62" fmla="*/ 96 w 99"/>
                  <a:gd name="T63" fmla="*/ 122 h 181"/>
                  <a:gd name="T64" fmla="*/ 96 w 99"/>
                  <a:gd name="T65" fmla="*/ 125 h 181"/>
                  <a:gd name="T66" fmla="*/ 91 w 99"/>
                  <a:gd name="T67" fmla="*/ 129 h 181"/>
                  <a:gd name="T68" fmla="*/ 89 w 99"/>
                  <a:gd name="T69" fmla="*/ 134 h 181"/>
                  <a:gd name="T70" fmla="*/ 85 w 99"/>
                  <a:gd name="T71" fmla="*/ 148 h 181"/>
                  <a:gd name="T72" fmla="*/ 85 w 99"/>
                  <a:gd name="T73" fmla="*/ 152 h 181"/>
                  <a:gd name="T74" fmla="*/ 85 w 99"/>
                  <a:gd name="T75" fmla="*/ 155 h 181"/>
                  <a:gd name="T76" fmla="*/ 87 w 99"/>
                  <a:gd name="T77" fmla="*/ 160 h 181"/>
                  <a:gd name="T78" fmla="*/ 87 w 99"/>
                  <a:gd name="T79" fmla="*/ 165 h 181"/>
                  <a:gd name="T80" fmla="*/ 86 w 99"/>
                  <a:gd name="T81" fmla="*/ 172 h 181"/>
                  <a:gd name="T82" fmla="*/ 80 w 99"/>
                  <a:gd name="T83" fmla="*/ 178 h 181"/>
                  <a:gd name="T84" fmla="*/ 65 w 99"/>
                  <a:gd name="T85" fmla="*/ 180 h 18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99" h="181">
                    <a:moveTo>
                      <a:pt x="0" y="0"/>
                    </a:moveTo>
                    <a:lnTo>
                      <a:pt x="4" y="0"/>
                    </a:lnTo>
                    <a:lnTo>
                      <a:pt x="5" y="0"/>
                    </a:lnTo>
                    <a:lnTo>
                      <a:pt x="5" y="0"/>
                    </a:lnTo>
                    <a:lnTo>
                      <a:pt x="6" y="0"/>
                    </a:lnTo>
                    <a:lnTo>
                      <a:pt x="7" y="1"/>
                    </a:lnTo>
                    <a:lnTo>
                      <a:pt x="8" y="2"/>
                    </a:lnTo>
                    <a:lnTo>
                      <a:pt x="8" y="3"/>
                    </a:lnTo>
                    <a:lnTo>
                      <a:pt x="8" y="6"/>
                    </a:lnTo>
                    <a:lnTo>
                      <a:pt x="8" y="9"/>
                    </a:lnTo>
                    <a:lnTo>
                      <a:pt x="8" y="10"/>
                    </a:lnTo>
                    <a:lnTo>
                      <a:pt x="7" y="11"/>
                    </a:lnTo>
                    <a:lnTo>
                      <a:pt x="11" y="12"/>
                    </a:lnTo>
                    <a:lnTo>
                      <a:pt x="21" y="12"/>
                    </a:lnTo>
                    <a:lnTo>
                      <a:pt x="22" y="12"/>
                    </a:lnTo>
                    <a:lnTo>
                      <a:pt x="23" y="13"/>
                    </a:lnTo>
                    <a:lnTo>
                      <a:pt x="24" y="14"/>
                    </a:lnTo>
                    <a:lnTo>
                      <a:pt x="31" y="18"/>
                    </a:lnTo>
                    <a:lnTo>
                      <a:pt x="32" y="20"/>
                    </a:lnTo>
                    <a:lnTo>
                      <a:pt x="35" y="20"/>
                    </a:lnTo>
                    <a:lnTo>
                      <a:pt x="40" y="21"/>
                    </a:lnTo>
                    <a:lnTo>
                      <a:pt x="41" y="21"/>
                    </a:lnTo>
                    <a:lnTo>
                      <a:pt x="43" y="22"/>
                    </a:lnTo>
                    <a:lnTo>
                      <a:pt x="45" y="24"/>
                    </a:lnTo>
                    <a:lnTo>
                      <a:pt x="48" y="28"/>
                    </a:lnTo>
                    <a:lnTo>
                      <a:pt x="49" y="29"/>
                    </a:lnTo>
                    <a:lnTo>
                      <a:pt x="50" y="29"/>
                    </a:lnTo>
                    <a:lnTo>
                      <a:pt x="51" y="30"/>
                    </a:lnTo>
                    <a:lnTo>
                      <a:pt x="53" y="30"/>
                    </a:lnTo>
                    <a:lnTo>
                      <a:pt x="60" y="30"/>
                    </a:lnTo>
                    <a:lnTo>
                      <a:pt x="61" y="30"/>
                    </a:lnTo>
                    <a:lnTo>
                      <a:pt x="63" y="31"/>
                    </a:lnTo>
                    <a:lnTo>
                      <a:pt x="64" y="33"/>
                    </a:lnTo>
                    <a:lnTo>
                      <a:pt x="65" y="34"/>
                    </a:lnTo>
                    <a:lnTo>
                      <a:pt x="66" y="36"/>
                    </a:lnTo>
                    <a:lnTo>
                      <a:pt x="67" y="37"/>
                    </a:lnTo>
                    <a:lnTo>
                      <a:pt x="67" y="38"/>
                    </a:lnTo>
                    <a:lnTo>
                      <a:pt x="68" y="44"/>
                    </a:lnTo>
                    <a:lnTo>
                      <a:pt x="69" y="46"/>
                    </a:lnTo>
                    <a:lnTo>
                      <a:pt x="70" y="49"/>
                    </a:lnTo>
                    <a:lnTo>
                      <a:pt x="76" y="55"/>
                    </a:lnTo>
                    <a:lnTo>
                      <a:pt x="78" y="56"/>
                    </a:lnTo>
                    <a:lnTo>
                      <a:pt x="79" y="59"/>
                    </a:lnTo>
                    <a:lnTo>
                      <a:pt x="80" y="63"/>
                    </a:lnTo>
                    <a:lnTo>
                      <a:pt x="80" y="66"/>
                    </a:lnTo>
                    <a:lnTo>
                      <a:pt x="80" y="75"/>
                    </a:lnTo>
                    <a:lnTo>
                      <a:pt x="80" y="79"/>
                    </a:lnTo>
                    <a:lnTo>
                      <a:pt x="81" y="82"/>
                    </a:lnTo>
                    <a:lnTo>
                      <a:pt x="83" y="84"/>
                    </a:lnTo>
                    <a:lnTo>
                      <a:pt x="85" y="86"/>
                    </a:lnTo>
                    <a:lnTo>
                      <a:pt x="90" y="89"/>
                    </a:lnTo>
                    <a:lnTo>
                      <a:pt x="91" y="91"/>
                    </a:lnTo>
                    <a:lnTo>
                      <a:pt x="93" y="93"/>
                    </a:lnTo>
                    <a:lnTo>
                      <a:pt x="94" y="97"/>
                    </a:lnTo>
                    <a:lnTo>
                      <a:pt x="94" y="98"/>
                    </a:lnTo>
                    <a:lnTo>
                      <a:pt x="97" y="102"/>
                    </a:lnTo>
                    <a:lnTo>
                      <a:pt x="98" y="103"/>
                    </a:lnTo>
                    <a:lnTo>
                      <a:pt x="98" y="105"/>
                    </a:lnTo>
                    <a:lnTo>
                      <a:pt x="99" y="109"/>
                    </a:lnTo>
                    <a:lnTo>
                      <a:pt x="99" y="112"/>
                    </a:lnTo>
                    <a:lnTo>
                      <a:pt x="99" y="116"/>
                    </a:lnTo>
                    <a:lnTo>
                      <a:pt x="98" y="119"/>
                    </a:lnTo>
                    <a:lnTo>
                      <a:pt x="97" y="121"/>
                    </a:lnTo>
                    <a:lnTo>
                      <a:pt x="96" y="122"/>
                    </a:lnTo>
                    <a:lnTo>
                      <a:pt x="96" y="123"/>
                    </a:lnTo>
                    <a:lnTo>
                      <a:pt x="96" y="125"/>
                    </a:lnTo>
                    <a:lnTo>
                      <a:pt x="92" y="128"/>
                    </a:lnTo>
                    <a:lnTo>
                      <a:pt x="91" y="129"/>
                    </a:lnTo>
                    <a:lnTo>
                      <a:pt x="90" y="131"/>
                    </a:lnTo>
                    <a:lnTo>
                      <a:pt x="89" y="134"/>
                    </a:lnTo>
                    <a:lnTo>
                      <a:pt x="88" y="136"/>
                    </a:lnTo>
                    <a:lnTo>
                      <a:pt x="85" y="148"/>
                    </a:lnTo>
                    <a:lnTo>
                      <a:pt x="85" y="150"/>
                    </a:lnTo>
                    <a:lnTo>
                      <a:pt x="85" y="152"/>
                    </a:lnTo>
                    <a:lnTo>
                      <a:pt x="85" y="154"/>
                    </a:lnTo>
                    <a:lnTo>
                      <a:pt x="85" y="155"/>
                    </a:lnTo>
                    <a:lnTo>
                      <a:pt x="85" y="156"/>
                    </a:lnTo>
                    <a:lnTo>
                      <a:pt x="87" y="160"/>
                    </a:lnTo>
                    <a:lnTo>
                      <a:pt x="87" y="162"/>
                    </a:lnTo>
                    <a:lnTo>
                      <a:pt x="87" y="165"/>
                    </a:lnTo>
                    <a:lnTo>
                      <a:pt x="87" y="167"/>
                    </a:lnTo>
                    <a:lnTo>
                      <a:pt x="86" y="172"/>
                    </a:lnTo>
                    <a:lnTo>
                      <a:pt x="83" y="176"/>
                    </a:lnTo>
                    <a:lnTo>
                      <a:pt x="80" y="178"/>
                    </a:lnTo>
                    <a:lnTo>
                      <a:pt x="77" y="180"/>
                    </a:lnTo>
                    <a:lnTo>
                      <a:pt x="65" y="180"/>
                    </a:lnTo>
                    <a:lnTo>
                      <a:pt x="60" y="18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83" name="Freeform 353">
                <a:extLst>
                  <a:ext uri="{FF2B5EF4-FFF2-40B4-BE49-F238E27FC236}">
                    <a16:creationId xmlns:a16="http://schemas.microsoft.com/office/drawing/2014/main" id="{D8DEC249-30F7-1C51-0893-DB169EF8027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14726" y="3773488"/>
                <a:ext cx="112713" cy="138113"/>
              </a:xfrm>
              <a:custGeom>
                <a:avLst/>
                <a:gdLst>
                  <a:gd name="T0" fmla="*/ 0 w 71"/>
                  <a:gd name="T1" fmla="*/ 87 h 87"/>
                  <a:gd name="T2" fmla="*/ 1 w 71"/>
                  <a:gd name="T3" fmla="*/ 86 h 87"/>
                  <a:gd name="T4" fmla="*/ 2 w 71"/>
                  <a:gd name="T5" fmla="*/ 84 h 87"/>
                  <a:gd name="T6" fmla="*/ 3 w 71"/>
                  <a:gd name="T7" fmla="*/ 82 h 87"/>
                  <a:gd name="T8" fmla="*/ 4 w 71"/>
                  <a:gd name="T9" fmla="*/ 81 h 87"/>
                  <a:gd name="T10" fmla="*/ 6 w 71"/>
                  <a:gd name="T11" fmla="*/ 79 h 87"/>
                  <a:gd name="T12" fmla="*/ 8 w 71"/>
                  <a:gd name="T13" fmla="*/ 79 h 87"/>
                  <a:gd name="T14" fmla="*/ 9 w 71"/>
                  <a:gd name="T15" fmla="*/ 77 h 87"/>
                  <a:gd name="T16" fmla="*/ 18 w 71"/>
                  <a:gd name="T17" fmla="*/ 74 h 87"/>
                  <a:gd name="T18" fmla="*/ 19 w 71"/>
                  <a:gd name="T19" fmla="*/ 73 h 87"/>
                  <a:gd name="T20" fmla="*/ 26 w 71"/>
                  <a:gd name="T21" fmla="*/ 68 h 87"/>
                  <a:gd name="T22" fmla="*/ 27 w 71"/>
                  <a:gd name="T23" fmla="*/ 67 h 87"/>
                  <a:gd name="T24" fmla="*/ 28 w 71"/>
                  <a:gd name="T25" fmla="*/ 67 h 87"/>
                  <a:gd name="T26" fmla="*/ 30 w 71"/>
                  <a:gd name="T27" fmla="*/ 67 h 87"/>
                  <a:gd name="T28" fmla="*/ 32 w 71"/>
                  <a:gd name="T29" fmla="*/ 66 h 87"/>
                  <a:gd name="T30" fmla="*/ 41 w 71"/>
                  <a:gd name="T31" fmla="*/ 69 h 87"/>
                  <a:gd name="T32" fmla="*/ 44 w 71"/>
                  <a:gd name="T33" fmla="*/ 69 h 87"/>
                  <a:gd name="T34" fmla="*/ 45 w 71"/>
                  <a:gd name="T35" fmla="*/ 68 h 87"/>
                  <a:gd name="T36" fmla="*/ 46 w 71"/>
                  <a:gd name="T37" fmla="*/ 68 h 87"/>
                  <a:gd name="T38" fmla="*/ 48 w 71"/>
                  <a:gd name="T39" fmla="*/ 67 h 87"/>
                  <a:gd name="T40" fmla="*/ 49 w 71"/>
                  <a:gd name="T41" fmla="*/ 66 h 87"/>
                  <a:gd name="T42" fmla="*/ 50 w 71"/>
                  <a:gd name="T43" fmla="*/ 65 h 87"/>
                  <a:gd name="T44" fmla="*/ 50 w 71"/>
                  <a:gd name="T45" fmla="*/ 64 h 87"/>
                  <a:gd name="T46" fmla="*/ 53 w 71"/>
                  <a:gd name="T47" fmla="*/ 58 h 87"/>
                  <a:gd name="T48" fmla="*/ 54 w 71"/>
                  <a:gd name="T49" fmla="*/ 56 h 87"/>
                  <a:gd name="T50" fmla="*/ 55 w 71"/>
                  <a:gd name="T51" fmla="*/ 55 h 87"/>
                  <a:gd name="T52" fmla="*/ 56 w 71"/>
                  <a:gd name="T53" fmla="*/ 54 h 87"/>
                  <a:gd name="T54" fmla="*/ 57 w 71"/>
                  <a:gd name="T55" fmla="*/ 53 h 87"/>
                  <a:gd name="T56" fmla="*/ 58 w 71"/>
                  <a:gd name="T57" fmla="*/ 53 h 87"/>
                  <a:gd name="T58" fmla="*/ 62 w 71"/>
                  <a:gd name="T59" fmla="*/ 52 h 87"/>
                  <a:gd name="T60" fmla="*/ 64 w 71"/>
                  <a:gd name="T61" fmla="*/ 52 h 87"/>
                  <a:gd name="T62" fmla="*/ 66 w 71"/>
                  <a:gd name="T63" fmla="*/ 51 h 87"/>
                  <a:gd name="T64" fmla="*/ 68 w 71"/>
                  <a:gd name="T65" fmla="*/ 48 h 87"/>
                  <a:gd name="T66" fmla="*/ 69 w 71"/>
                  <a:gd name="T67" fmla="*/ 45 h 87"/>
                  <a:gd name="T68" fmla="*/ 70 w 71"/>
                  <a:gd name="T69" fmla="*/ 42 h 87"/>
                  <a:gd name="T70" fmla="*/ 71 w 71"/>
                  <a:gd name="T71" fmla="*/ 39 h 87"/>
                  <a:gd name="T72" fmla="*/ 71 w 71"/>
                  <a:gd name="T73" fmla="*/ 35 h 87"/>
                  <a:gd name="T74" fmla="*/ 71 w 71"/>
                  <a:gd name="T75" fmla="*/ 33 h 87"/>
                  <a:gd name="T76" fmla="*/ 69 w 71"/>
                  <a:gd name="T77" fmla="*/ 17 h 87"/>
                  <a:gd name="T78" fmla="*/ 69 w 71"/>
                  <a:gd name="T79" fmla="*/ 15 h 87"/>
                  <a:gd name="T80" fmla="*/ 69 w 71"/>
                  <a:gd name="T81" fmla="*/ 11 h 87"/>
                  <a:gd name="T82" fmla="*/ 70 w 71"/>
                  <a:gd name="T83" fmla="*/ 8 h 87"/>
                  <a:gd name="T84" fmla="*/ 70 w 71"/>
                  <a:gd name="T85" fmla="*/ 5 h 87"/>
                  <a:gd name="T86" fmla="*/ 71 w 71"/>
                  <a:gd name="T87" fmla="*/ 0 h 8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</a:cxnLst>
                <a:rect l="0" t="0" r="r" b="b"/>
                <a:pathLst>
                  <a:path w="71" h="87">
                    <a:moveTo>
                      <a:pt x="0" y="87"/>
                    </a:moveTo>
                    <a:lnTo>
                      <a:pt x="1" y="86"/>
                    </a:lnTo>
                    <a:lnTo>
                      <a:pt x="2" y="84"/>
                    </a:lnTo>
                    <a:lnTo>
                      <a:pt x="3" y="82"/>
                    </a:lnTo>
                    <a:lnTo>
                      <a:pt x="4" y="81"/>
                    </a:lnTo>
                    <a:lnTo>
                      <a:pt x="6" y="79"/>
                    </a:lnTo>
                    <a:lnTo>
                      <a:pt x="8" y="79"/>
                    </a:lnTo>
                    <a:lnTo>
                      <a:pt x="9" y="77"/>
                    </a:lnTo>
                    <a:lnTo>
                      <a:pt x="18" y="74"/>
                    </a:lnTo>
                    <a:lnTo>
                      <a:pt x="19" y="73"/>
                    </a:lnTo>
                    <a:lnTo>
                      <a:pt x="26" y="68"/>
                    </a:lnTo>
                    <a:lnTo>
                      <a:pt x="27" y="67"/>
                    </a:lnTo>
                    <a:lnTo>
                      <a:pt x="28" y="67"/>
                    </a:lnTo>
                    <a:lnTo>
                      <a:pt x="30" y="67"/>
                    </a:lnTo>
                    <a:lnTo>
                      <a:pt x="32" y="66"/>
                    </a:lnTo>
                    <a:lnTo>
                      <a:pt x="41" y="69"/>
                    </a:lnTo>
                    <a:lnTo>
                      <a:pt x="44" y="69"/>
                    </a:lnTo>
                    <a:lnTo>
                      <a:pt x="45" y="68"/>
                    </a:lnTo>
                    <a:lnTo>
                      <a:pt x="46" y="68"/>
                    </a:lnTo>
                    <a:lnTo>
                      <a:pt x="48" y="67"/>
                    </a:lnTo>
                    <a:lnTo>
                      <a:pt x="49" y="66"/>
                    </a:lnTo>
                    <a:lnTo>
                      <a:pt x="50" y="65"/>
                    </a:lnTo>
                    <a:lnTo>
                      <a:pt x="50" y="64"/>
                    </a:lnTo>
                    <a:lnTo>
                      <a:pt x="53" y="58"/>
                    </a:lnTo>
                    <a:lnTo>
                      <a:pt x="54" y="56"/>
                    </a:lnTo>
                    <a:lnTo>
                      <a:pt x="55" y="55"/>
                    </a:lnTo>
                    <a:lnTo>
                      <a:pt x="56" y="54"/>
                    </a:lnTo>
                    <a:lnTo>
                      <a:pt x="57" y="53"/>
                    </a:lnTo>
                    <a:lnTo>
                      <a:pt x="58" y="53"/>
                    </a:lnTo>
                    <a:lnTo>
                      <a:pt x="62" y="52"/>
                    </a:lnTo>
                    <a:lnTo>
                      <a:pt x="64" y="52"/>
                    </a:lnTo>
                    <a:lnTo>
                      <a:pt x="66" y="51"/>
                    </a:lnTo>
                    <a:lnTo>
                      <a:pt x="68" y="48"/>
                    </a:lnTo>
                    <a:lnTo>
                      <a:pt x="69" y="45"/>
                    </a:lnTo>
                    <a:lnTo>
                      <a:pt x="70" y="42"/>
                    </a:lnTo>
                    <a:lnTo>
                      <a:pt x="71" y="39"/>
                    </a:lnTo>
                    <a:lnTo>
                      <a:pt x="71" y="35"/>
                    </a:lnTo>
                    <a:lnTo>
                      <a:pt x="71" y="33"/>
                    </a:lnTo>
                    <a:lnTo>
                      <a:pt x="69" y="17"/>
                    </a:lnTo>
                    <a:lnTo>
                      <a:pt x="69" y="15"/>
                    </a:lnTo>
                    <a:lnTo>
                      <a:pt x="69" y="11"/>
                    </a:lnTo>
                    <a:lnTo>
                      <a:pt x="70" y="8"/>
                    </a:lnTo>
                    <a:lnTo>
                      <a:pt x="70" y="5"/>
                    </a:lnTo>
                    <a:lnTo>
                      <a:pt x="71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84" name="Freeform 354">
                <a:extLst>
                  <a:ext uri="{FF2B5EF4-FFF2-40B4-BE49-F238E27FC236}">
                    <a16:creationId xmlns:a16="http://schemas.microsoft.com/office/drawing/2014/main" id="{938A980E-7863-3096-EDC7-525EEE5E24B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22726" y="3073400"/>
                <a:ext cx="47625" cy="25400"/>
              </a:xfrm>
              <a:custGeom>
                <a:avLst/>
                <a:gdLst>
                  <a:gd name="T0" fmla="*/ 0 w 30"/>
                  <a:gd name="T1" fmla="*/ 16 h 16"/>
                  <a:gd name="T2" fmla="*/ 16 w 30"/>
                  <a:gd name="T3" fmla="*/ 12 h 16"/>
                  <a:gd name="T4" fmla="*/ 24 w 30"/>
                  <a:gd name="T5" fmla="*/ 7 h 16"/>
                  <a:gd name="T6" fmla="*/ 30 w 30"/>
                  <a:gd name="T7" fmla="*/ 0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30" h="16">
                    <a:moveTo>
                      <a:pt x="0" y="16"/>
                    </a:moveTo>
                    <a:lnTo>
                      <a:pt x="16" y="12"/>
                    </a:lnTo>
                    <a:lnTo>
                      <a:pt x="24" y="7"/>
                    </a:lnTo>
                    <a:lnTo>
                      <a:pt x="3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85" name="Freeform 355">
                <a:extLst>
                  <a:ext uri="{FF2B5EF4-FFF2-40B4-BE49-F238E27FC236}">
                    <a16:creationId xmlns:a16="http://schemas.microsoft.com/office/drawing/2014/main" id="{A3B1F4EA-9CA4-9749-4091-122A8125AD2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83038" y="2957513"/>
                <a:ext cx="79375" cy="230188"/>
              </a:xfrm>
              <a:custGeom>
                <a:avLst/>
                <a:gdLst>
                  <a:gd name="T0" fmla="*/ 0 w 50"/>
                  <a:gd name="T1" fmla="*/ 0 h 145"/>
                  <a:gd name="T2" fmla="*/ 2 w 50"/>
                  <a:gd name="T3" fmla="*/ 4 h 145"/>
                  <a:gd name="T4" fmla="*/ 5 w 50"/>
                  <a:gd name="T5" fmla="*/ 25 h 145"/>
                  <a:gd name="T6" fmla="*/ 7 w 50"/>
                  <a:gd name="T7" fmla="*/ 34 h 145"/>
                  <a:gd name="T8" fmla="*/ 8 w 50"/>
                  <a:gd name="T9" fmla="*/ 37 h 145"/>
                  <a:gd name="T10" fmla="*/ 17 w 50"/>
                  <a:gd name="T11" fmla="*/ 57 h 145"/>
                  <a:gd name="T12" fmla="*/ 18 w 50"/>
                  <a:gd name="T13" fmla="*/ 59 h 145"/>
                  <a:gd name="T14" fmla="*/ 19 w 50"/>
                  <a:gd name="T15" fmla="*/ 63 h 145"/>
                  <a:gd name="T16" fmla="*/ 20 w 50"/>
                  <a:gd name="T17" fmla="*/ 76 h 145"/>
                  <a:gd name="T18" fmla="*/ 20 w 50"/>
                  <a:gd name="T19" fmla="*/ 78 h 145"/>
                  <a:gd name="T20" fmla="*/ 20 w 50"/>
                  <a:gd name="T21" fmla="*/ 79 h 145"/>
                  <a:gd name="T22" fmla="*/ 21 w 50"/>
                  <a:gd name="T23" fmla="*/ 81 h 145"/>
                  <a:gd name="T24" fmla="*/ 22 w 50"/>
                  <a:gd name="T25" fmla="*/ 83 h 145"/>
                  <a:gd name="T26" fmla="*/ 23 w 50"/>
                  <a:gd name="T27" fmla="*/ 83 h 145"/>
                  <a:gd name="T28" fmla="*/ 25 w 50"/>
                  <a:gd name="T29" fmla="*/ 86 h 145"/>
                  <a:gd name="T30" fmla="*/ 25 w 50"/>
                  <a:gd name="T31" fmla="*/ 87 h 145"/>
                  <a:gd name="T32" fmla="*/ 26 w 50"/>
                  <a:gd name="T33" fmla="*/ 87 h 145"/>
                  <a:gd name="T34" fmla="*/ 26 w 50"/>
                  <a:gd name="T35" fmla="*/ 89 h 145"/>
                  <a:gd name="T36" fmla="*/ 26 w 50"/>
                  <a:gd name="T37" fmla="*/ 91 h 145"/>
                  <a:gd name="T38" fmla="*/ 26 w 50"/>
                  <a:gd name="T39" fmla="*/ 93 h 145"/>
                  <a:gd name="T40" fmla="*/ 25 w 50"/>
                  <a:gd name="T41" fmla="*/ 98 h 145"/>
                  <a:gd name="T42" fmla="*/ 25 w 50"/>
                  <a:gd name="T43" fmla="*/ 101 h 145"/>
                  <a:gd name="T44" fmla="*/ 25 w 50"/>
                  <a:gd name="T45" fmla="*/ 103 h 145"/>
                  <a:gd name="T46" fmla="*/ 25 w 50"/>
                  <a:gd name="T47" fmla="*/ 104 h 145"/>
                  <a:gd name="T48" fmla="*/ 26 w 50"/>
                  <a:gd name="T49" fmla="*/ 106 h 145"/>
                  <a:gd name="T50" fmla="*/ 27 w 50"/>
                  <a:gd name="T51" fmla="*/ 106 h 145"/>
                  <a:gd name="T52" fmla="*/ 30 w 50"/>
                  <a:gd name="T53" fmla="*/ 109 h 145"/>
                  <a:gd name="T54" fmla="*/ 31 w 50"/>
                  <a:gd name="T55" fmla="*/ 113 h 145"/>
                  <a:gd name="T56" fmla="*/ 32 w 50"/>
                  <a:gd name="T57" fmla="*/ 115 h 145"/>
                  <a:gd name="T58" fmla="*/ 32 w 50"/>
                  <a:gd name="T59" fmla="*/ 119 h 145"/>
                  <a:gd name="T60" fmla="*/ 32 w 50"/>
                  <a:gd name="T61" fmla="*/ 123 h 145"/>
                  <a:gd name="T62" fmla="*/ 32 w 50"/>
                  <a:gd name="T63" fmla="*/ 124 h 145"/>
                  <a:gd name="T64" fmla="*/ 33 w 50"/>
                  <a:gd name="T65" fmla="*/ 126 h 145"/>
                  <a:gd name="T66" fmla="*/ 33 w 50"/>
                  <a:gd name="T67" fmla="*/ 127 h 145"/>
                  <a:gd name="T68" fmla="*/ 34 w 50"/>
                  <a:gd name="T69" fmla="*/ 129 h 145"/>
                  <a:gd name="T70" fmla="*/ 36 w 50"/>
                  <a:gd name="T71" fmla="*/ 131 h 145"/>
                  <a:gd name="T72" fmla="*/ 43 w 50"/>
                  <a:gd name="T73" fmla="*/ 139 h 145"/>
                  <a:gd name="T74" fmla="*/ 50 w 50"/>
                  <a:gd name="T75" fmla="*/ 145 h 1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</a:cxnLst>
                <a:rect l="0" t="0" r="r" b="b"/>
                <a:pathLst>
                  <a:path w="50" h="145">
                    <a:moveTo>
                      <a:pt x="0" y="0"/>
                    </a:moveTo>
                    <a:lnTo>
                      <a:pt x="2" y="4"/>
                    </a:lnTo>
                    <a:lnTo>
                      <a:pt x="5" y="25"/>
                    </a:lnTo>
                    <a:lnTo>
                      <a:pt x="7" y="34"/>
                    </a:lnTo>
                    <a:lnTo>
                      <a:pt x="8" y="37"/>
                    </a:lnTo>
                    <a:lnTo>
                      <a:pt x="17" y="57"/>
                    </a:lnTo>
                    <a:lnTo>
                      <a:pt x="18" y="59"/>
                    </a:lnTo>
                    <a:lnTo>
                      <a:pt x="19" y="63"/>
                    </a:lnTo>
                    <a:lnTo>
                      <a:pt x="20" y="76"/>
                    </a:lnTo>
                    <a:lnTo>
                      <a:pt x="20" y="78"/>
                    </a:lnTo>
                    <a:lnTo>
                      <a:pt x="20" y="79"/>
                    </a:lnTo>
                    <a:lnTo>
                      <a:pt x="21" y="81"/>
                    </a:lnTo>
                    <a:lnTo>
                      <a:pt x="22" y="83"/>
                    </a:lnTo>
                    <a:lnTo>
                      <a:pt x="23" y="83"/>
                    </a:lnTo>
                    <a:lnTo>
                      <a:pt x="25" y="86"/>
                    </a:lnTo>
                    <a:lnTo>
                      <a:pt x="25" y="87"/>
                    </a:lnTo>
                    <a:lnTo>
                      <a:pt x="26" y="87"/>
                    </a:lnTo>
                    <a:lnTo>
                      <a:pt x="26" y="89"/>
                    </a:lnTo>
                    <a:lnTo>
                      <a:pt x="26" y="91"/>
                    </a:lnTo>
                    <a:lnTo>
                      <a:pt x="26" y="93"/>
                    </a:lnTo>
                    <a:lnTo>
                      <a:pt x="25" y="98"/>
                    </a:lnTo>
                    <a:lnTo>
                      <a:pt x="25" y="101"/>
                    </a:lnTo>
                    <a:lnTo>
                      <a:pt x="25" y="103"/>
                    </a:lnTo>
                    <a:lnTo>
                      <a:pt x="25" y="104"/>
                    </a:lnTo>
                    <a:lnTo>
                      <a:pt x="26" y="106"/>
                    </a:lnTo>
                    <a:lnTo>
                      <a:pt x="27" y="106"/>
                    </a:lnTo>
                    <a:lnTo>
                      <a:pt x="30" y="109"/>
                    </a:lnTo>
                    <a:lnTo>
                      <a:pt x="31" y="113"/>
                    </a:lnTo>
                    <a:lnTo>
                      <a:pt x="32" y="115"/>
                    </a:lnTo>
                    <a:lnTo>
                      <a:pt x="32" y="119"/>
                    </a:lnTo>
                    <a:lnTo>
                      <a:pt x="32" y="123"/>
                    </a:lnTo>
                    <a:lnTo>
                      <a:pt x="32" y="124"/>
                    </a:lnTo>
                    <a:lnTo>
                      <a:pt x="33" y="126"/>
                    </a:lnTo>
                    <a:lnTo>
                      <a:pt x="33" y="127"/>
                    </a:lnTo>
                    <a:lnTo>
                      <a:pt x="34" y="129"/>
                    </a:lnTo>
                    <a:lnTo>
                      <a:pt x="36" y="131"/>
                    </a:lnTo>
                    <a:lnTo>
                      <a:pt x="43" y="139"/>
                    </a:lnTo>
                    <a:lnTo>
                      <a:pt x="50" y="14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86" name="Freeform 356">
                <a:extLst>
                  <a:ext uri="{FF2B5EF4-FFF2-40B4-BE49-F238E27FC236}">
                    <a16:creationId xmlns:a16="http://schemas.microsoft.com/office/drawing/2014/main" id="{96DDB438-81D2-B2FC-1E1D-AC7F1B0787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71938" y="1785938"/>
                <a:ext cx="34925" cy="25400"/>
              </a:xfrm>
              <a:custGeom>
                <a:avLst/>
                <a:gdLst>
                  <a:gd name="T0" fmla="*/ 0 w 22"/>
                  <a:gd name="T1" fmla="*/ 0 h 16"/>
                  <a:gd name="T2" fmla="*/ 2 w 22"/>
                  <a:gd name="T3" fmla="*/ 1 h 16"/>
                  <a:gd name="T4" fmla="*/ 4 w 22"/>
                  <a:gd name="T5" fmla="*/ 3 h 16"/>
                  <a:gd name="T6" fmla="*/ 10 w 22"/>
                  <a:gd name="T7" fmla="*/ 13 h 16"/>
                  <a:gd name="T8" fmla="*/ 12 w 22"/>
                  <a:gd name="T9" fmla="*/ 14 h 16"/>
                  <a:gd name="T10" fmla="*/ 12 w 22"/>
                  <a:gd name="T11" fmla="*/ 15 h 16"/>
                  <a:gd name="T12" fmla="*/ 13 w 22"/>
                  <a:gd name="T13" fmla="*/ 16 h 16"/>
                  <a:gd name="T14" fmla="*/ 14 w 22"/>
                  <a:gd name="T15" fmla="*/ 16 h 16"/>
                  <a:gd name="T16" fmla="*/ 19 w 22"/>
                  <a:gd name="T17" fmla="*/ 14 h 16"/>
                  <a:gd name="T18" fmla="*/ 20 w 22"/>
                  <a:gd name="T19" fmla="*/ 14 h 16"/>
                  <a:gd name="T20" fmla="*/ 22 w 22"/>
                  <a:gd name="T21" fmla="*/ 12 h 16"/>
                  <a:gd name="T22" fmla="*/ 22 w 22"/>
                  <a:gd name="T23" fmla="*/ 11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22" h="16">
                    <a:moveTo>
                      <a:pt x="0" y="0"/>
                    </a:moveTo>
                    <a:lnTo>
                      <a:pt x="2" y="1"/>
                    </a:lnTo>
                    <a:lnTo>
                      <a:pt x="4" y="3"/>
                    </a:lnTo>
                    <a:lnTo>
                      <a:pt x="10" y="13"/>
                    </a:lnTo>
                    <a:lnTo>
                      <a:pt x="12" y="14"/>
                    </a:lnTo>
                    <a:lnTo>
                      <a:pt x="12" y="15"/>
                    </a:lnTo>
                    <a:lnTo>
                      <a:pt x="13" y="16"/>
                    </a:lnTo>
                    <a:lnTo>
                      <a:pt x="14" y="16"/>
                    </a:lnTo>
                    <a:lnTo>
                      <a:pt x="19" y="14"/>
                    </a:lnTo>
                    <a:lnTo>
                      <a:pt x="20" y="14"/>
                    </a:lnTo>
                    <a:lnTo>
                      <a:pt x="22" y="12"/>
                    </a:lnTo>
                    <a:lnTo>
                      <a:pt x="22" y="1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87" name="Freeform 357">
                <a:extLst>
                  <a:ext uri="{FF2B5EF4-FFF2-40B4-BE49-F238E27FC236}">
                    <a16:creationId xmlns:a16="http://schemas.microsoft.com/office/drawing/2014/main" id="{F44317A9-6E87-38A3-D058-09EB8D230C95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019551" y="1774825"/>
                <a:ext cx="58738" cy="77788"/>
              </a:xfrm>
              <a:custGeom>
                <a:avLst/>
                <a:gdLst>
                  <a:gd name="T0" fmla="*/ 31 w 37"/>
                  <a:gd name="T1" fmla="*/ 35 h 49"/>
                  <a:gd name="T2" fmla="*/ 29 w 37"/>
                  <a:gd name="T3" fmla="*/ 37 h 49"/>
                  <a:gd name="T4" fmla="*/ 28 w 37"/>
                  <a:gd name="T5" fmla="*/ 38 h 49"/>
                  <a:gd name="T6" fmla="*/ 28 w 37"/>
                  <a:gd name="T7" fmla="*/ 40 h 49"/>
                  <a:gd name="T8" fmla="*/ 27 w 37"/>
                  <a:gd name="T9" fmla="*/ 41 h 49"/>
                  <a:gd name="T10" fmla="*/ 27 w 37"/>
                  <a:gd name="T11" fmla="*/ 42 h 49"/>
                  <a:gd name="T12" fmla="*/ 27 w 37"/>
                  <a:gd name="T13" fmla="*/ 44 h 49"/>
                  <a:gd name="T14" fmla="*/ 27 w 37"/>
                  <a:gd name="T15" fmla="*/ 45 h 49"/>
                  <a:gd name="T16" fmla="*/ 27 w 37"/>
                  <a:gd name="T17" fmla="*/ 49 h 49"/>
                  <a:gd name="T18" fmla="*/ 24 w 37"/>
                  <a:gd name="T19" fmla="*/ 3 h 49"/>
                  <a:gd name="T20" fmla="*/ 29 w 37"/>
                  <a:gd name="T21" fmla="*/ 4 h 49"/>
                  <a:gd name="T22" fmla="*/ 30 w 37"/>
                  <a:gd name="T23" fmla="*/ 4 h 49"/>
                  <a:gd name="T24" fmla="*/ 31 w 37"/>
                  <a:gd name="T25" fmla="*/ 5 h 49"/>
                  <a:gd name="T26" fmla="*/ 32 w 37"/>
                  <a:gd name="T27" fmla="*/ 5 h 49"/>
                  <a:gd name="T28" fmla="*/ 34 w 37"/>
                  <a:gd name="T29" fmla="*/ 8 h 49"/>
                  <a:gd name="T30" fmla="*/ 34 w 37"/>
                  <a:gd name="T31" fmla="*/ 10 h 49"/>
                  <a:gd name="T32" fmla="*/ 35 w 37"/>
                  <a:gd name="T33" fmla="*/ 12 h 49"/>
                  <a:gd name="T34" fmla="*/ 35 w 37"/>
                  <a:gd name="T35" fmla="*/ 13 h 49"/>
                  <a:gd name="T36" fmla="*/ 35 w 37"/>
                  <a:gd name="T37" fmla="*/ 17 h 49"/>
                  <a:gd name="T38" fmla="*/ 35 w 37"/>
                  <a:gd name="T39" fmla="*/ 18 h 49"/>
                  <a:gd name="T40" fmla="*/ 35 w 37"/>
                  <a:gd name="T41" fmla="*/ 20 h 49"/>
                  <a:gd name="T42" fmla="*/ 37 w 37"/>
                  <a:gd name="T43" fmla="*/ 23 h 49"/>
                  <a:gd name="T44" fmla="*/ 37 w 37"/>
                  <a:gd name="T45" fmla="*/ 23 h 49"/>
                  <a:gd name="T46" fmla="*/ 37 w 37"/>
                  <a:gd name="T47" fmla="*/ 24 h 49"/>
                  <a:gd name="T48" fmla="*/ 37 w 37"/>
                  <a:gd name="T49" fmla="*/ 25 h 49"/>
                  <a:gd name="T50" fmla="*/ 37 w 37"/>
                  <a:gd name="T51" fmla="*/ 26 h 49"/>
                  <a:gd name="T52" fmla="*/ 0 w 37"/>
                  <a:gd name="T53" fmla="*/ 4 h 49"/>
                  <a:gd name="T54" fmla="*/ 3 w 37"/>
                  <a:gd name="T55" fmla="*/ 3 h 49"/>
                  <a:gd name="T56" fmla="*/ 7 w 37"/>
                  <a:gd name="T57" fmla="*/ 2 h 49"/>
                  <a:gd name="T58" fmla="*/ 11 w 37"/>
                  <a:gd name="T59" fmla="*/ 0 h 49"/>
                  <a:gd name="T60" fmla="*/ 14 w 37"/>
                  <a:gd name="T61" fmla="*/ 0 h 49"/>
                  <a:gd name="T62" fmla="*/ 17 w 37"/>
                  <a:gd name="T63" fmla="*/ 0 h 49"/>
                  <a:gd name="T64" fmla="*/ 18 w 37"/>
                  <a:gd name="T65" fmla="*/ 1 h 4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</a:cxnLst>
                <a:rect l="0" t="0" r="r" b="b"/>
                <a:pathLst>
                  <a:path w="37" h="49">
                    <a:moveTo>
                      <a:pt x="31" y="35"/>
                    </a:moveTo>
                    <a:lnTo>
                      <a:pt x="29" y="37"/>
                    </a:lnTo>
                    <a:lnTo>
                      <a:pt x="28" y="38"/>
                    </a:lnTo>
                    <a:lnTo>
                      <a:pt x="28" y="40"/>
                    </a:lnTo>
                    <a:lnTo>
                      <a:pt x="27" y="41"/>
                    </a:lnTo>
                    <a:lnTo>
                      <a:pt x="27" y="42"/>
                    </a:lnTo>
                    <a:lnTo>
                      <a:pt x="27" y="44"/>
                    </a:lnTo>
                    <a:lnTo>
                      <a:pt x="27" y="45"/>
                    </a:lnTo>
                    <a:lnTo>
                      <a:pt x="27" y="49"/>
                    </a:lnTo>
                    <a:moveTo>
                      <a:pt x="24" y="3"/>
                    </a:moveTo>
                    <a:lnTo>
                      <a:pt x="29" y="4"/>
                    </a:lnTo>
                    <a:lnTo>
                      <a:pt x="30" y="4"/>
                    </a:lnTo>
                    <a:lnTo>
                      <a:pt x="31" y="5"/>
                    </a:lnTo>
                    <a:lnTo>
                      <a:pt x="32" y="5"/>
                    </a:lnTo>
                    <a:lnTo>
                      <a:pt x="34" y="8"/>
                    </a:lnTo>
                    <a:lnTo>
                      <a:pt x="34" y="10"/>
                    </a:lnTo>
                    <a:lnTo>
                      <a:pt x="35" y="12"/>
                    </a:lnTo>
                    <a:lnTo>
                      <a:pt x="35" y="13"/>
                    </a:lnTo>
                    <a:lnTo>
                      <a:pt x="35" y="17"/>
                    </a:lnTo>
                    <a:lnTo>
                      <a:pt x="35" y="18"/>
                    </a:lnTo>
                    <a:lnTo>
                      <a:pt x="35" y="20"/>
                    </a:lnTo>
                    <a:lnTo>
                      <a:pt x="37" y="23"/>
                    </a:lnTo>
                    <a:lnTo>
                      <a:pt x="37" y="23"/>
                    </a:lnTo>
                    <a:lnTo>
                      <a:pt x="37" y="24"/>
                    </a:lnTo>
                    <a:lnTo>
                      <a:pt x="37" y="25"/>
                    </a:lnTo>
                    <a:lnTo>
                      <a:pt x="37" y="26"/>
                    </a:lnTo>
                    <a:moveTo>
                      <a:pt x="0" y="4"/>
                    </a:moveTo>
                    <a:lnTo>
                      <a:pt x="3" y="3"/>
                    </a:lnTo>
                    <a:moveTo>
                      <a:pt x="7" y="2"/>
                    </a:moveTo>
                    <a:lnTo>
                      <a:pt x="11" y="0"/>
                    </a:lnTo>
                    <a:lnTo>
                      <a:pt x="14" y="0"/>
                    </a:lnTo>
                    <a:lnTo>
                      <a:pt x="17" y="0"/>
                    </a:lnTo>
                    <a:lnTo>
                      <a:pt x="18" y="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88" name="Freeform 358">
                <a:extLst>
                  <a:ext uri="{FF2B5EF4-FFF2-40B4-BE49-F238E27FC236}">
                    <a16:creationId xmlns:a16="http://schemas.microsoft.com/office/drawing/2014/main" id="{C60B4C87-564D-3315-EC01-8066C8271C7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02101" y="2216150"/>
                <a:ext cx="71438" cy="160338"/>
              </a:xfrm>
              <a:custGeom>
                <a:avLst/>
                <a:gdLst>
                  <a:gd name="T0" fmla="*/ 0 w 45"/>
                  <a:gd name="T1" fmla="*/ 101 h 101"/>
                  <a:gd name="T2" fmla="*/ 2 w 45"/>
                  <a:gd name="T3" fmla="*/ 97 h 101"/>
                  <a:gd name="T4" fmla="*/ 3 w 45"/>
                  <a:gd name="T5" fmla="*/ 95 h 101"/>
                  <a:gd name="T6" fmla="*/ 3 w 45"/>
                  <a:gd name="T7" fmla="*/ 94 h 101"/>
                  <a:gd name="T8" fmla="*/ 8 w 45"/>
                  <a:gd name="T9" fmla="*/ 88 h 101"/>
                  <a:gd name="T10" fmla="*/ 10 w 45"/>
                  <a:gd name="T11" fmla="*/ 85 h 101"/>
                  <a:gd name="T12" fmla="*/ 12 w 45"/>
                  <a:gd name="T13" fmla="*/ 81 h 101"/>
                  <a:gd name="T14" fmla="*/ 12 w 45"/>
                  <a:gd name="T15" fmla="*/ 76 h 101"/>
                  <a:gd name="T16" fmla="*/ 13 w 45"/>
                  <a:gd name="T17" fmla="*/ 71 h 101"/>
                  <a:gd name="T18" fmla="*/ 14 w 45"/>
                  <a:gd name="T19" fmla="*/ 67 h 101"/>
                  <a:gd name="T20" fmla="*/ 16 w 45"/>
                  <a:gd name="T21" fmla="*/ 62 h 101"/>
                  <a:gd name="T22" fmla="*/ 18 w 45"/>
                  <a:gd name="T23" fmla="*/ 59 h 101"/>
                  <a:gd name="T24" fmla="*/ 21 w 45"/>
                  <a:gd name="T25" fmla="*/ 57 h 101"/>
                  <a:gd name="T26" fmla="*/ 22 w 45"/>
                  <a:gd name="T27" fmla="*/ 55 h 101"/>
                  <a:gd name="T28" fmla="*/ 25 w 45"/>
                  <a:gd name="T29" fmla="*/ 53 h 101"/>
                  <a:gd name="T30" fmla="*/ 28 w 45"/>
                  <a:gd name="T31" fmla="*/ 52 h 101"/>
                  <a:gd name="T32" fmla="*/ 30 w 45"/>
                  <a:gd name="T33" fmla="*/ 52 h 101"/>
                  <a:gd name="T34" fmla="*/ 35 w 45"/>
                  <a:gd name="T35" fmla="*/ 53 h 101"/>
                  <a:gd name="T36" fmla="*/ 38 w 45"/>
                  <a:gd name="T37" fmla="*/ 53 h 101"/>
                  <a:gd name="T38" fmla="*/ 39 w 45"/>
                  <a:gd name="T39" fmla="*/ 52 h 101"/>
                  <a:gd name="T40" fmla="*/ 41 w 45"/>
                  <a:gd name="T41" fmla="*/ 50 h 101"/>
                  <a:gd name="T42" fmla="*/ 42 w 45"/>
                  <a:gd name="T43" fmla="*/ 49 h 101"/>
                  <a:gd name="T44" fmla="*/ 42 w 45"/>
                  <a:gd name="T45" fmla="*/ 48 h 101"/>
                  <a:gd name="T46" fmla="*/ 43 w 45"/>
                  <a:gd name="T47" fmla="*/ 47 h 101"/>
                  <a:gd name="T48" fmla="*/ 43 w 45"/>
                  <a:gd name="T49" fmla="*/ 44 h 101"/>
                  <a:gd name="T50" fmla="*/ 44 w 45"/>
                  <a:gd name="T51" fmla="*/ 41 h 101"/>
                  <a:gd name="T52" fmla="*/ 45 w 45"/>
                  <a:gd name="T53" fmla="*/ 35 h 101"/>
                  <a:gd name="T54" fmla="*/ 45 w 45"/>
                  <a:gd name="T55" fmla="*/ 32 h 101"/>
                  <a:gd name="T56" fmla="*/ 45 w 45"/>
                  <a:gd name="T57" fmla="*/ 30 h 101"/>
                  <a:gd name="T58" fmla="*/ 44 w 45"/>
                  <a:gd name="T59" fmla="*/ 29 h 101"/>
                  <a:gd name="T60" fmla="*/ 44 w 45"/>
                  <a:gd name="T61" fmla="*/ 28 h 101"/>
                  <a:gd name="T62" fmla="*/ 44 w 45"/>
                  <a:gd name="T63" fmla="*/ 28 h 101"/>
                  <a:gd name="T64" fmla="*/ 42 w 45"/>
                  <a:gd name="T65" fmla="*/ 26 h 101"/>
                  <a:gd name="T66" fmla="*/ 33 w 45"/>
                  <a:gd name="T67" fmla="*/ 14 h 101"/>
                  <a:gd name="T68" fmla="*/ 32 w 45"/>
                  <a:gd name="T69" fmla="*/ 12 h 101"/>
                  <a:gd name="T70" fmla="*/ 31 w 45"/>
                  <a:gd name="T71" fmla="*/ 11 h 101"/>
                  <a:gd name="T72" fmla="*/ 31 w 45"/>
                  <a:gd name="T73" fmla="*/ 8 h 101"/>
                  <a:gd name="T74" fmla="*/ 30 w 45"/>
                  <a:gd name="T75" fmla="*/ 5 h 101"/>
                  <a:gd name="T76" fmla="*/ 30 w 45"/>
                  <a:gd name="T77" fmla="*/ 2 h 101"/>
                  <a:gd name="T78" fmla="*/ 30 w 45"/>
                  <a:gd name="T79" fmla="*/ 0 h 101"/>
                  <a:gd name="T80" fmla="*/ 29 w 45"/>
                  <a:gd name="T81" fmla="*/ 0 h 10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45" h="101">
                    <a:moveTo>
                      <a:pt x="0" y="101"/>
                    </a:moveTo>
                    <a:lnTo>
                      <a:pt x="2" y="97"/>
                    </a:lnTo>
                    <a:lnTo>
                      <a:pt x="3" y="95"/>
                    </a:lnTo>
                    <a:lnTo>
                      <a:pt x="3" y="94"/>
                    </a:lnTo>
                    <a:lnTo>
                      <a:pt x="8" y="88"/>
                    </a:lnTo>
                    <a:lnTo>
                      <a:pt x="10" y="85"/>
                    </a:lnTo>
                    <a:lnTo>
                      <a:pt x="12" y="81"/>
                    </a:lnTo>
                    <a:lnTo>
                      <a:pt x="12" y="76"/>
                    </a:lnTo>
                    <a:lnTo>
                      <a:pt x="13" y="71"/>
                    </a:lnTo>
                    <a:lnTo>
                      <a:pt x="14" y="67"/>
                    </a:lnTo>
                    <a:lnTo>
                      <a:pt x="16" y="62"/>
                    </a:lnTo>
                    <a:lnTo>
                      <a:pt x="18" y="59"/>
                    </a:lnTo>
                    <a:lnTo>
                      <a:pt x="21" y="57"/>
                    </a:lnTo>
                    <a:lnTo>
                      <a:pt x="22" y="55"/>
                    </a:lnTo>
                    <a:lnTo>
                      <a:pt x="25" y="53"/>
                    </a:lnTo>
                    <a:lnTo>
                      <a:pt x="28" y="52"/>
                    </a:lnTo>
                    <a:lnTo>
                      <a:pt x="30" y="52"/>
                    </a:lnTo>
                    <a:lnTo>
                      <a:pt x="35" y="53"/>
                    </a:lnTo>
                    <a:lnTo>
                      <a:pt x="38" y="53"/>
                    </a:lnTo>
                    <a:lnTo>
                      <a:pt x="39" y="52"/>
                    </a:lnTo>
                    <a:lnTo>
                      <a:pt x="41" y="50"/>
                    </a:lnTo>
                    <a:lnTo>
                      <a:pt x="42" y="49"/>
                    </a:lnTo>
                    <a:lnTo>
                      <a:pt x="42" y="48"/>
                    </a:lnTo>
                    <a:lnTo>
                      <a:pt x="43" y="47"/>
                    </a:lnTo>
                    <a:lnTo>
                      <a:pt x="43" y="44"/>
                    </a:lnTo>
                    <a:lnTo>
                      <a:pt x="44" y="41"/>
                    </a:lnTo>
                    <a:lnTo>
                      <a:pt x="45" y="35"/>
                    </a:lnTo>
                    <a:lnTo>
                      <a:pt x="45" y="32"/>
                    </a:lnTo>
                    <a:lnTo>
                      <a:pt x="45" y="30"/>
                    </a:lnTo>
                    <a:lnTo>
                      <a:pt x="44" y="29"/>
                    </a:lnTo>
                    <a:lnTo>
                      <a:pt x="44" y="28"/>
                    </a:lnTo>
                    <a:lnTo>
                      <a:pt x="44" y="28"/>
                    </a:lnTo>
                    <a:lnTo>
                      <a:pt x="42" y="26"/>
                    </a:lnTo>
                    <a:lnTo>
                      <a:pt x="33" y="14"/>
                    </a:lnTo>
                    <a:lnTo>
                      <a:pt x="32" y="12"/>
                    </a:lnTo>
                    <a:lnTo>
                      <a:pt x="31" y="11"/>
                    </a:lnTo>
                    <a:lnTo>
                      <a:pt x="31" y="8"/>
                    </a:lnTo>
                    <a:lnTo>
                      <a:pt x="30" y="5"/>
                    </a:lnTo>
                    <a:lnTo>
                      <a:pt x="30" y="2"/>
                    </a:lnTo>
                    <a:lnTo>
                      <a:pt x="30" y="0"/>
                    </a:lnTo>
                    <a:lnTo>
                      <a:pt x="29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89" name="Freeform 359">
                <a:extLst>
                  <a:ext uri="{FF2B5EF4-FFF2-40B4-BE49-F238E27FC236}">
                    <a16:creationId xmlns:a16="http://schemas.microsoft.com/office/drawing/2014/main" id="{21ABFBD4-C019-4997-8F5D-6914A525408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68751" y="2190750"/>
                <a:ext cx="179388" cy="42863"/>
              </a:xfrm>
              <a:custGeom>
                <a:avLst/>
                <a:gdLst>
                  <a:gd name="T0" fmla="*/ 113 w 113"/>
                  <a:gd name="T1" fmla="*/ 16 h 27"/>
                  <a:gd name="T2" fmla="*/ 110 w 113"/>
                  <a:gd name="T3" fmla="*/ 15 h 27"/>
                  <a:gd name="T4" fmla="*/ 109 w 113"/>
                  <a:gd name="T5" fmla="*/ 14 h 27"/>
                  <a:gd name="T6" fmla="*/ 106 w 113"/>
                  <a:gd name="T7" fmla="*/ 15 h 27"/>
                  <a:gd name="T8" fmla="*/ 105 w 113"/>
                  <a:gd name="T9" fmla="*/ 15 h 27"/>
                  <a:gd name="T10" fmla="*/ 105 w 113"/>
                  <a:gd name="T11" fmla="*/ 16 h 27"/>
                  <a:gd name="T12" fmla="*/ 96 w 113"/>
                  <a:gd name="T13" fmla="*/ 23 h 27"/>
                  <a:gd name="T14" fmla="*/ 95 w 113"/>
                  <a:gd name="T15" fmla="*/ 24 h 27"/>
                  <a:gd name="T16" fmla="*/ 92 w 113"/>
                  <a:gd name="T17" fmla="*/ 25 h 27"/>
                  <a:gd name="T18" fmla="*/ 89 w 113"/>
                  <a:gd name="T19" fmla="*/ 26 h 27"/>
                  <a:gd name="T20" fmla="*/ 87 w 113"/>
                  <a:gd name="T21" fmla="*/ 27 h 27"/>
                  <a:gd name="T22" fmla="*/ 84 w 113"/>
                  <a:gd name="T23" fmla="*/ 27 h 27"/>
                  <a:gd name="T24" fmla="*/ 82 w 113"/>
                  <a:gd name="T25" fmla="*/ 27 h 27"/>
                  <a:gd name="T26" fmla="*/ 80 w 113"/>
                  <a:gd name="T27" fmla="*/ 26 h 27"/>
                  <a:gd name="T28" fmla="*/ 79 w 113"/>
                  <a:gd name="T29" fmla="*/ 26 h 27"/>
                  <a:gd name="T30" fmla="*/ 77 w 113"/>
                  <a:gd name="T31" fmla="*/ 24 h 27"/>
                  <a:gd name="T32" fmla="*/ 70 w 113"/>
                  <a:gd name="T33" fmla="*/ 16 h 27"/>
                  <a:gd name="T34" fmla="*/ 68 w 113"/>
                  <a:gd name="T35" fmla="*/ 14 h 27"/>
                  <a:gd name="T36" fmla="*/ 65 w 113"/>
                  <a:gd name="T37" fmla="*/ 12 h 27"/>
                  <a:gd name="T38" fmla="*/ 59 w 113"/>
                  <a:gd name="T39" fmla="*/ 10 h 27"/>
                  <a:gd name="T40" fmla="*/ 48 w 113"/>
                  <a:gd name="T41" fmla="*/ 9 h 27"/>
                  <a:gd name="T42" fmla="*/ 26 w 113"/>
                  <a:gd name="T43" fmla="*/ 1 h 27"/>
                  <a:gd name="T44" fmla="*/ 23 w 113"/>
                  <a:gd name="T45" fmla="*/ 0 h 27"/>
                  <a:gd name="T46" fmla="*/ 18 w 113"/>
                  <a:gd name="T47" fmla="*/ 1 h 27"/>
                  <a:gd name="T48" fmla="*/ 0 w 113"/>
                  <a:gd name="T49" fmla="*/ 10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</a:cxnLst>
                <a:rect l="0" t="0" r="r" b="b"/>
                <a:pathLst>
                  <a:path w="113" h="27">
                    <a:moveTo>
                      <a:pt x="113" y="16"/>
                    </a:moveTo>
                    <a:lnTo>
                      <a:pt x="110" y="15"/>
                    </a:lnTo>
                    <a:lnTo>
                      <a:pt x="109" y="14"/>
                    </a:lnTo>
                    <a:lnTo>
                      <a:pt x="106" y="15"/>
                    </a:lnTo>
                    <a:lnTo>
                      <a:pt x="105" y="15"/>
                    </a:lnTo>
                    <a:lnTo>
                      <a:pt x="105" y="16"/>
                    </a:lnTo>
                    <a:lnTo>
                      <a:pt x="96" y="23"/>
                    </a:lnTo>
                    <a:lnTo>
                      <a:pt x="95" y="24"/>
                    </a:lnTo>
                    <a:lnTo>
                      <a:pt x="92" y="25"/>
                    </a:lnTo>
                    <a:lnTo>
                      <a:pt x="89" y="26"/>
                    </a:lnTo>
                    <a:lnTo>
                      <a:pt x="87" y="27"/>
                    </a:lnTo>
                    <a:lnTo>
                      <a:pt x="84" y="27"/>
                    </a:lnTo>
                    <a:lnTo>
                      <a:pt x="82" y="27"/>
                    </a:lnTo>
                    <a:lnTo>
                      <a:pt x="80" y="26"/>
                    </a:lnTo>
                    <a:lnTo>
                      <a:pt x="79" y="26"/>
                    </a:lnTo>
                    <a:lnTo>
                      <a:pt x="77" y="24"/>
                    </a:lnTo>
                    <a:lnTo>
                      <a:pt x="70" y="16"/>
                    </a:lnTo>
                    <a:lnTo>
                      <a:pt x="68" y="14"/>
                    </a:lnTo>
                    <a:lnTo>
                      <a:pt x="65" y="12"/>
                    </a:lnTo>
                    <a:lnTo>
                      <a:pt x="59" y="10"/>
                    </a:lnTo>
                    <a:lnTo>
                      <a:pt x="48" y="9"/>
                    </a:lnTo>
                    <a:lnTo>
                      <a:pt x="26" y="1"/>
                    </a:lnTo>
                    <a:lnTo>
                      <a:pt x="23" y="0"/>
                    </a:lnTo>
                    <a:lnTo>
                      <a:pt x="18" y="1"/>
                    </a:lnTo>
                    <a:lnTo>
                      <a:pt x="0" y="1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90" name="Freeform 360">
                <a:extLst>
                  <a:ext uri="{FF2B5EF4-FFF2-40B4-BE49-F238E27FC236}">
                    <a16:creationId xmlns:a16="http://schemas.microsoft.com/office/drawing/2014/main" id="{E08AAF55-3305-22F9-06F1-E966AF26674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68688" y="2301875"/>
                <a:ext cx="119063" cy="79375"/>
              </a:xfrm>
              <a:custGeom>
                <a:avLst/>
                <a:gdLst>
                  <a:gd name="T0" fmla="*/ 4 w 75"/>
                  <a:gd name="T1" fmla="*/ 0 h 50"/>
                  <a:gd name="T2" fmla="*/ 4 w 75"/>
                  <a:gd name="T3" fmla="*/ 3 h 50"/>
                  <a:gd name="T4" fmla="*/ 3 w 75"/>
                  <a:gd name="T5" fmla="*/ 4 h 50"/>
                  <a:gd name="T6" fmla="*/ 0 w 75"/>
                  <a:gd name="T7" fmla="*/ 9 h 50"/>
                  <a:gd name="T8" fmla="*/ 0 w 75"/>
                  <a:gd name="T9" fmla="*/ 10 h 50"/>
                  <a:gd name="T10" fmla="*/ 0 w 75"/>
                  <a:gd name="T11" fmla="*/ 11 h 50"/>
                  <a:gd name="T12" fmla="*/ 0 w 75"/>
                  <a:gd name="T13" fmla="*/ 12 h 50"/>
                  <a:gd name="T14" fmla="*/ 0 w 75"/>
                  <a:gd name="T15" fmla="*/ 13 h 50"/>
                  <a:gd name="T16" fmla="*/ 0 w 75"/>
                  <a:gd name="T17" fmla="*/ 14 h 50"/>
                  <a:gd name="T18" fmla="*/ 0 w 75"/>
                  <a:gd name="T19" fmla="*/ 15 h 50"/>
                  <a:gd name="T20" fmla="*/ 0 w 75"/>
                  <a:gd name="T21" fmla="*/ 16 h 50"/>
                  <a:gd name="T22" fmla="*/ 1 w 75"/>
                  <a:gd name="T23" fmla="*/ 16 h 50"/>
                  <a:gd name="T24" fmla="*/ 2 w 75"/>
                  <a:gd name="T25" fmla="*/ 17 h 50"/>
                  <a:gd name="T26" fmla="*/ 54 w 75"/>
                  <a:gd name="T27" fmla="*/ 38 h 50"/>
                  <a:gd name="T28" fmla="*/ 67 w 75"/>
                  <a:gd name="T29" fmla="*/ 40 h 50"/>
                  <a:gd name="T30" fmla="*/ 70 w 75"/>
                  <a:gd name="T31" fmla="*/ 42 h 50"/>
                  <a:gd name="T32" fmla="*/ 73 w 75"/>
                  <a:gd name="T33" fmla="*/ 44 h 50"/>
                  <a:gd name="T34" fmla="*/ 75 w 75"/>
                  <a:gd name="T35" fmla="*/ 5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75" h="50">
                    <a:moveTo>
                      <a:pt x="4" y="0"/>
                    </a:moveTo>
                    <a:lnTo>
                      <a:pt x="4" y="3"/>
                    </a:lnTo>
                    <a:lnTo>
                      <a:pt x="3" y="4"/>
                    </a:lnTo>
                    <a:lnTo>
                      <a:pt x="0" y="9"/>
                    </a:lnTo>
                    <a:lnTo>
                      <a:pt x="0" y="10"/>
                    </a:lnTo>
                    <a:lnTo>
                      <a:pt x="0" y="11"/>
                    </a:lnTo>
                    <a:lnTo>
                      <a:pt x="0" y="12"/>
                    </a:lnTo>
                    <a:lnTo>
                      <a:pt x="0" y="13"/>
                    </a:lnTo>
                    <a:lnTo>
                      <a:pt x="0" y="14"/>
                    </a:lnTo>
                    <a:lnTo>
                      <a:pt x="0" y="15"/>
                    </a:lnTo>
                    <a:lnTo>
                      <a:pt x="0" y="16"/>
                    </a:lnTo>
                    <a:lnTo>
                      <a:pt x="1" y="16"/>
                    </a:lnTo>
                    <a:lnTo>
                      <a:pt x="2" y="17"/>
                    </a:lnTo>
                    <a:lnTo>
                      <a:pt x="54" y="38"/>
                    </a:lnTo>
                    <a:lnTo>
                      <a:pt x="67" y="40"/>
                    </a:lnTo>
                    <a:lnTo>
                      <a:pt x="70" y="42"/>
                    </a:lnTo>
                    <a:lnTo>
                      <a:pt x="73" y="44"/>
                    </a:lnTo>
                    <a:lnTo>
                      <a:pt x="75" y="5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91" name="Freeform 361">
                <a:extLst>
                  <a:ext uri="{FF2B5EF4-FFF2-40B4-BE49-F238E27FC236}">
                    <a16:creationId xmlns:a16="http://schemas.microsoft.com/office/drawing/2014/main" id="{5F9A2E5B-9611-A4E9-5102-B24966EF27CE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468688" y="2555875"/>
                <a:ext cx="141288" cy="61913"/>
              </a:xfrm>
              <a:custGeom>
                <a:avLst/>
                <a:gdLst>
                  <a:gd name="T0" fmla="*/ 3 w 89"/>
                  <a:gd name="T1" fmla="*/ 37 h 39"/>
                  <a:gd name="T2" fmla="*/ 3 w 89"/>
                  <a:gd name="T3" fmla="*/ 38 h 39"/>
                  <a:gd name="T4" fmla="*/ 7 w 89"/>
                  <a:gd name="T5" fmla="*/ 39 h 39"/>
                  <a:gd name="T6" fmla="*/ 10 w 89"/>
                  <a:gd name="T7" fmla="*/ 38 h 39"/>
                  <a:gd name="T8" fmla="*/ 12 w 89"/>
                  <a:gd name="T9" fmla="*/ 37 h 39"/>
                  <a:gd name="T10" fmla="*/ 14 w 89"/>
                  <a:gd name="T11" fmla="*/ 35 h 39"/>
                  <a:gd name="T12" fmla="*/ 0 w 89"/>
                  <a:gd name="T13" fmla="*/ 31 h 39"/>
                  <a:gd name="T14" fmla="*/ 1 w 89"/>
                  <a:gd name="T15" fmla="*/ 36 h 39"/>
                  <a:gd name="T16" fmla="*/ 1 w 89"/>
                  <a:gd name="T17" fmla="*/ 37 h 39"/>
                  <a:gd name="T18" fmla="*/ 14 w 89"/>
                  <a:gd name="T19" fmla="*/ 33 h 39"/>
                  <a:gd name="T20" fmla="*/ 16 w 89"/>
                  <a:gd name="T21" fmla="*/ 31 h 39"/>
                  <a:gd name="T22" fmla="*/ 18 w 89"/>
                  <a:gd name="T23" fmla="*/ 28 h 39"/>
                  <a:gd name="T24" fmla="*/ 20 w 89"/>
                  <a:gd name="T25" fmla="*/ 27 h 39"/>
                  <a:gd name="T26" fmla="*/ 28 w 89"/>
                  <a:gd name="T27" fmla="*/ 22 h 39"/>
                  <a:gd name="T28" fmla="*/ 31 w 89"/>
                  <a:gd name="T29" fmla="*/ 20 h 39"/>
                  <a:gd name="T30" fmla="*/ 42 w 89"/>
                  <a:gd name="T31" fmla="*/ 9 h 39"/>
                  <a:gd name="T32" fmla="*/ 50 w 89"/>
                  <a:gd name="T33" fmla="*/ 2 h 39"/>
                  <a:gd name="T34" fmla="*/ 53 w 89"/>
                  <a:gd name="T35" fmla="*/ 1 h 39"/>
                  <a:gd name="T36" fmla="*/ 54 w 89"/>
                  <a:gd name="T37" fmla="*/ 0 h 39"/>
                  <a:gd name="T38" fmla="*/ 55 w 89"/>
                  <a:gd name="T39" fmla="*/ 0 h 39"/>
                  <a:gd name="T40" fmla="*/ 56 w 89"/>
                  <a:gd name="T41" fmla="*/ 0 h 39"/>
                  <a:gd name="T42" fmla="*/ 64 w 89"/>
                  <a:gd name="T43" fmla="*/ 2 h 39"/>
                  <a:gd name="T44" fmla="*/ 65 w 89"/>
                  <a:gd name="T45" fmla="*/ 2 h 39"/>
                  <a:gd name="T46" fmla="*/ 68 w 89"/>
                  <a:gd name="T47" fmla="*/ 1 h 39"/>
                  <a:gd name="T48" fmla="*/ 68 w 89"/>
                  <a:gd name="T49" fmla="*/ 2 h 39"/>
                  <a:gd name="T50" fmla="*/ 68 w 89"/>
                  <a:gd name="T51" fmla="*/ 3 h 39"/>
                  <a:gd name="T52" fmla="*/ 69 w 89"/>
                  <a:gd name="T53" fmla="*/ 4 h 39"/>
                  <a:gd name="T54" fmla="*/ 69 w 89"/>
                  <a:gd name="T55" fmla="*/ 4 h 39"/>
                  <a:gd name="T56" fmla="*/ 70 w 89"/>
                  <a:gd name="T57" fmla="*/ 4 h 39"/>
                  <a:gd name="T58" fmla="*/ 72 w 89"/>
                  <a:gd name="T59" fmla="*/ 4 h 39"/>
                  <a:gd name="T60" fmla="*/ 73 w 89"/>
                  <a:gd name="T61" fmla="*/ 4 h 39"/>
                  <a:gd name="T62" fmla="*/ 73 w 89"/>
                  <a:gd name="T63" fmla="*/ 5 h 39"/>
                  <a:gd name="T64" fmla="*/ 73 w 89"/>
                  <a:gd name="T65" fmla="*/ 6 h 39"/>
                  <a:gd name="T66" fmla="*/ 74 w 89"/>
                  <a:gd name="T67" fmla="*/ 7 h 39"/>
                  <a:gd name="T68" fmla="*/ 74 w 89"/>
                  <a:gd name="T69" fmla="*/ 8 h 39"/>
                  <a:gd name="T70" fmla="*/ 75 w 89"/>
                  <a:gd name="T71" fmla="*/ 14 h 39"/>
                  <a:gd name="T72" fmla="*/ 75 w 89"/>
                  <a:gd name="T73" fmla="*/ 16 h 39"/>
                  <a:gd name="T74" fmla="*/ 78 w 89"/>
                  <a:gd name="T75" fmla="*/ 18 h 39"/>
                  <a:gd name="T76" fmla="*/ 82 w 89"/>
                  <a:gd name="T77" fmla="*/ 17 h 39"/>
                  <a:gd name="T78" fmla="*/ 85 w 89"/>
                  <a:gd name="T79" fmla="*/ 14 h 39"/>
                  <a:gd name="T80" fmla="*/ 89 w 89"/>
                  <a:gd name="T81" fmla="*/ 12 h 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89" h="39">
                    <a:moveTo>
                      <a:pt x="3" y="37"/>
                    </a:moveTo>
                    <a:lnTo>
                      <a:pt x="3" y="38"/>
                    </a:lnTo>
                    <a:lnTo>
                      <a:pt x="7" y="39"/>
                    </a:lnTo>
                    <a:lnTo>
                      <a:pt x="10" y="38"/>
                    </a:lnTo>
                    <a:lnTo>
                      <a:pt x="12" y="37"/>
                    </a:lnTo>
                    <a:lnTo>
                      <a:pt x="14" y="35"/>
                    </a:lnTo>
                    <a:moveTo>
                      <a:pt x="0" y="31"/>
                    </a:moveTo>
                    <a:lnTo>
                      <a:pt x="1" y="36"/>
                    </a:lnTo>
                    <a:lnTo>
                      <a:pt x="1" y="37"/>
                    </a:lnTo>
                    <a:moveTo>
                      <a:pt x="14" y="33"/>
                    </a:moveTo>
                    <a:lnTo>
                      <a:pt x="16" y="31"/>
                    </a:lnTo>
                    <a:lnTo>
                      <a:pt x="18" y="28"/>
                    </a:lnTo>
                    <a:lnTo>
                      <a:pt x="20" y="27"/>
                    </a:lnTo>
                    <a:lnTo>
                      <a:pt x="28" y="22"/>
                    </a:lnTo>
                    <a:lnTo>
                      <a:pt x="31" y="20"/>
                    </a:lnTo>
                    <a:lnTo>
                      <a:pt x="42" y="9"/>
                    </a:lnTo>
                    <a:lnTo>
                      <a:pt x="50" y="2"/>
                    </a:lnTo>
                    <a:lnTo>
                      <a:pt x="53" y="1"/>
                    </a:lnTo>
                    <a:lnTo>
                      <a:pt x="54" y="0"/>
                    </a:lnTo>
                    <a:lnTo>
                      <a:pt x="55" y="0"/>
                    </a:lnTo>
                    <a:lnTo>
                      <a:pt x="56" y="0"/>
                    </a:lnTo>
                    <a:lnTo>
                      <a:pt x="64" y="2"/>
                    </a:lnTo>
                    <a:lnTo>
                      <a:pt x="65" y="2"/>
                    </a:lnTo>
                    <a:moveTo>
                      <a:pt x="68" y="1"/>
                    </a:moveTo>
                    <a:lnTo>
                      <a:pt x="68" y="2"/>
                    </a:lnTo>
                    <a:lnTo>
                      <a:pt x="68" y="3"/>
                    </a:lnTo>
                    <a:lnTo>
                      <a:pt x="69" y="4"/>
                    </a:lnTo>
                    <a:lnTo>
                      <a:pt x="69" y="4"/>
                    </a:lnTo>
                    <a:lnTo>
                      <a:pt x="70" y="4"/>
                    </a:lnTo>
                    <a:lnTo>
                      <a:pt x="72" y="4"/>
                    </a:lnTo>
                    <a:lnTo>
                      <a:pt x="73" y="4"/>
                    </a:lnTo>
                    <a:lnTo>
                      <a:pt x="73" y="5"/>
                    </a:lnTo>
                    <a:lnTo>
                      <a:pt x="73" y="6"/>
                    </a:lnTo>
                    <a:lnTo>
                      <a:pt x="74" y="7"/>
                    </a:lnTo>
                    <a:lnTo>
                      <a:pt x="74" y="8"/>
                    </a:lnTo>
                    <a:lnTo>
                      <a:pt x="75" y="14"/>
                    </a:lnTo>
                    <a:lnTo>
                      <a:pt x="75" y="16"/>
                    </a:lnTo>
                    <a:lnTo>
                      <a:pt x="78" y="18"/>
                    </a:lnTo>
                    <a:lnTo>
                      <a:pt x="82" y="17"/>
                    </a:lnTo>
                    <a:lnTo>
                      <a:pt x="85" y="14"/>
                    </a:lnTo>
                    <a:lnTo>
                      <a:pt x="89" y="1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92" name="Freeform 362">
                <a:extLst>
                  <a:ext uri="{FF2B5EF4-FFF2-40B4-BE49-F238E27FC236}">
                    <a16:creationId xmlns:a16="http://schemas.microsoft.com/office/drawing/2014/main" id="{CA62EE93-0807-16B3-7417-2E3708567BC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392488" y="2419350"/>
                <a:ext cx="161925" cy="369888"/>
              </a:xfrm>
              <a:custGeom>
                <a:avLst/>
                <a:gdLst>
                  <a:gd name="T0" fmla="*/ 2 w 102"/>
                  <a:gd name="T1" fmla="*/ 227 h 233"/>
                  <a:gd name="T2" fmla="*/ 0 w 102"/>
                  <a:gd name="T3" fmla="*/ 216 h 233"/>
                  <a:gd name="T4" fmla="*/ 2 w 102"/>
                  <a:gd name="T5" fmla="*/ 207 h 233"/>
                  <a:gd name="T6" fmla="*/ 7 w 102"/>
                  <a:gd name="T7" fmla="*/ 195 h 233"/>
                  <a:gd name="T8" fmla="*/ 11 w 102"/>
                  <a:gd name="T9" fmla="*/ 187 h 233"/>
                  <a:gd name="T10" fmla="*/ 18 w 102"/>
                  <a:gd name="T11" fmla="*/ 179 h 233"/>
                  <a:gd name="T12" fmla="*/ 38 w 102"/>
                  <a:gd name="T13" fmla="*/ 167 h 233"/>
                  <a:gd name="T14" fmla="*/ 42 w 102"/>
                  <a:gd name="T15" fmla="*/ 160 h 233"/>
                  <a:gd name="T16" fmla="*/ 44 w 102"/>
                  <a:gd name="T17" fmla="*/ 153 h 233"/>
                  <a:gd name="T18" fmla="*/ 45 w 102"/>
                  <a:gd name="T19" fmla="*/ 146 h 233"/>
                  <a:gd name="T20" fmla="*/ 44 w 102"/>
                  <a:gd name="T21" fmla="*/ 130 h 233"/>
                  <a:gd name="T22" fmla="*/ 48 w 102"/>
                  <a:gd name="T23" fmla="*/ 119 h 233"/>
                  <a:gd name="T24" fmla="*/ 49 w 102"/>
                  <a:gd name="T25" fmla="*/ 115 h 233"/>
                  <a:gd name="T26" fmla="*/ 49 w 102"/>
                  <a:gd name="T27" fmla="*/ 106 h 233"/>
                  <a:gd name="T28" fmla="*/ 49 w 102"/>
                  <a:gd name="T29" fmla="*/ 102 h 233"/>
                  <a:gd name="T30" fmla="*/ 51 w 102"/>
                  <a:gd name="T31" fmla="*/ 95 h 233"/>
                  <a:gd name="T32" fmla="*/ 52 w 102"/>
                  <a:gd name="T33" fmla="*/ 93 h 233"/>
                  <a:gd name="T34" fmla="*/ 51 w 102"/>
                  <a:gd name="T35" fmla="*/ 89 h 233"/>
                  <a:gd name="T36" fmla="*/ 49 w 102"/>
                  <a:gd name="T37" fmla="*/ 85 h 233"/>
                  <a:gd name="T38" fmla="*/ 48 w 102"/>
                  <a:gd name="T39" fmla="*/ 83 h 233"/>
                  <a:gd name="T40" fmla="*/ 48 w 102"/>
                  <a:gd name="T41" fmla="*/ 81 h 233"/>
                  <a:gd name="T42" fmla="*/ 54 w 102"/>
                  <a:gd name="T43" fmla="*/ 77 h 233"/>
                  <a:gd name="T44" fmla="*/ 55 w 102"/>
                  <a:gd name="T45" fmla="*/ 77 h 233"/>
                  <a:gd name="T46" fmla="*/ 57 w 102"/>
                  <a:gd name="T47" fmla="*/ 73 h 233"/>
                  <a:gd name="T48" fmla="*/ 58 w 102"/>
                  <a:gd name="T49" fmla="*/ 69 h 233"/>
                  <a:gd name="T50" fmla="*/ 58 w 102"/>
                  <a:gd name="T51" fmla="*/ 66 h 233"/>
                  <a:gd name="T52" fmla="*/ 57 w 102"/>
                  <a:gd name="T53" fmla="*/ 62 h 233"/>
                  <a:gd name="T54" fmla="*/ 57 w 102"/>
                  <a:gd name="T55" fmla="*/ 60 h 233"/>
                  <a:gd name="T56" fmla="*/ 57 w 102"/>
                  <a:gd name="T57" fmla="*/ 58 h 233"/>
                  <a:gd name="T58" fmla="*/ 65 w 102"/>
                  <a:gd name="T59" fmla="*/ 56 h 233"/>
                  <a:gd name="T60" fmla="*/ 66 w 102"/>
                  <a:gd name="T61" fmla="*/ 56 h 233"/>
                  <a:gd name="T62" fmla="*/ 66 w 102"/>
                  <a:gd name="T63" fmla="*/ 55 h 233"/>
                  <a:gd name="T64" fmla="*/ 66 w 102"/>
                  <a:gd name="T65" fmla="*/ 53 h 233"/>
                  <a:gd name="T66" fmla="*/ 65 w 102"/>
                  <a:gd name="T67" fmla="*/ 49 h 233"/>
                  <a:gd name="T68" fmla="*/ 66 w 102"/>
                  <a:gd name="T69" fmla="*/ 45 h 233"/>
                  <a:gd name="T70" fmla="*/ 66 w 102"/>
                  <a:gd name="T71" fmla="*/ 42 h 233"/>
                  <a:gd name="T72" fmla="*/ 67 w 102"/>
                  <a:gd name="T73" fmla="*/ 41 h 233"/>
                  <a:gd name="T74" fmla="*/ 76 w 102"/>
                  <a:gd name="T75" fmla="*/ 32 h 233"/>
                  <a:gd name="T76" fmla="*/ 79 w 102"/>
                  <a:gd name="T77" fmla="*/ 31 h 233"/>
                  <a:gd name="T78" fmla="*/ 86 w 102"/>
                  <a:gd name="T79" fmla="*/ 29 h 233"/>
                  <a:gd name="T80" fmla="*/ 88 w 102"/>
                  <a:gd name="T81" fmla="*/ 27 h 233"/>
                  <a:gd name="T82" fmla="*/ 88 w 102"/>
                  <a:gd name="T83" fmla="*/ 27 h 233"/>
                  <a:gd name="T84" fmla="*/ 88 w 102"/>
                  <a:gd name="T85" fmla="*/ 26 h 233"/>
                  <a:gd name="T86" fmla="*/ 89 w 102"/>
                  <a:gd name="T87" fmla="*/ 23 h 233"/>
                  <a:gd name="T88" fmla="*/ 84 w 102"/>
                  <a:gd name="T89" fmla="*/ 20 h 233"/>
                  <a:gd name="T90" fmla="*/ 83 w 102"/>
                  <a:gd name="T91" fmla="*/ 18 h 233"/>
                  <a:gd name="T92" fmla="*/ 83 w 102"/>
                  <a:gd name="T93" fmla="*/ 16 h 233"/>
                  <a:gd name="T94" fmla="*/ 85 w 102"/>
                  <a:gd name="T95" fmla="*/ 12 h 233"/>
                  <a:gd name="T96" fmla="*/ 94 w 102"/>
                  <a:gd name="T97" fmla="*/ 7 h 233"/>
                  <a:gd name="T98" fmla="*/ 98 w 102"/>
                  <a:gd name="T99" fmla="*/ 4 h 233"/>
                  <a:gd name="T100" fmla="*/ 102 w 102"/>
                  <a:gd name="T101" fmla="*/ 0 h 2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</a:cxnLst>
                <a:rect l="0" t="0" r="r" b="b"/>
                <a:pathLst>
                  <a:path w="102" h="233">
                    <a:moveTo>
                      <a:pt x="7" y="233"/>
                    </a:moveTo>
                    <a:lnTo>
                      <a:pt x="2" y="227"/>
                    </a:lnTo>
                    <a:lnTo>
                      <a:pt x="0" y="223"/>
                    </a:lnTo>
                    <a:lnTo>
                      <a:pt x="0" y="216"/>
                    </a:lnTo>
                    <a:lnTo>
                      <a:pt x="1" y="212"/>
                    </a:lnTo>
                    <a:lnTo>
                      <a:pt x="2" y="207"/>
                    </a:lnTo>
                    <a:lnTo>
                      <a:pt x="3" y="203"/>
                    </a:lnTo>
                    <a:lnTo>
                      <a:pt x="7" y="195"/>
                    </a:lnTo>
                    <a:lnTo>
                      <a:pt x="9" y="191"/>
                    </a:lnTo>
                    <a:lnTo>
                      <a:pt x="11" y="187"/>
                    </a:lnTo>
                    <a:lnTo>
                      <a:pt x="12" y="185"/>
                    </a:lnTo>
                    <a:lnTo>
                      <a:pt x="18" y="179"/>
                    </a:lnTo>
                    <a:lnTo>
                      <a:pt x="35" y="169"/>
                    </a:lnTo>
                    <a:lnTo>
                      <a:pt x="38" y="167"/>
                    </a:lnTo>
                    <a:lnTo>
                      <a:pt x="39" y="164"/>
                    </a:lnTo>
                    <a:lnTo>
                      <a:pt x="42" y="160"/>
                    </a:lnTo>
                    <a:lnTo>
                      <a:pt x="44" y="157"/>
                    </a:lnTo>
                    <a:lnTo>
                      <a:pt x="44" y="153"/>
                    </a:lnTo>
                    <a:lnTo>
                      <a:pt x="45" y="150"/>
                    </a:lnTo>
                    <a:lnTo>
                      <a:pt x="45" y="146"/>
                    </a:lnTo>
                    <a:lnTo>
                      <a:pt x="44" y="134"/>
                    </a:lnTo>
                    <a:lnTo>
                      <a:pt x="44" y="130"/>
                    </a:lnTo>
                    <a:lnTo>
                      <a:pt x="46" y="125"/>
                    </a:lnTo>
                    <a:lnTo>
                      <a:pt x="48" y="119"/>
                    </a:lnTo>
                    <a:lnTo>
                      <a:pt x="49" y="117"/>
                    </a:lnTo>
                    <a:lnTo>
                      <a:pt x="49" y="115"/>
                    </a:lnTo>
                    <a:lnTo>
                      <a:pt x="49" y="113"/>
                    </a:lnTo>
                    <a:lnTo>
                      <a:pt x="49" y="106"/>
                    </a:lnTo>
                    <a:lnTo>
                      <a:pt x="49" y="104"/>
                    </a:lnTo>
                    <a:lnTo>
                      <a:pt x="49" y="102"/>
                    </a:lnTo>
                    <a:lnTo>
                      <a:pt x="50" y="100"/>
                    </a:lnTo>
                    <a:lnTo>
                      <a:pt x="51" y="95"/>
                    </a:lnTo>
                    <a:lnTo>
                      <a:pt x="52" y="95"/>
                    </a:lnTo>
                    <a:lnTo>
                      <a:pt x="52" y="93"/>
                    </a:lnTo>
                    <a:lnTo>
                      <a:pt x="52" y="91"/>
                    </a:lnTo>
                    <a:lnTo>
                      <a:pt x="51" y="89"/>
                    </a:lnTo>
                    <a:lnTo>
                      <a:pt x="51" y="88"/>
                    </a:lnTo>
                    <a:lnTo>
                      <a:pt x="49" y="85"/>
                    </a:lnTo>
                    <a:lnTo>
                      <a:pt x="48" y="84"/>
                    </a:lnTo>
                    <a:lnTo>
                      <a:pt x="48" y="83"/>
                    </a:lnTo>
                    <a:lnTo>
                      <a:pt x="48" y="81"/>
                    </a:lnTo>
                    <a:lnTo>
                      <a:pt x="48" y="81"/>
                    </a:lnTo>
                    <a:lnTo>
                      <a:pt x="48" y="81"/>
                    </a:lnTo>
                    <a:lnTo>
                      <a:pt x="54" y="77"/>
                    </a:lnTo>
                    <a:lnTo>
                      <a:pt x="55" y="77"/>
                    </a:lnTo>
                    <a:lnTo>
                      <a:pt x="55" y="77"/>
                    </a:lnTo>
                    <a:lnTo>
                      <a:pt x="55" y="77"/>
                    </a:lnTo>
                    <a:lnTo>
                      <a:pt x="57" y="73"/>
                    </a:lnTo>
                    <a:lnTo>
                      <a:pt x="57" y="71"/>
                    </a:lnTo>
                    <a:lnTo>
                      <a:pt x="58" y="69"/>
                    </a:lnTo>
                    <a:lnTo>
                      <a:pt x="58" y="68"/>
                    </a:lnTo>
                    <a:lnTo>
                      <a:pt x="58" y="66"/>
                    </a:lnTo>
                    <a:lnTo>
                      <a:pt x="58" y="65"/>
                    </a:lnTo>
                    <a:lnTo>
                      <a:pt x="57" y="62"/>
                    </a:lnTo>
                    <a:lnTo>
                      <a:pt x="57" y="61"/>
                    </a:lnTo>
                    <a:lnTo>
                      <a:pt x="57" y="60"/>
                    </a:lnTo>
                    <a:lnTo>
                      <a:pt x="57" y="58"/>
                    </a:lnTo>
                    <a:lnTo>
                      <a:pt x="57" y="58"/>
                    </a:lnTo>
                    <a:moveTo>
                      <a:pt x="64" y="56"/>
                    </a:moveTo>
                    <a:lnTo>
                      <a:pt x="65" y="56"/>
                    </a:lnTo>
                    <a:lnTo>
                      <a:pt x="65" y="56"/>
                    </a:lnTo>
                    <a:lnTo>
                      <a:pt x="66" y="56"/>
                    </a:lnTo>
                    <a:lnTo>
                      <a:pt x="66" y="55"/>
                    </a:lnTo>
                    <a:lnTo>
                      <a:pt x="66" y="55"/>
                    </a:lnTo>
                    <a:lnTo>
                      <a:pt x="66" y="54"/>
                    </a:lnTo>
                    <a:lnTo>
                      <a:pt x="66" y="53"/>
                    </a:lnTo>
                    <a:lnTo>
                      <a:pt x="66" y="52"/>
                    </a:lnTo>
                    <a:lnTo>
                      <a:pt x="65" y="49"/>
                    </a:lnTo>
                    <a:lnTo>
                      <a:pt x="65" y="47"/>
                    </a:lnTo>
                    <a:lnTo>
                      <a:pt x="66" y="45"/>
                    </a:lnTo>
                    <a:lnTo>
                      <a:pt x="66" y="44"/>
                    </a:lnTo>
                    <a:lnTo>
                      <a:pt x="66" y="42"/>
                    </a:lnTo>
                    <a:lnTo>
                      <a:pt x="67" y="41"/>
                    </a:lnTo>
                    <a:lnTo>
                      <a:pt x="67" y="41"/>
                    </a:lnTo>
                    <a:moveTo>
                      <a:pt x="75" y="34"/>
                    </a:moveTo>
                    <a:lnTo>
                      <a:pt x="76" y="32"/>
                    </a:lnTo>
                    <a:lnTo>
                      <a:pt x="77" y="31"/>
                    </a:lnTo>
                    <a:lnTo>
                      <a:pt x="79" y="31"/>
                    </a:lnTo>
                    <a:lnTo>
                      <a:pt x="85" y="29"/>
                    </a:lnTo>
                    <a:lnTo>
                      <a:pt x="86" y="29"/>
                    </a:lnTo>
                    <a:lnTo>
                      <a:pt x="88" y="27"/>
                    </a:lnTo>
                    <a:lnTo>
                      <a:pt x="88" y="27"/>
                    </a:lnTo>
                    <a:lnTo>
                      <a:pt x="88" y="27"/>
                    </a:lnTo>
                    <a:lnTo>
                      <a:pt x="88" y="27"/>
                    </a:lnTo>
                    <a:lnTo>
                      <a:pt x="88" y="26"/>
                    </a:lnTo>
                    <a:lnTo>
                      <a:pt x="88" y="26"/>
                    </a:lnTo>
                    <a:moveTo>
                      <a:pt x="89" y="23"/>
                    </a:moveTo>
                    <a:lnTo>
                      <a:pt x="89" y="23"/>
                    </a:lnTo>
                    <a:lnTo>
                      <a:pt x="85" y="21"/>
                    </a:lnTo>
                    <a:lnTo>
                      <a:pt x="84" y="20"/>
                    </a:lnTo>
                    <a:lnTo>
                      <a:pt x="84" y="19"/>
                    </a:lnTo>
                    <a:lnTo>
                      <a:pt x="83" y="18"/>
                    </a:lnTo>
                    <a:lnTo>
                      <a:pt x="83" y="17"/>
                    </a:lnTo>
                    <a:lnTo>
                      <a:pt x="83" y="16"/>
                    </a:lnTo>
                    <a:lnTo>
                      <a:pt x="83" y="13"/>
                    </a:lnTo>
                    <a:lnTo>
                      <a:pt x="85" y="12"/>
                    </a:lnTo>
                    <a:lnTo>
                      <a:pt x="86" y="11"/>
                    </a:lnTo>
                    <a:lnTo>
                      <a:pt x="94" y="7"/>
                    </a:lnTo>
                    <a:lnTo>
                      <a:pt x="96" y="6"/>
                    </a:lnTo>
                    <a:lnTo>
                      <a:pt x="98" y="4"/>
                    </a:lnTo>
                    <a:lnTo>
                      <a:pt x="100" y="2"/>
                    </a:lnTo>
                    <a:lnTo>
                      <a:pt x="102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93" name="Freeform 363">
                <a:extLst>
                  <a:ext uri="{FF2B5EF4-FFF2-40B4-BE49-F238E27FC236}">
                    <a16:creationId xmlns:a16="http://schemas.microsoft.com/office/drawing/2014/main" id="{E95B08D1-CA99-4E41-1E9B-E192FCB398D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683001" y="2541588"/>
                <a:ext cx="49213" cy="85725"/>
              </a:xfrm>
              <a:custGeom>
                <a:avLst/>
                <a:gdLst>
                  <a:gd name="T0" fmla="*/ 6 w 31"/>
                  <a:gd name="T1" fmla="*/ 0 h 54"/>
                  <a:gd name="T2" fmla="*/ 4 w 31"/>
                  <a:gd name="T3" fmla="*/ 1 h 54"/>
                  <a:gd name="T4" fmla="*/ 3 w 31"/>
                  <a:gd name="T5" fmla="*/ 2 h 54"/>
                  <a:gd name="T6" fmla="*/ 2 w 31"/>
                  <a:gd name="T7" fmla="*/ 4 h 54"/>
                  <a:gd name="T8" fmla="*/ 1 w 31"/>
                  <a:gd name="T9" fmla="*/ 6 h 54"/>
                  <a:gd name="T10" fmla="*/ 1 w 31"/>
                  <a:gd name="T11" fmla="*/ 8 h 54"/>
                  <a:gd name="T12" fmla="*/ 0 w 31"/>
                  <a:gd name="T13" fmla="*/ 9 h 54"/>
                  <a:gd name="T14" fmla="*/ 0 w 31"/>
                  <a:gd name="T15" fmla="*/ 11 h 54"/>
                  <a:gd name="T16" fmla="*/ 0 w 31"/>
                  <a:gd name="T17" fmla="*/ 12 h 54"/>
                  <a:gd name="T18" fmla="*/ 0 w 31"/>
                  <a:gd name="T19" fmla="*/ 14 h 54"/>
                  <a:gd name="T20" fmla="*/ 0 w 31"/>
                  <a:gd name="T21" fmla="*/ 15 h 54"/>
                  <a:gd name="T22" fmla="*/ 2 w 31"/>
                  <a:gd name="T23" fmla="*/ 17 h 54"/>
                  <a:gd name="T24" fmla="*/ 2 w 31"/>
                  <a:gd name="T25" fmla="*/ 18 h 54"/>
                  <a:gd name="T26" fmla="*/ 2 w 31"/>
                  <a:gd name="T27" fmla="*/ 19 h 54"/>
                  <a:gd name="T28" fmla="*/ 2 w 31"/>
                  <a:gd name="T29" fmla="*/ 20 h 54"/>
                  <a:gd name="T30" fmla="*/ 3 w 31"/>
                  <a:gd name="T31" fmla="*/ 24 h 54"/>
                  <a:gd name="T32" fmla="*/ 3 w 31"/>
                  <a:gd name="T33" fmla="*/ 25 h 54"/>
                  <a:gd name="T34" fmla="*/ 4 w 31"/>
                  <a:gd name="T35" fmla="*/ 27 h 54"/>
                  <a:gd name="T36" fmla="*/ 5 w 31"/>
                  <a:gd name="T37" fmla="*/ 27 h 54"/>
                  <a:gd name="T38" fmla="*/ 20 w 31"/>
                  <a:gd name="T39" fmla="*/ 40 h 54"/>
                  <a:gd name="T40" fmla="*/ 20 w 31"/>
                  <a:gd name="T41" fmla="*/ 40 h 54"/>
                  <a:gd name="T42" fmla="*/ 20 w 31"/>
                  <a:gd name="T43" fmla="*/ 41 h 54"/>
                  <a:gd name="T44" fmla="*/ 21 w 31"/>
                  <a:gd name="T45" fmla="*/ 42 h 54"/>
                  <a:gd name="T46" fmla="*/ 21 w 31"/>
                  <a:gd name="T47" fmla="*/ 43 h 54"/>
                  <a:gd name="T48" fmla="*/ 21 w 31"/>
                  <a:gd name="T49" fmla="*/ 46 h 54"/>
                  <a:gd name="T50" fmla="*/ 22 w 31"/>
                  <a:gd name="T51" fmla="*/ 49 h 54"/>
                  <a:gd name="T52" fmla="*/ 25 w 31"/>
                  <a:gd name="T53" fmla="*/ 52 h 54"/>
                  <a:gd name="T54" fmla="*/ 28 w 31"/>
                  <a:gd name="T55" fmla="*/ 54 h 54"/>
                  <a:gd name="T56" fmla="*/ 31 w 31"/>
                  <a:gd name="T57" fmla="*/ 54 h 5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31" h="54">
                    <a:moveTo>
                      <a:pt x="6" y="0"/>
                    </a:moveTo>
                    <a:lnTo>
                      <a:pt x="4" y="1"/>
                    </a:lnTo>
                    <a:lnTo>
                      <a:pt x="3" y="2"/>
                    </a:lnTo>
                    <a:lnTo>
                      <a:pt x="2" y="4"/>
                    </a:lnTo>
                    <a:lnTo>
                      <a:pt x="1" y="6"/>
                    </a:lnTo>
                    <a:lnTo>
                      <a:pt x="1" y="8"/>
                    </a:lnTo>
                    <a:lnTo>
                      <a:pt x="0" y="9"/>
                    </a:lnTo>
                    <a:lnTo>
                      <a:pt x="0" y="11"/>
                    </a:lnTo>
                    <a:lnTo>
                      <a:pt x="0" y="12"/>
                    </a:lnTo>
                    <a:lnTo>
                      <a:pt x="0" y="14"/>
                    </a:lnTo>
                    <a:lnTo>
                      <a:pt x="0" y="15"/>
                    </a:lnTo>
                    <a:lnTo>
                      <a:pt x="2" y="17"/>
                    </a:lnTo>
                    <a:lnTo>
                      <a:pt x="2" y="18"/>
                    </a:lnTo>
                    <a:lnTo>
                      <a:pt x="2" y="19"/>
                    </a:lnTo>
                    <a:lnTo>
                      <a:pt x="2" y="20"/>
                    </a:lnTo>
                    <a:lnTo>
                      <a:pt x="3" y="24"/>
                    </a:lnTo>
                    <a:lnTo>
                      <a:pt x="3" y="25"/>
                    </a:lnTo>
                    <a:lnTo>
                      <a:pt x="4" y="27"/>
                    </a:lnTo>
                    <a:lnTo>
                      <a:pt x="5" y="27"/>
                    </a:lnTo>
                    <a:lnTo>
                      <a:pt x="20" y="40"/>
                    </a:lnTo>
                    <a:lnTo>
                      <a:pt x="20" y="40"/>
                    </a:lnTo>
                    <a:lnTo>
                      <a:pt x="20" y="41"/>
                    </a:lnTo>
                    <a:lnTo>
                      <a:pt x="21" y="42"/>
                    </a:lnTo>
                    <a:lnTo>
                      <a:pt x="21" y="43"/>
                    </a:lnTo>
                    <a:lnTo>
                      <a:pt x="21" y="46"/>
                    </a:lnTo>
                    <a:lnTo>
                      <a:pt x="22" y="49"/>
                    </a:lnTo>
                    <a:lnTo>
                      <a:pt x="25" y="52"/>
                    </a:lnTo>
                    <a:lnTo>
                      <a:pt x="28" y="54"/>
                    </a:lnTo>
                    <a:lnTo>
                      <a:pt x="31" y="5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94" name="Freeform 364">
                <a:extLst>
                  <a:ext uri="{FF2B5EF4-FFF2-40B4-BE49-F238E27FC236}">
                    <a16:creationId xmlns:a16="http://schemas.microsoft.com/office/drawing/2014/main" id="{E7637DD8-57EA-3AB5-1BFB-94A2BE6124A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635376" y="2522538"/>
                <a:ext cx="196850" cy="46038"/>
              </a:xfrm>
              <a:custGeom>
                <a:avLst/>
                <a:gdLst>
                  <a:gd name="T0" fmla="*/ 0 w 124"/>
                  <a:gd name="T1" fmla="*/ 4 h 29"/>
                  <a:gd name="T2" fmla="*/ 1 w 124"/>
                  <a:gd name="T3" fmla="*/ 3 h 29"/>
                  <a:gd name="T4" fmla="*/ 1 w 124"/>
                  <a:gd name="T5" fmla="*/ 3 h 29"/>
                  <a:gd name="T6" fmla="*/ 2 w 124"/>
                  <a:gd name="T7" fmla="*/ 3 h 29"/>
                  <a:gd name="T8" fmla="*/ 2 w 124"/>
                  <a:gd name="T9" fmla="*/ 3 h 29"/>
                  <a:gd name="T10" fmla="*/ 17 w 124"/>
                  <a:gd name="T11" fmla="*/ 2 h 29"/>
                  <a:gd name="T12" fmla="*/ 29 w 124"/>
                  <a:gd name="T13" fmla="*/ 0 h 29"/>
                  <a:gd name="T14" fmla="*/ 30 w 124"/>
                  <a:gd name="T15" fmla="*/ 0 h 29"/>
                  <a:gd name="T16" fmla="*/ 31 w 124"/>
                  <a:gd name="T17" fmla="*/ 0 h 29"/>
                  <a:gd name="T18" fmla="*/ 32 w 124"/>
                  <a:gd name="T19" fmla="*/ 2 h 29"/>
                  <a:gd name="T20" fmla="*/ 32 w 124"/>
                  <a:gd name="T21" fmla="*/ 3 h 29"/>
                  <a:gd name="T22" fmla="*/ 33 w 124"/>
                  <a:gd name="T23" fmla="*/ 6 h 29"/>
                  <a:gd name="T24" fmla="*/ 33 w 124"/>
                  <a:gd name="T25" fmla="*/ 8 h 29"/>
                  <a:gd name="T26" fmla="*/ 34 w 124"/>
                  <a:gd name="T27" fmla="*/ 9 h 29"/>
                  <a:gd name="T28" fmla="*/ 35 w 124"/>
                  <a:gd name="T29" fmla="*/ 11 h 29"/>
                  <a:gd name="T30" fmla="*/ 36 w 124"/>
                  <a:gd name="T31" fmla="*/ 12 h 29"/>
                  <a:gd name="T32" fmla="*/ 38 w 124"/>
                  <a:gd name="T33" fmla="*/ 13 h 29"/>
                  <a:gd name="T34" fmla="*/ 41 w 124"/>
                  <a:gd name="T35" fmla="*/ 14 h 29"/>
                  <a:gd name="T36" fmla="*/ 51 w 124"/>
                  <a:gd name="T37" fmla="*/ 13 h 29"/>
                  <a:gd name="T38" fmla="*/ 54 w 124"/>
                  <a:gd name="T39" fmla="*/ 14 h 29"/>
                  <a:gd name="T40" fmla="*/ 65 w 124"/>
                  <a:gd name="T41" fmla="*/ 21 h 29"/>
                  <a:gd name="T42" fmla="*/ 67 w 124"/>
                  <a:gd name="T43" fmla="*/ 21 h 29"/>
                  <a:gd name="T44" fmla="*/ 100 w 124"/>
                  <a:gd name="T45" fmla="*/ 25 h 29"/>
                  <a:gd name="T46" fmla="*/ 113 w 124"/>
                  <a:gd name="T47" fmla="*/ 21 h 29"/>
                  <a:gd name="T48" fmla="*/ 115 w 124"/>
                  <a:gd name="T49" fmla="*/ 21 h 29"/>
                  <a:gd name="T50" fmla="*/ 117 w 124"/>
                  <a:gd name="T51" fmla="*/ 21 h 29"/>
                  <a:gd name="T52" fmla="*/ 118 w 124"/>
                  <a:gd name="T53" fmla="*/ 22 h 29"/>
                  <a:gd name="T54" fmla="*/ 121 w 124"/>
                  <a:gd name="T55" fmla="*/ 23 h 29"/>
                  <a:gd name="T56" fmla="*/ 123 w 124"/>
                  <a:gd name="T57" fmla="*/ 25 h 29"/>
                  <a:gd name="T58" fmla="*/ 123 w 124"/>
                  <a:gd name="T59" fmla="*/ 26 h 29"/>
                  <a:gd name="T60" fmla="*/ 123 w 124"/>
                  <a:gd name="T61" fmla="*/ 27 h 29"/>
                  <a:gd name="T62" fmla="*/ 124 w 124"/>
                  <a:gd name="T63" fmla="*/ 29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</a:cxnLst>
                <a:rect l="0" t="0" r="r" b="b"/>
                <a:pathLst>
                  <a:path w="124" h="29">
                    <a:moveTo>
                      <a:pt x="0" y="4"/>
                    </a:moveTo>
                    <a:lnTo>
                      <a:pt x="1" y="3"/>
                    </a:lnTo>
                    <a:lnTo>
                      <a:pt x="1" y="3"/>
                    </a:lnTo>
                    <a:lnTo>
                      <a:pt x="2" y="3"/>
                    </a:lnTo>
                    <a:lnTo>
                      <a:pt x="2" y="3"/>
                    </a:lnTo>
                    <a:lnTo>
                      <a:pt x="17" y="2"/>
                    </a:lnTo>
                    <a:lnTo>
                      <a:pt x="29" y="0"/>
                    </a:lnTo>
                    <a:lnTo>
                      <a:pt x="30" y="0"/>
                    </a:lnTo>
                    <a:lnTo>
                      <a:pt x="31" y="0"/>
                    </a:lnTo>
                    <a:lnTo>
                      <a:pt x="32" y="2"/>
                    </a:lnTo>
                    <a:lnTo>
                      <a:pt x="32" y="3"/>
                    </a:lnTo>
                    <a:lnTo>
                      <a:pt x="33" y="6"/>
                    </a:lnTo>
                    <a:lnTo>
                      <a:pt x="33" y="8"/>
                    </a:lnTo>
                    <a:lnTo>
                      <a:pt x="34" y="9"/>
                    </a:lnTo>
                    <a:lnTo>
                      <a:pt x="35" y="11"/>
                    </a:lnTo>
                    <a:lnTo>
                      <a:pt x="36" y="12"/>
                    </a:lnTo>
                    <a:lnTo>
                      <a:pt x="38" y="13"/>
                    </a:lnTo>
                    <a:lnTo>
                      <a:pt x="41" y="14"/>
                    </a:lnTo>
                    <a:lnTo>
                      <a:pt x="51" y="13"/>
                    </a:lnTo>
                    <a:lnTo>
                      <a:pt x="54" y="14"/>
                    </a:lnTo>
                    <a:lnTo>
                      <a:pt x="65" y="21"/>
                    </a:lnTo>
                    <a:lnTo>
                      <a:pt x="67" y="21"/>
                    </a:lnTo>
                    <a:lnTo>
                      <a:pt x="100" y="25"/>
                    </a:lnTo>
                    <a:lnTo>
                      <a:pt x="113" y="21"/>
                    </a:lnTo>
                    <a:lnTo>
                      <a:pt x="115" y="21"/>
                    </a:lnTo>
                    <a:lnTo>
                      <a:pt x="117" y="21"/>
                    </a:lnTo>
                    <a:lnTo>
                      <a:pt x="118" y="22"/>
                    </a:lnTo>
                    <a:lnTo>
                      <a:pt x="121" y="23"/>
                    </a:lnTo>
                    <a:lnTo>
                      <a:pt x="123" y="25"/>
                    </a:lnTo>
                    <a:lnTo>
                      <a:pt x="123" y="26"/>
                    </a:lnTo>
                    <a:lnTo>
                      <a:pt x="123" y="27"/>
                    </a:lnTo>
                    <a:lnTo>
                      <a:pt x="124" y="2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95" name="Freeform 365">
                <a:extLst>
                  <a:ext uri="{FF2B5EF4-FFF2-40B4-BE49-F238E27FC236}">
                    <a16:creationId xmlns:a16="http://schemas.microsoft.com/office/drawing/2014/main" id="{8EDAF613-5A13-E2A2-BD07-AF47260A0DC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81401" y="2771775"/>
                <a:ext cx="147638" cy="198438"/>
              </a:xfrm>
              <a:custGeom>
                <a:avLst/>
                <a:gdLst>
                  <a:gd name="T0" fmla="*/ 0 w 93"/>
                  <a:gd name="T1" fmla="*/ 0 h 125"/>
                  <a:gd name="T2" fmla="*/ 16 w 93"/>
                  <a:gd name="T3" fmla="*/ 2 h 125"/>
                  <a:gd name="T4" fmla="*/ 19 w 93"/>
                  <a:gd name="T5" fmla="*/ 2 h 125"/>
                  <a:gd name="T6" fmla="*/ 20 w 93"/>
                  <a:gd name="T7" fmla="*/ 4 h 125"/>
                  <a:gd name="T8" fmla="*/ 22 w 93"/>
                  <a:gd name="T9" fmla="*/ 6 h 125"/>
                  <a:gd name="T10" fmla="*/ 22 w 93"/>
                  <a:gd name="T11" fmla="*/ 9 h 125"/>
                  <a:gd name="T12" fmla="*/ 24 w 93"/>
                  <a:gd name="T13" fmla="*/ 15 h 125"/>
                  <a:gd name="T14" fmla="*/ 24 w 93"/>
                  <a:gd name="T15" fmla="*/ 19 h 125"/>
                  <a:gd name="T16" fmla="*/ 26 w 93"/>
                  <a:gd name="T17" fmla="*/ 22 h 125"/>
                  <a:gd name="T18" fmla="*/ 27 w 93"/>
                  <a:gd name="T19" fmla="*/ 25 h 125"/>
                  <a:gd name="T20" fmla="*/ 35 w 93"/>
                  <a:gd name="T21" fmla="*/ 35 h 125"/>
                  <a:gd name="T22" fmla="*/ 37 w 93"/>
                  <a:gd name="T23" fmla="*/ 39 h 125"/>
                  <a:gd name="T24" fmla="*/ 40 w 93"/>
                  <a:gd name="T25" fmla="*/ 48 h 125"/>
                  <a:gd name="T26" fmla="*/ 42 w 93"/>
                  <a:gd name="T27" fmla="*/ 50 h 125"/>
                  <a:gd name="T28" fmla="*/ 45 w 93"/>
                  <a:gd name="T29" fmla="*/ 52 h 125"/>
                  <a:gd name="T30" fmla="*/ 48 w 93"/>
                  <a:gd name="T31" fmla="*/ 53 h 125"/>
                  <a:gd name="T32" fmla="*/ 59 w 93"/>
                  <a:gd name="T33" fmla="*/ 55 h 125"/>
                  <a:gd name="T34" fmla="*/ 65 w 93"/>
                  <a:gd name="T35" fmla="*/ 57 h 125"/>
                  <a:gd name="T36" fmla="*/ 70 w 93"/>
                  <a:gd name="T37" fmla="*/ 60 h 125"/>
                  <a:gd name="T38" fmla="*/ 72 w 93"/>
                  <a:gd name="T39" fmla="*/ 63 h 125"/>
                  <a:gd name="T40" fmla="*/ 75 w 93"/>
                  <a:gd name="T41" fmla="*/ 66 h 125"/>
                  <a:gd name="T42" fmla="*/ 75 w 93"/>
                  <a:gd name="T43" fmla="*/ 67 h 125"/>
                  <a:gd name="T44" fmla="*/ 77 w 93"/>
                  <a:gd name="T45" fmla="*/ 71 h 125"/>
                  <a:gd name="T46" fmla="*/ 79 w 93"/>
                  <a:gd name="T47" fmla="*/ 74 h 125"/>
                  <a:gd name="T48" fmla="*/ 80 w 93"/>
                  <a:gd name="T49" fmla="*/ 77 h 125"/>
                  <a:gd name="T50" fmla="*/ 86 w 93"/>
                  <a:gd name="T51" fmla="*/ 112 h 125"/>
                  <a:gd name="T52" fmla="*/ 88 w 93"/>
                  <a:gd name="T53" fmla="*/ 117 h 125"/>
                  <a:gd name="T54" fmla="*/ 89 w 93"/>
                  <a:gd name="T55" fmla="*/ 120 h 125"/>
                  <a:gd name="T56" fmla="*/ 90 w 93"/>
                  <a:gd name="T57" fmla="*/ 121 h 125"/>
                  <a:gd name="T58" fmla="*/ 91 w 93"/>
                  <a:gd name="T59" fmla="*/ 123 h 125"/>
                  <a:gd name="T60" fmla="*/ 93 w 93"/>
                  <a:gd name="T61" fmla="*/ 125 h 1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</a:cxnLst>
                <a:rect l="0" t="0" r="r" b="b"/>
                <a:pathLst>
                  <a:path w="93" h="125">
                    <a:moveTo>
                      <a:pt x="0" y="0"/>
                    </a:moveTo>
                    <a:lnTo>
                      <a:pt x="16" y="2"/>
                    </a:lnTo>
                    <a:lnTo>
                      <a:pt x="19" y="2"/>
                    </a:lnTo>
                    <a:lnTo>
                      <a:pt x="20" y="4"/>
                    </a:lnTo>
                    <a:lnTo>
                      <a:pt x="22" y="6"/>
                    </a:lnTo>
                    <a:lnTo>
                      <a:pt x="22" y="9"/>
                    </a:lnTo>
                    <a:lnTo>
                      <a:pt x="24" y="15"/>
                    </a:lnTo>
                    <a:lnTo>
                      <a:pt x="24" y="19"/>
                    </a:lnTo>
                    <a:lnTo>
                      <a:pt x="26" y="22"/>
                    </a:lnTo>
                    <a:lnTo>
                      <a:pt x="27" y="25"/>
                    </a:lnTo>
                    <a:lnTo>
                      <a:pt x="35" y="35"/>
                    </a:lnTo>
                    <a:lnTo>
                      <a:pt x="37" y="39"/>
                    </a:lnTo>
                    <a:lnTo>
                      <a:pt x="40" y="48"/>
                    </a:lnTo>
                    <a:lnTo>
                      <a:pt x="42" y="50"/>
                    </a:lnTo>
                    <a:lnTo>
                      <a:pt x="45" y="52"/>
                    </a:lnTo>
                    <a:lnTo>
                      <a:pt x="48" y="53"/>
                    </a:lnTo>
                    <a:lnTo>
                      <a:pt x="59" y="55"/>
                    </a:lnTo>
                    <a:lnTo>
                      <a:pt x="65" y="57"/>
                    </a:lnTo>
                    <a:lnTo>
                      <a:pt x="70" y="60"/>
                    </a:lnTo>
                    <a:lnTo>
                      <a:pt x="72" y="63"/>
                    </a:lnTo>
                    <a:lnTo>
                      <a:pt x="75" y="66"/>
                    </a:lnTo>
                    <a:lnTo>
                      <a:pt x="75" y="67"/>
                    </a:lnTo>
                    <a:lnTo>
                      <a:pt x="77" y="71"/>
                    </a:lnTo>
                    <a:lnTo>
                      <a:pt x="79" y="74"/>
                    </a:lnTo>
                    <a:lnTo>
                      <a:pt x="80" y="77"/>
                    </a:lnTo>
                    <a:lnTo>
                      <a:pt x="86" y="112"/>
                    </a:lnTo>
                    <a:lnTo>
                      <a:pt x="88" y="117"/>
                    </a:lnTo>
                    <a:lnTo>
                      <a:pt x="89" y="120"/>
                    </a:lnTo>
                    <a:lnTo>
                      <a:pt x="90" y="121"/>
                    </a:lnTo>
                    <a:lnTo>
                      <a:pt x="91" y="123"/>
                    </a:lnTo>
                    <a:lnTo>
                      <a:pt x="93" y="12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96" name="Freeform 366">
                <a:extLst>
                  <a:ext uri="{FF2B5EF4-FFF2-40B4-BE49-F238E27FC236}">
                    <a16:creationId xmlns:a16="http://schemas.microsoft.com/office/drawing/2014/main" id="{602DEF3F-2328-2DDF-3F78-86F7ADAFA2CF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194051" y="4191000"/>
                <a:ext cx="334963" cy="174625"/>
              </a:xfrm>
              <a:custGeom>
                <a:avLst/>
                <a:gdLst>
                  <a:gd name="T0" fmla="*/ 13 w 211"/>
                  <a:gd name="T1" fmla="*/ 90 h 110"/>
                  <a:gd name="T2" fmla="*/ 8 w 211"/>
                  <a:gd name="T3" fmla="*/ 94 h 110"/>
                  <a:gd name="T4" fmla="*/ 4 w 211"/>
                  <a:gd name="T5" fmla="*/ 97 h 110"/>
                  <a:gd name="T6" fmla="*/ 1 w 211"/>
                  <a:gd name="T7" fmla="*/ 101 h 110"/>
                  <a:gd name="T8" fmla="*/ 0 w 211"/>
                  <a:gd name="T9" fmla="*/ 107 h 110"/>
                  <a:gd name="T10" fmla="*/ 211 w 211"/>
                  <a:gd name="T11" fmla="*/ 47 h 110"/>
                  <a:gd name="T12" fmla="*/ 204 w 211"/>
                  <a:gd name="T13" fmla="*/ 46 h 110"/>
                  <a:gd name="T14" fmla="*/ 185 w 211"/>
                  <a:gd name="T15" fmla="*/ 38 h 110"/>
                  <a:gd name="T16" fmla="*/ 183 w 211"/>
                  <a:gd name="T17" fmla="*/ 37 h 110"/>
                  <a:gd name="T18" fmla="*/ 183 w 211"/>
                  <a:gd name="T19" fmla="*/ 37 h 110"/>
                  <a:gd name="T20" fmla="*/ 182 w 211"/>
                  <a:gd name="T21" fmla="*/ 33 h 110"/>
                  <a:gd name="T22" fmla="*/ 182 w 211"/>
                  <a:gd name="T23" fmla="*/ 31 h 110"/>
                  <a:gd name="T24" fmla="*/ 181 w 211"/>
                  <a:gd name="T25" fmla="*/ 29 h 110"/>
                  <a:gd name="T26" fmla="*/ 174 w 211"/>
                  <a:gd name="T27" fmla="*/ 26 h 110"/>
                  <a:gd name="T28" fmla="*/ 162 w 211"/>
                  <a:gd name="T29" fmla="*/ 16 h 110"/>
                  <a:gd name="T30" fmla="*/ 156 w 211"/>
                  <a:gd name="T31" fmla="*/ 9 h 110"/>
                  <a:gd name="T32" fmla="*/ 154 w 211"/>
                  <a:gd name="T33" fmla="*/ 7 h 110"/>
                  <a:gd name="T34" fmla="*/ 146 w 211"/>
                  <a:gd name="T35" fmla="*/ 6 h 110"/>
                  <a:gd name="T36" fmla="*/ 143 w 211"/>
                  <a:gd name="T37" fmla="*/ 5 h 110"/>
                  <a:gd name="T38" fmla="*/ 135 w 211"/>
                  <a:gd name="T39" fmla="*/ 0 h 110"/>
                  <a:gd name="T40" fmla="*/ 131 w 211"/>
                  <a:gd name="T41" fmla="*/ 0 h 110"/>
                  <a:gd name="T42" fmla="*/ 123 w 211"/>
                  <a:gd name="T43" fmla="*/ 4 h 110"/>
                  <a:gd name="T44" fmla="*/ 112 w 211"/>
                  <a:gd name="T45" fmla="*/ 9 h 110"/>
                  <a:gd name="T46" fmla="*/ 102 w 211"/>
                  <a:gd name="T47" fmla="*/ 14 h 110"/>
                  <a:gd name="T48" fmla="*/ 99 w 211"/>
                  <a:gd name="T49" fmla="*/ 14 h 110"/>
                  <a:gd name="T50" fmla="*/ 96 w 211"/>
                  <a:gd name="T51" fmla="*/ 14 h 110"/>
                  <a:gd name="T52" fmla="*/ 85 w 211"/>
                  <a:gd name="T53" fmla="*/ 10 h 110"/>
                  <a:gd name="T54" fmla="*/ 80 w 211"/>
                  <a:gd name="T55" fmla="*/ 13 h 110"/>
                  <a:gd name="T56" fmla="*/ 73 w 211"/>
                  <a:gd name="T57" fmla="*/ 28 h 110"/>
                  <a:gd name="T58" fmla="*/ 72 w 211"/>
                  <a:gd name="T59" fmla="*/ 32 h 110"/>
                  <a:gd name="T60" fmla="*/ 67 w 211"/>
                  <a:gd name="T61" fmla="*/ 38 h 110"/>
                  <a:gd name="T62" fmla="*/ 62 w 211"/>
                  <a:gd name="T63" fmla="*/ 50 h 110"/>
                  <a:gd name="T64" fmla="*/ 59 w 211"/>
                  <a:gd name="T65" fmla="*/ 55 h 110"/>
                  <a:gd name="T66" fmla="*/ 31 w 211"/>
                  <a:gd name="T67" fmla="*/ 81 h 110"/>
                  <a:gd name="T68" fmla="*/ 26 w 211"/>
                  <a:gd name="T69" fmla="*/ 84 h 1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</a:cxnLst>
                <a:rect l="0" t="0" r="r" b="b"/>
                <a:pathLst>
                  <a:path w="211" h="110">
                    <a:moveTo>
                      <a:pt x="16" y="89"/>
                    </a:moveTo>
                    <a:lnTo>
                      <a:pt x="13" y="90"/>
                    </a:lnTo>
                    <a:lnTo>
                      <a:pt x="9" y="92"/>
                    </a:lnTo>
                    <a:lnTo>
                      <a:pt x="8" y="94"/>
                    </a:lnTo>
                    <a:lnTo>
                      <a:pt x="6" y="95"/>
                    </a:lnTo>
                    <a:lnTo>
                      <a:pt x="4" y="97"/>
                    </a:lnTo>
                    <a:lnTo>
                      <a:pt x="3" y="99"/>
                    </a:lnTo>
                    <a:lnTo>
                      <a:pt x="1" y="101"/>
                    </a:lnTo>
                    <a:lnTo>
                      <a:pt x="0" y="104"/>
                    </a:lnTo>
                    <a:lnTo>
                      <a:pt x="0" y="107"/>
                    </a:lnTo>
                    <a:lnTo>
                      <a:pt x="0" y="110"/>
                    </a:lnTo>
                    <a:moveTo>
                      <a:pt x="211" y="47"/>
                    </a:moveTo>
                    <a:lnTo>
                      <a:pt x="208" y="47"/>
                    </a:lnTo>
                    <a:lnTo>
                      <a:pt x="204" y="46"/>
                    </a:lnTo>
                    <a:lnTo>
                      <a:pt x="189" y="39"/>
                    </a:lnTo>
                    <a:lnTo>
                      <a:pt x="185" y="38"/>
                    </a:lnTo>
                    <a:lnTo>
                      <a:pt x="184" y="38"/>
                    </a:lnTo>
                    <a:lnTo>
                      <a:pt x="183" y="37"/>
                    </a:lnTo>
                    <a:lnTo>
                      <a:pt x="183" y="37"/>
                    </a:lnTo>
                    <a:lnTo>
                      <a:pt x="183" y="37"/>
                    </a:lnTo>
                    <a:lnTo>
                      <a:pt x="182" y="36"/>
                    </a:lnTo>
                    <a:lnTo>
                      <a:pt x="182" y="33"/>
                    </a:lnTo>
                    <a:lnTo>
                      <a:pt x="182" y="32"/>
                    </a:lnTo>
                    <a:lnTo>
                      <a:pt x="182" y="31"/>
                    </a:lnTo>
                    <a:lnTo>
                      <a:pt x="182" y="30"/>
                    </a:lnTo>
                    <a:lnTo>
                      <a:pt x="181" y="29"/>
                    </a:lnTo>
                    <a:lnTo>
                      <a:pt x="180" y="28"/>
                    </a:lnTo>
                    <a:lnTo>
                      <a:pt x="174" y="26"/>
                    </a:lnTo>
                    <a:lnTo>
                      <a:pt x="169" y="21"/>
                    </a:lnTo>
                    <a:lnTo>
                      <a:pt x="162" y="16"/>
                    </a:lnTo>
                    <a:lnTo>
                      <a:pt x="159" y="13"/>
                    </a:lnTo>
                    <a:lnTo>
                      <a:pt x="156" y="9"/>
                    </a:lnTo>
                    <a:lnTo>
                      <a:pt x="155" y="8"/>
                    </a:lnTo>
                    <a:lnTo>
                      <a:pt x="154" y="7"/>
                    </a:lnTo>
                    <a:lnTo>
                      <a:pt x="153" y="7"/>
                    </a:lnTo>
                    <a:lnTo>
                      <a:pt x="146" y="6"/>
                    </a:lnTo>
                    <a:lnTo>
                      <a:pt x="144" y="6"/>
                    </a:lnTo>
                    <a:lnTo>
                      <a:pt x="143" y="5"/>
                    </a:lnTo>
                    <a:lnTo>
                      <a:pt x="136" y="0"/>
                    </a:lnTo>
                    <a:lnTo>
                      <a:pt x="135" y="0"/>
                    </a:lnTo>
                    <a:lnTo>
                      <a:pt x="133" y="0"/>
                    </a:lnTo>
                    <a:lnTo>
                      <a:pt x="131" y="0"/>
                    </a:lnTo>
                    <a:lnTo>
                      <a:pt x="130" y="0"/>
                    </a:lnTo>
                    <a:lnTo>
                      <a:pt x="123" y="4"/>
                    </a:lnTo>
                    <a:lnTo>
                      <a:pt x="115" y="7"/>
                    </a:lnTo>
                    <a:lnTo>
                      <a:pt x="112" y="9"/>
                    </a:lnTo>
                    <a:lnTo>
                      <a:pt x="105" y="12"/>
                    </a:lnTo>
                    <a:lnTo>
                      <a:pt x="102" y="14"/>
                    </a:lnTo>
                    <a:lnTo>
                      <a:pt x="100" y="14"/>
                    </a:lnTo>
                    <a:lnTo>
                      <a:pt x="99" y="14"/>
                    </a:lnTo>
                    <a:lnTo>
                      <a:pt x="98" y="14"/>
                    </a:lnTo>
                    <a:lnTo>
                      <a:pt x="96" y="14"/>
                    </a:lnTo>
                    <a:lnTo>
                      <a:pt x="87" y="10"/>
                    </a:lnTo>
                    <a:lnTo>
                      <a:pt x="85" y="10"/>
                    </a:lnTo>
                    <a:lnTo>
                      <a:pt x="82" y="11"/>
                    </a:lnTo>
                    <a:lnTo>
                      <a:pt x="80" y="13"/>
                    </a:lnTo>
                    <a:lnTo>
                      <a:pt x="78" y="17"/>
                    </a:lnTo>
                    <a:lnTo>
                      <a:pt x="73" y="28"/>
                    </a:lnTo>
                    <a:lnTo>
                      <a:pt x="73" y="30"/>
                    </a:lnTo>
                    <a:lnTo>
                      <a:pt x="72" y="32"/>
                    </a:lnTo>
                    <a:lnTo>
                      <a:pt x="71" y="34"/>
                    </a:lnTo>
                    <a:lnTo>
                      <a:pt x="67" y="38"/>
                    </a:lnTo>
                    <a:lnTo>
                      <a:pt x="65" y="42"/>
                    </a:lnTo>
                    <a:lnTo>
                      <a:pt x="62" y="50"/>
                    </a:lnTo>
                    <a:lnTo>
                      <a:pt x="60" y="54"/>
                    </a:lnTo>
                    <a:lnTo>
                      <a:pt x="59" y="55"/>
                    </a:lnTo>
                    <a:lnTo>
                      <a:pt x="57" y="56"/>
                    </a:lnTo>
                    <a:lnTo>
                      <a:pt x="31" y="81"/>
                    </a:lnTo>
                    <a:lnTo>
                      <a:pt x="28" y="83"/>
                    </a:lnTo>
                    <a:lnTo>
                      <a:pt x="26" y="84"/>
                    </a:lnTo>
                    <a:lnTo>
                      <a:pt x="16" y="8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97" name="Freeform 367">
                <a:extLst>
                  <a:ext uri="{FF2B5EF4-FFF2-40B4-BE49-F238E27FC236}">
                    <a16:creationId xmlns:a16="http://schemas.microsoft.com/office/drawing/2014/main" id="{B7D9C13D-7ACB-006E-0E6E-430351916D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54438" y="3576638"/>
                <a:ext cx="25400" cy="88900"/>
              </a:xfrm>
              <a:custGeom>
                <a:avLst/>
                <a:gdLst>
                  <a:gd name="T0" fmla="*/ 0 w 16"/>
                  <a:gd name="T1" fmla="*/ 0 h 56"/>
                  <a:gd name="T2" fmla="*/ 2 w 16"/>
                  <a:gd name="T3" fmla="*/ 1 h 56"/>
                  <a:gd name="T4" fmla="*/ 3 w 16"/>
                  <a:gd name="T5" fmla="*/ 3 h 56"/>
                  <a:gd name="T6" fmla="*/ 4 w 16"/>
                  <a:gd name="T7" fmla="*/ 7 h 56"/>
                  <a:gd name="T8" fmla="*/ 5 w 16"/>
                  <a:gd name="T9" fmla="*/ 10 h 56"/>
                  <a:gd name="T10" fmla="*/ 6 w 16"/>
                  <a:gd name="T11" fmla="*/ 19 h 56"/>
                  <a:gd name="T12" fmla="*/ 6 w 16"/>
                  <a:gd name="T13" fmla="*/ 21 h 56"/>
                  <a:gd name="T14" fmla="*/ 5 w 16"/>
                  <a:gd name="T15" fmla="*/ 27 h 56"/>
                  <a:gd name="T16" fmla="*/ 6 w 16"/>
                  <a:gd name="T17" fmla="*/ 28 h 56"/>
                  <a:gd name="T18" fmla="*/ 6 w 16"/>
                  <a:gd name="T19" fmla="*/ 30 h 56"/>
                  <a:gd name="T20" fmla="*/ 7 w 16"/>
                  <a:gd name="T21" fmla="*/ 32 h 56"/>
                  <a:gd name="T22" fmla="*/ 9 w 16"/>
                  <a:gd name="T23" fmla="*/ 36 h 56"/>
                  <a:gd name="T24" fmla="*/ 10 w 16"/>
                  <a:gd name="T25" fmla="*/ 37 h 56"/>
                  <a:gd name="T26" fmla="*/ 11 w 16"/>
                  <a:gd name="T27" fmla="*/ 39 h 56"/>
                  <a:gd name="T28" fmla="*/ 12 w 16"/>
                  <a:gd name="T29" fmla="*/ 47 h 56"/>
                  <a:gd name="T30" fmla="*/ 14 w 16"/>
                  <a:gd name="T31" fmla="*/ 53 h 56"/>
                  <a:gd name="T32" fmla="*/ 16 w 16"/>
                  <a:gd name="T33" fmla="*/ 56 h 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16" h="56">
                    <a:moveTo>
                      <a:pt x="0" y="0"/>
                    </a:moveTo>
                    <a:lnTo>
                      <a:pt x="2" y="1"/>
                    </a:lnTo>
                    <a:lnTo>
                      <a:pt x="3" y="3"/>
                    </a:lnTo>
                    <a:lnTo>
                      <a:pt x="4" y="7"/>
                    </a:lnTo>
                    <a:lnTo>
                      <a:pt x="5" y="10"/>
                    </a:lnTo>
                    <a:lnTo>
                      <a:pt x="6" y="19"/>
                    </a:lnTo>
                    <a:lnTo>
                      <a:pt x="6" y="21"/>
                    </a:lnTo>
                    <a:lnTo>
                      <a:pt x="5" y="27"/>
                    </a:lnTo>
                    <a:lnTo>
                      <a:pt x="6" y="28"/>
                    </a:lnTo>
                    <a:lnTo>
                      <a:pt x="6" y="30"/>
                    </a:lnTo>
                    <a:lnTo>
                      <a:pt x="7" y="32"/>
                    </a:lnTo>
                    <a:lnTo>
                      <a:pt x="9" y="36"/>
                    </a:lnTo>
                    <a:lnTo>
                      <a:pt x="10" y="37"/>
                    </a:lnTo>
                    <a:lnTo>
                      <a:pt x="11" y="39"/>
                    </a:lnTo>
                    <a:lnTo>
                      <a:pt x="12" y="47"/>
                    </a:lnTo>
                    <a:lnTo>
                      <a:pt x="14" y="53"/>
                    </a:lnTo>
                    <a:lnTo>
                      <a:pt x="16" y="5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98" name="Freeform 368">
                <a:extLst>
                  <a:ext uri="{FF2B5EF4-FFF2-40B4-BE49-F238E27FC236}">
                    <a16:creationId xmlns:a16="http://schemas.microsoft.com/office/drawing/2014/main" id="{8441BFA8-BC3B-8254-4904-B5485B01B6D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79838" y="3665538"/>
                <a:ext cx="49213" cy="92075"/>
              </a:xfrm>
              <a:custGeom>
                <a:avLst/>
                <a:gdLst>
                  <a:gd name="T0" fmla="*/ 0 w 31"/>
                  <a:gd name="T1" fmla="*/ 0 h 58"/>
                  <a:gd name="T2" fmla="*/ 3 w 31"/>
                  <a:gd name="T3" fmla="*/ 5 h 58"/>
                  <a:gd name="T4" fmla="*/ 3 w 31"/>
                  <a:gd name="T5" fmla="*/ 6 h 58"/>
                  <a:gd name="T6" fmla="*/ 4 w 31"/>
                  <a:gd name="T7" fmla="*/ 7 h 58"/>
                  <a:gd name="T8" fmla="*/ 5 w 31"/>
                  <a:gd name="T9" fmla="*/ 8 h 58"/>
                  <a:gd name="T10" fmla="*/ 11 w 31"/>
                  <a:gd name="T11" fmla="*/ 11 h 58"/>
                  <a:gd name="T12" fmla="*/ 13 w 31"/>
                  <a:gd name="T13" fmla="*/ 13 h 58"/>
                  <a:gd name="T14" fmla="*/ 14 w 31"/>
                  <a:gd name="T15" fmla="*/ 15 h 58"/>
                  <a:gd name="T16" fmla="*/ 15 w 31"/>
                  <a:gd name="T17" fmla="*/ 18 h 58"/>
                  <a:gd name="T18" fmla="*/ 18 w 31"/>
                  <a:gd name="T19" fmla="*/ 25 h 58"/>
                  <a:gd name="T20" fmla="*/ 18 w 31"/>
                  <a:gd name="T21" fmla="*/ 27 h 58"/>
                  <a:gd name="T22" fmla="*/ 19 w 31"/>
                  <a:gd name="T23" fmla="*/ 27 h 58"/>
                  <a:gd name="T24" fmla="*/ 20 w 31"/>
                  <a:gd name="T25" fmla="*/ 29 h 58"/>
                  <a:gd name="T26" fmla="*/ 26 w 31"/>
                  <a:gd name="T27" fmla="*/ 35 h 58"/>
                  <a:gd name="T28" fmla="*/ 27 w 31"/>
                  <a:gd name="T29" fmla="*/ 37 h 58"/>
                  <a:gd name="T30" fmla="*/ 29 w 31"/>
                  <a:gd name="T31" fmla="*/ 40 h 58"/>
                  <a:gd name="T32" fmla="*/ 30 w 31"/>
                  <a:gd name="T33" fmla="*/ 43 h 58"/>
                  <a:gd name="T34" fmla="*/ 30 w 31"/>
                  <a:gd name="T35" fmla="*/ 46 h 58"/>
                  <a:gd name="T36" fmla="*/ 31 w 31"/>
                  <a:gd name="T37" fmla="*/ 50 h 58"/>
                  <a:gd name="T38" fmla="*/ 31 w 31"/>
                  <a:gd name="T39" fmla="*/ 55 h 58"/>
                  <a:gd name="T40" fmla="*/ 30 w 31"/>
                  <a:gd name="T41" fmla="*/ 58 h 5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31" h="58">
                    <a:moveTo>
                      <a:pt x="0" y="0"/>
                    </a:moveTo>
                    <a:lnTo>
                      <a:pt x="3" y="5"/>
                    </a:lnTo>
                    <a:lnTo>
                      <a:pt x="3" y="6"/>
                    </a:lnTo>
                    <a:lnTo>
                      <a:pt x="4" y="7"/>
                    </a:lnTo>
                    <a:lnTo>
                      <a:pt x="5" y="8"/>
                    </a:lnTo>
                    <a:lnTo>
                      <a:pt x="11" y="11"/>
                    </a:lnTo>
                    <a:lnTo>
                      <a:pt x="13" y="13"/>
                    </a:lnTo>
                    <a:lnTo>
                      <a:pt x="14" y="15"/>
                    </a:lnTo>
                    <a:lnTo>
                      <a:pt x="15" y="18"/>
                    </a:lnTo>
                    <a:lnTo>
                      <a:pt x="18" y="25"/>
                    </a:lnTo>
                    <a:lnTo>
                      <a:pt x="18" y="27"/>
                    </a:lnTo>
                    <a:lnTo>
                      <a:pt x="19" y="27"/>
                    </a:lnTo>
                    <a:lnTo>
                      <a:pt x="20" y="29"/>
                    </a:lnTo>
                    <a:lnTo>
                      <a:pt x="26" y="35"/>
                    </a:lnTo>
                    <a:lnTo>
                      <a:pt x="27" y="37"/>
                    </a:lnTo>
                    <a:lnTo>
                      <a:pt x="29" y="40"/>
                    </a:lnTo>
                    <a:lnTo>
                      <a:pt x="30" y="43"/>
                    </a:lnTo>
                    <a:lnTo>
                      <a:pt x="30" y="46"/>
                    </a:lnTo>
                    <a:lnTo>
                      <a:pt x="31" y="50"/>
                    </a:lnTo>
                    <a:lnTo>
                      <a:pt x="31" y="55"/>
                    </a:lnTo>
                    <a:lnTo>
                      <a:pt x="30" y="58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899" name="Freeform 369">
                <a:extLst>
                  <a:ext uri="{FF2B5EF4-FFF2-40B4-BE49-F238E27FC236}">
                    <a16:creationId xmlns:a16="http://schemas.microsoft.com/office/drawing/2014/main" id="{473C37CD-38BE-75FF-CDAF-F4FA3B1DDC0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59201" y="3546475"/>
                <a:ext cx="55563" cy="187325"/>
              </a:xfrm>
              <a:custGeom>
                <a:avLst/>
                <a:gdLst>
                  <a:gd name="T0" fmla="*/ 0 w 35"/>
                  <a:gd name="T1" fmla="*/ 118 h 118"/>
                  <a:gd name="T2" fmla="*/ 0 w 35"/>
                  <a:gd name="T3" fmla="*/ 114 h 118"/>
                  <a:gd name="T4" fmla="*/ 0 w 35"/>
                  <a:gd name="T5" fmla="*/ 110 h 118"/>
                  <a:gd name="T6" fmla="*/ 0 w 35"/>
                  <a:gd name="T7" fmla="*/ 105 h 118"/>
                  <a:gd name="T8" fmla="*/ 1 w 35"/>
                  <a:gd name="T9" fmla="*/ 101 h 118"/>
                  <a:gd name="T10" fmla="*/ 2 w 35"/>
                  <a:gd name="T11" fmla="*/ 99 h 118"/>
                  <a:gd name="T12" fmla="*/ 3 w 35"/>
                  <a:gd name="T13" fmla="*/ 97 h 118"/>
                  <a:gd name="T14" fmla="*/ 4 w 35"/>
                  <a:gd name="T15" fmla="*/ 96 h 118"/>
                  <a:gd name="T16" fmla="*/ 5 w 35"/>
                  <a:gd name="T17" fmla="*/ 94 h 118"/>
                  <a:gd name="T18" fmla="*/ 7 w 35"/>
                  <a:gd name="T19" fmla="*/ 93 h 118"/>
                  <a:gd name="T20" fmla="*/ 9 w 35"/>
                  <a:gd name="T21" fmla="*/ 93 h 118"/>
                  <a:gd name="T22" fmla="*/ 9 w 35"/>
                  <a:gd name="T23" fmla="*/ 92 h 118"/>
                  <a:gd name="T24" fmla="*/ 10 w 35"/>
                  <a:gd name="T25" fmla="*/ 90 h 118"/>
                  <a:gd name="T26" fmla="*/ 10 w 35"/>
                  <a:gd name="T27" fmla="*/ 88 h 118"/>
                  <a:gd name="T28" fmla="*/ 11 w 35"/>
                  <a:gd name="T29" fmla="*/ 86 h 118"/>
                  <a:gd name="T30" fmla="*/ 12 w 35"/>
                  <a:gd name="T31" fmla="*/ 75 h 118"/>
                  <a:gd name="T32" fmla="*/ 13 w 35"/>
                  <a:gd name="T33" fmla="*/ 70 h 118"/>
                  <a:gd name="T34" fmla="*/ 14 w 35"/>
                  <a:gd name="T35" fmla="*/ 67 h 118"/>
                  <a:gd name="T36" fmla="*/ 14 w 35"/>
                  <a:gd name="T37" fmla="*/ 66 h 118"/>
                  <a:gd name="T38" fmla="*/ 14 w 35"/>
                  <a:gd name="T39" fmla="*/ 62 h 118"/>
                  <a:gd name="T40" fmla="*/ 14 w 35"/>
                  <a:gd name="T41" fmla="*/ 60 h 118"/>
                  <a:gd name="T42" fmla="*/ 14 w 35"/>
                  <a:gd name="T43" fmla="*/ 58 h 118"/>
                  <a:gd name="T44" fmla="*/ 18 w 35"/>
                  <a:gd name="T45" fmla="*/ 33 h 118"/>
                  <a:gd name="T46" fmla="*/ 20 w 35"/>
                  <a:gd name="T47" fmla="*/ 28 h 118"/>
                  <a:gd name="T48" fmla="*/ 22 w 35"/>
                  <a:gd name="T49" fmla="*/ 25 h 118"/>
                  <a:gd name="T50" fmla="*/ 27 w 35"/>
                  <a:gd name="T51" fmla="*/ 20 h 118"/>
                  <a:gd name="T52" fmla="*/ 28 w 35"/>
                  <a:gd name="T53" fmla="*/ 16 h 118"/>
                  <a:gd name="T54" fmla="*/ 30 w 35"/>
                  <a:gd name="T55" fmla="*/ 12 h 118"/>
                  <a:gd name="T56" fmla="*/ 31 w 35"/>
                  <a:gd name="T57" fmla="*/ 8 h 118"/>
                  <a:gd name="T58" fmla="*/ 33 w 35"/>
                  <a:gd name="T59" fmla="*/ 3 h 118"/>
                  <a:gd name="T60" fmla="*/ 35 w 35"/>
                  <a:gd name="T61" fmla="*/ 0 h 1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</a:cxnLst>
                <a:rect l="0" t="0" r="r" b="b"/>
                <a:pathLst>
                  <a:path w="35" h="118">
                    <a:moveTo>
                      <a:pt x="0" y="118"/>
                    </a:moveTo>
                    <a:lnTo>
                      <a:pt x="0" y="114"/>
                    </a:lnTo>
                    <a:lnTo>
                      <a:pt x="0" y="110"/>
                    </a:lnTo>
                    <a:lnTo>
                      <a:pt x="0" y="105"/>
                    </a:lnTo>
                    <a:lnTo>
                      <a:pt x="1" y="101"/>
                    </a:lnTo>
                    <a:lnTo>
                      <a:pt x="2" y="99"/>
                    </a:lnTo>
                    <a:lnTo>
                      <a:pt x="3" y="97"/>
                    </a:lnTo>
                    <a:lnTo>
                      <a:pt x="4" y="96"/>
                    </a:lnTo>
                    <a:lnTo>
                      <a:pt x="5" y="94"/>
                    </a:lnTo>
                    <a:lnTo>
                      <a:pt x="7" y="93"/>
                    </a:lnTo>
                    <a:lnTo>
                      <a:pt x="9" y="93"/>
                    </a:lnTo>
                    <a:lnTo>
                      <a:pt x="9" y="92"/>
                    </a:lnTo>
                    <a:lnTo>
                      <a:pt x="10" y="90"/>
                    </a:lnTo>
                    <a:lnTo>
                      <a:pt x="10" y="88"/>
                    </a:lnTo>
                    <a:lnTo>
                      <a:pt x="11" y="86"/>
                    </a:lnTo>
                    <a:lnTo>
                      <a:pt x="12" y="75"/>
                    </a:lnTo>
                    <a:lnTo>
                      <a:pt x="13" y="70"/>
                    </a:lnTo>
                    <a:lnTo>
                      <a:pt x="14" y="67"/>
                    </a:lnTo>
                    <a:lnTo>
                      <a:pt x="14" y="66"/>
                    </a:lnTo>
                    <a:lnTo>
                      <a:pt x="14" y="62"/>
                    </a:lnTo>
                    <a:lnTo>
                      <a:pt x="14" y="60"/>
                    </a:lnTo>
                    <a:lnTo>
                      <a:pt x="14" y="58"/>
                    </a:lnTo>
                    <a:lnTo>
                      <a:pt x="18" y="33"/>
                    </a:lnTo>
                    <a:lnTo>
                      <a:pt x="20" y="28"/>
                    </a:lnTo>
                    <a:lnTo>
                      <a:pt x="22" y="25"/>
                    </a:lnTo>
                    <a:lnTo>
                      <a:pt x="27" y="20"/>
                    </a:lnTo>
                    <a:lnTo>
                      <a:pt x="28" y="16"/>
                    </a:lnTo>
                    <a:lnTo>
                      <a:pt x="30" y="12"/>
                    </a:lnTo>
                    <a:lnTo>
                      <a:pt x="31" y="8"/>
                    </a:lnTo>
                    <a:lnTo>
                      <a:pt x="33" y="3"/>
                    </a:lnTo>
                    <a:lnTo>
                      <a:pt x="35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00" name="Freeform 370">
                <a:extLst>
                  <a:ext uri="{FF2B5EF4-FFF2-40B4-BE49-F238E27FC236}">
                    <a16:creationId xmlns:a16="http://schemas.microsoft.com/office/drawing/2014/main" id="{68C0410C-73F3-8FC9-86D1-3E0146EF557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38576" y="2830513"/>
                <a:ext cx="87313" cy="201613"/>
              </a:xfrm>
              <a:custGeom>
                <a:avLst/>
                <a:gdLst>
                  <a:gd name="T0" fmla="*/ 50 w 55"/>
                  <a:gd name="T1" fmla="*/ 8 h 127"/>
                  <a:gd name="T2" fmla="*/ 44 w 55"/>
                  <a:gd name="T3" fmla="*/ 5 h 127"/>
                  <a:gd name="T4" fmla="*/ 41 w 55"/>
                  <a:gd name="T5" fmla="*/ 1 h 127"/>
                  <a:gd name="T6" fmla="*/ 40 w 55"/>
                  <a:gd name="T7" fmla="*/ 0 h 127"/>
                  <a:gd name="T8" fmla="*/ 39 w 55"/>
                  <a:gd name="T9" fmla="*/ 1 h 127"/>
                  <a:gd name="T10" fmla="*/ 38 w 55"/>
                  <a:gd name="T11" fmla="*/ 2 h 127"/>
                  <a:gd name="T12" fmla="*/ 36 w 55"/>
                  <a:gd name="T13" fmla="*/ 9 h 127"/>
                  <a:gd name="T14" fmla="*/ 34 w 55"/>
                  <a:gd name="T15" fmla="*/ 18 h 127"/>
                  <a:gd name="T16" fmla="*/ 34 w 55"/>
                  <a:gd name="T17" fmla="*/ 25 h 127"/>
                  <a:gd name="T18" fmla="*/ 36 w 55"/>
                  <a:gd name="T19" fmla="*/ 32 h 127"/>
                  <a:gd name="T20" fmla="*/ 36 w 55"/>
                  <a:gd name="T21" fmla="*/ 34 h 127"/>
                  <a:gd name="T22" fmla="*/ 31 w 55"/>
                  <a:gd name="T23" fmla="*/ 38 h 127"/>
                  <a:gd name="T24" fmla="*/ 24 w 55"/>
                  <a:gd name="T25" fmla="*/ 46 h 127"/>
                  <a:gd name="T26" fmla="*/ 23 w 55"/>
                  <a:gd name="T27" fmla="*/ 47 h 127"/>
                  <a:gd name="T28" fmla="*/ 17 w 55"/>
                  <a:gd name="T29" fmla="*/ 49 h 127"/>
                  <a:gd name="T30" fmla="*/ 15 w 55"/>
                  <a:gd name="T31" fmla="*/ 52 h 127"/>
                  <a:gd name="T32" fmla="*/ 13 w 55"/>
                  <a:gd name="T33" fmla="*/ 56 h 127"/>
                  <a:gd name="T34" fmla="*/ 12 w 55"/>
                  <a:gd name="T35" fmla="*/ 62 h 127"/>
                  <a:gd name="T36" fmla="*/ 11 w 55"/>
                  <a:gd name="T37" fmla="*/ 64 h 127"/>
                  <a:gd name="T38" fmla="*/ 6 w 55"/>
                  <a:gd name="T39" fmla="*/ 70 h 127"/>
                  <a:gd name="T40" fmla="*/ 4 w 55"/>
                  <a:gd name="T41" fmla="*/ 74 h 127"/>
                  <a:gd name="T42" fmla="*/ 3 w 55"/>
                  <a:gd name="T43" fmla="*/ 78 h 127"/>
                  <a:gd name="T44" fmla="*/ 2 w 55"/>
                  <a:gd name="T45" fmla="*/ 83 h 127"/>
                  <a:gd name="T46" fmla="*/ 2 w 55"/>
                  <a:gd name="T47" fmla="*/ 87 h 127"/>
                  <a:gd name="T48" fmla="*/ 3 w 55"/>
                  <a:gd name="T49" fmla="*/ 94 h 127"/>
                  <a:gd name="T50" fmla="*/ 3 w 55"/>
                  <a:gd name="T51" fmla="*/ 99 h 127"/>
                  <a:gd name="T52" fmla="*/ 3 w 55"/>
                  <a:gd name="T53" fmla="*/ 103 h 127"/>
                  <a:gd name="T54" fmla="*/ 0 w 55"/>
                  <a:gd name="T55" fmla="*/ 109 h 127"/>
                  <a:gd name="T56" fmla="*/ 0 w 55"/>
                  <a:gd name="T57" fmla="*/ 113 h 127"/>
                  <a:gd name="T58" fmla="*/ 1 w 55"/>
                  <a:gd name="T59" fmla="*/ 117 h 127"/>
                  <a:gd name="T60" fmla="*/ 1 w 55"/>
                  <a:gd name="T61" fmla="*/ 121 h 127"/>
                  <a:gd name="T62" fmla="*/ 0 w 55"/>
                  <a:gd name="T63" fmla="*/ 127 h 1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</a:cxnLst>
                <a:rect l="0" t="0" r="r" b="b"/>
                <a:pathLst>
                  <a:path w="55" h="127">
                    <a:moveTo>
                      <a:pt x="55" y="10"/>
                    </a:moveTo>
                    <a:lnTo>
                      <a:pt x="50" y="8"/>
                    </a:lnTo>
                    <a:lnTo>
                      <a:pt x="47" y="7"/>
                    </a:lnTo>
                    <a:lnTo>
                      <a:pt x="44" y="5"/>
                    </a:lnTo>
                    <a:lnTo>
                      <a:pt x="41" y="1"/>
                    </a:lnTo>
                    <a:lnTo>
                      <a:pt x="41" y="1"/>
                    </a:lnTo>
                    <a:lnTo>
                      <a:pt x="41" y="0"/>
                    </a:lnTo>
                    <a:lnTo>
                      <a:pt x="40" y="0"/>
                    </a:lnTo>
                    <a:lnTo>
                      <a:pt x="40" y="0"/>
                    </a:lnTo>
                    <a:lnTo>
                      <a:pt x="39" y="1"/>
                    </a:lnTo>
                    <a:lnTo>
                      <a:pt x="38" y="2"/>
                    </a:lnTo>
                    <a:lnTo>
                      <a:pt x="38" y="2"/>
                    </a:lnTo>
                    <a:lnTo>
                      <a:pt x="37" y="5"/>
                    </a:lnTo>
                    <a:lnTo>
                      <a:pt x="36" y="9"/>
                    </a:lnTo>
                    <a:lnTo>
                      <a:pt x="34" y="14"/>
                    </a:lnTo>
                    <a:lnTo>
                      <a:pt x="34" y="18"/>
                    </a:lnTo>
                    <a:lnTo>
                      <a:pt x="34" y="21"/>
                    </a:lnTo>
                    <a:lnTo>
                      <a:pt x="34" y="25"/>
                    </a:lnTo>
                    <a:lnTo>
                      <a:pt x="36" y="31"/>
                    </a:lnTo>
                    <a:lnTo>
                      <a:pt x="36" y="32"/>
                    </a:lnTo>
                    <a:lnTo>
                      <a:pt x="36" y="33"/>
                    </a:lnTo>
                    <a:lnTo>
                      <a:pt x="36" y="34"/>
                    </a:lnTo>
                    <a:lnTo>
                      <a:pt x="35" y="35"/>
                    </a:lnTo>
                    <a:lnTo>
                      <a:pt x="31" y="38"/>
                    </a:lnTo>
                    <a:lnTo>
                      <a:pt x="26" y="44"/>
                    </a:lnTo>
                    <a:lnTo>
                      <a:pt x="24" y="46"/>
                    </a:lnTo>
                    <a:lnTo>
                      <a:pt x="23" y="47"/>
                    </a:lnTo>
                    <a:lnTo>
                      <a:pt x="23" y="47"/>
                    </a:lnTo>
                    <a:lnTo>
                      <a:pt x="19" y="48"/>
                    </a:lnTo>
                    <a:lnTo>
                      <a:pt x="17" y="49"/>
                    </a:lnTo>
                    <a:lnTo>
                      <a:pt x="16" y="50"/>
                    </a:lnTo>
                    <a:lnTo>
                      <a:pt x="15" y="52"/>
                    </a:lnTo>
                    <a:lnTo>
                      <a:pt x="14" y="54"/>
                    </a:lnTo>
                    <a:lnTo>
                      <a:pt x="13" y="56"/>
                    </a:lnTo>
                    <a:lnTo>
                      <a:pt x="12" y="61"/>
                    </a:lnTo>
                    <a:lnTo>
                      <a:pt x="12" y="62"/>
                    </a:lnTo>
                    <a:lnTo>
                      <a:pt x="11" y="63"/>
                    </a:lnTo>
                    <a:lnTo>
                      <a:pt x="11" y="64"/>
                    </a:lnTo>
                    <a:lnTo>
                      <a:pt x="7" y="68"/>
                    </a:lnTo>
                    <a:lnTo>
                      <a:pt x="6" y="70"/>
                    </a:lnTo>
                    <a:lnTo>
                      <a:pt x="5" y="72"/>
                    </a:lnTo>
                    <a:lnTo>
                      <a:pt x="4" y="74"/>
                    </a:lnTo>
                    <a:lnTo>
                      <a:pt x="4" y="75"/>
                    </a:lnTo>
                    <a:lnTo>
                      <a:pt x="3" y="78"/>
                    </a:lnTo>
                    <a:lnTo>
                      <a:pt x="3" y="80"/>
                    </a:lnTo>
                    <a:lnTo>
                      <a:pt x="2" y="83"/>
                    </a:lnTo>
                    <a:lnTo>
                      <a:pt x="2" y="84"/>
                    </a:lnTo>
                    <a:lnTo>
                      <a:pt x="2" y="87"/>
                    </a:lnTo>
                    <a:lnTo>
                      <a:pt x="2" y="89"/>
                    </a:lnTo>
                    <a:lnTo>
                      <a:pt x="3" y="94"/>
                    </a:lnTo>
                    <a:lnTo>
                      <a:pt x="3" y="96"/>
                    </a:lnTo>
                    <a:lnTo>
                      <a:pt x="3" y="99"/>
                    </a:lnTo>
                    <a:lnTo>
                      <a:pt x="3" y="101"/>
                    </a:lnTo>
                    <a:lnTo>
                      <a:pt x="3" y="103"/>
                    </a:lnTo>
                    <a:lnTo>
                      <a:pt x="2" y="105"/>
                    </a:lnTo>
                    <a:lnTo>
                      <a:pt x="0" y="109"/>
                    </a:lnTo>
                    <a:lnTo>
                      <a:pt x="0" y="112"/>
                    </a:lnTo>
                    <a:lnTo>
                      <a:pt x="0" y="113"/>
                    </a:lnTo>
                    <a:lnTo>
                      <a:pt x="0" y="114"/>
                    </a:lnTo>
                    <a:lnTo>
                      <a:pt x="1" y="117"/>
                    </a:lnTo>
                    <a:lnTo>
                      <a:pt x="1" y="118"/>
                    </a:lnTo>
                    <a:lnTo>
                      <a:pt x="1" y="121"/>
                    </a:lnTo>
                    <a:lnTo>
                      <a:pt x="0" y="124"/>
                    </a:lnTo>
                    <a:lnTo>
                      <a:pt x="0" y="12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01" name="Freeform 371">
                <a:extLst>
                  <a:ext uri="{FF2B5EF4-FFF2-40B4-BE49-F238E27FC236}">
                    <a16:creationId xmlns:a16="http://schemas.microsoft.com/office/drawing/2014/main" id="{3097970A-09B5-F91F-F96A-899A71114A6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643313" y="2206625"/>
                <a:ext cx="133350" cy="130175"/>
              </a:xfrm>
              <a:custGeom>
                <a:avLst/>
                <a:gdLst>
                  <a:gd name="T0" fmla="*/ 0 w 84"/>
                  <a:gd name="T1" fmla="*/ 82 h 82"/>
                  <a:gd name="T2" fmla="*/ 10 w 84"/>
                  <a:gd name="T3" fmla="*/ 73 h 82"/>
                  <a:gd name="T4" fmla="*/ 12 w 84"/>
                  <a:gd name="T5" fmla="*/ 72 h 82"/>
                  <a:gd name="T6" fmla="*/ 14 w 84"/>
                  <a:gd name="T7" fmla="*/ 68 h 82"/>
                  <a:gd name="T8" fmla="*/ 18 w 84"/>
                  <a:gd name="T9" fmla="*/ 61 h 82"/>
                  <a:gd name="T10" fmla="*/ 19 w 84"/>
                  <a:gd name="T11" fmla="*/ 57 h 82"/>
                  <a:gd name="T12" fmla="*/ 22 w 84"/>
                  <a:gd name="T13" fmla="*/ 54 h 82"/>
                  <a:gd name="T14" fmla="*/ 34 w 84"/>
                  <a:gd name="T15" fmla="*/ 43 h 82"/>
                  <a:gd name="T16" fmla="*/ 41 w 84"/>
                  <a:gd name="T17" fmla="*/ 37 h 82"/>
                  <a:gd name="T18" fmla="*/ 46 w 84"/>
                  <a:gd name="T19" fmla="*/ 32 h 82"/>
                  <a:gd name="T20" fmla="*/ 63 w 84"/>
                  <a:gd name="T21" fmla="*/ 12 h 82"/>
                  <a:gd name="T22" fmla="*/ 65 w 84"/>
                  <a:gd name="T23" fmla="*/ 9 h 82"/>
                  <a:gd name="T24" fmla="*/ 67 w 84"/>
                  <a:gd name="T25" fmla="*/ 8 h 82"/>
                  <a:gd name="T26" fmla="*/ 70 w 84"/>
                  <a:gd name="T27" fmla="*/ 6 h 82"/>
                  <a:gd name="T28" fmla="*/ 73 w 84"/>
                  <a:gd name="T29" fmla="*/ 5 h 82"/>
                  <a:gd name="T30" fmla="*/ 79 w 84"/>
                  <a:gd name="T31" fmla="*/ 4 h 82"/>
                  <a:gd name="T32" fmla="*/ 81 w 84"/>
                  <a:gd name="T33" fmla="*/ 3 h 82"/>
                  <a:gd name="T34" fmla="*/ 82 w 84"/>
                  <a:gd name="T35" fmla="*/ 3 h 82"/>
                  <a:gd name="T36" fmla="*/ 82 w 84"/>
                  <a:gd name="T37" fmla="*/ 2 h 82"/>
                  <a:gd name="T38" fmla="*/ 83 w 84"/>
                  <a:gd name="T39" fmla="*/ 1 h 82"/>
                  <a:gd name="T40" fmla="*/ 84 w 84"/>
                  <a:gd name="T41" fmla="*/ 0 h 8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84" h="82">
                    <a:moveTo>
                      <a:pt x="0" y="82"/>
                    </a:moveTo>
                    <a:lnTo>
                      <a:pt x="10" y="73"/>
                    </a:lnTo>
                    <a:lnTo>
                      <a:pt x="12" y="72"/>
                    </a:lnTo>
                    <a:lnTo>
                      <a:pt x="14" y="68"/>
                    </a:lnTo>
                    <a:lnTo>
                      <a:pt x="18" y="61"/>
                    </a:lnTo>
                    <a:lnTo>
                      <a:pt x="19" y="57"/>
                    </a:lnTo>
                    <a:lnTo>
                      <a:pt x="22" y="54"/>
                    </a:lnTo>
                    <a:lnTo>
                      <a:pt x="34" y="43"/>
                    </a:lnTo>
                    <a:lnTo>
                      <a:pt x="41" y="37"/>
                    </a:lnTo>
                    <a:lnTo>
                      <a:pt x="46" y="32"/>
                    </a:lnTo>
                    <a:lnTo>
                      <a:pt x="63" y="12"/>
                    </a:lnTo>
                    <a:lnTo>
                      <a:pt x="65" y="9"/>
                    </a:lnTo>
                    <a:lnTo>
                      <a:pt x="67" y="8"/>
                    </a:lnTo>
                    <a:lnTo>
                      <a:pt x="70" y="6"/>
                    </a:lnTo>
                    <a:lnTo>
                      <a:pt x="73" y="5"/>
                    </a:lnTo>
                    <a:lnTo>
                      <a:pt x="79" y="4"/>
                    </a:lnTo>
                    <a:lnTo>
                      <a:pt x="81" y="3"/>
                    </a:lnTo>
                    <a:lnTo>
                      <a:pt x="82" y="3"/>
                    </a:lnTo>
                    <a:lnTo>
                      <a:pt x="82" y="2"/>
                    </a:lnTo>
                    <a:lnTo>
                      <a:pt x="83" y="1"/>
                    </a:lnTo>
                    <a:lnTo>
                      <a:pt x="84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02" name="Freeform 372">
                <a:extLst>
                  <a:ext uri="{FF2B5EF4-FFF2-40B4-BE49-F238E27FC236}">
                    <a16:creationId xmlns:a16="http://schemas.microsoft.com/office/drawing/2014/main" id="{0710C965-E883-6A06-CABA-99F05C7B9709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383088" y="1466850"/>
                <a:ext cx="38100" cy="90488"/>
              </a:xfrm>
              <a:custGeom>
                <a:avLst/>
                <a:gdLst>
                  <a:gd name="T0" fmla="*/ 0 w 24"/>
                  <a:gd name="T1" fmla="*/ 54 h 57"/>
                  <a:gd name="T2" fmla="*/ 0 w 24"/>
                  <a:gd name="T3" fmla="*/ 55 h 57"/>
                  <a:gd name="T4" fmla="*/ 1 w 24"/>
                  <a:gd name="T5" fmla="*/ 55 h 57"/>
                  <a:gd name="T6" fmla="*/ 1 w 24"/>
                  <a:gd name="T7" fmla="*/ 56 h 57"/>
                  <a:gd name="T8" fmla="*/ 1 w 24"/>
                  <a:gd name="T9" fmla="*/ 57 h 57"/>
                  <a:gd name="T10" fmla="*/ 20 w 24"/>
                  <a:gd name="T11" fmla="*/ 1 h 57"/>
                  <a:gd name="T12" fmla="*/ 21 w 24"/>
                  <a:gd name="T13" fmla="*/ 1 h 57"/>
                  <a:gd name="T14" fmla="*/ 21 w 24"/>
                  <a:gd name="T15" fmla="*/ 0 h 57"/>
                  <a:gd name="T16" fmla="*/ 22 w 24"/>
                  <a:gd name="T17" fmla="*/ 0 h 57"/>
                  <a:gd name="T18" fmla="*/ 23 w 24"/>
                  <a:gd name="T19" fmla="*/ 1 h 57"/>
                  <a:gd name="T20" fmla="*/ 23 w 24"/>
                  <a:gd name="T21" fmla="*/ 1 h 57"/>
                  <a:gd name="T22" fmla="*/ 24 w 24"/>
                  <a:gd name="T23" fmla="*/ 1 h 57"/>
                  <a:gd name="T24" fmla="*/ 24 w 24"/>
                  <a:gd name="T25" fmla="*/ 2 h 57"/>
                  <a:gd name="T26" fmla="*/ 24 w 24"/>
                  <a:gd name="T27" fmla="*/ 3 h 57"/>
                  <a:gd name="T28" fmla="*/ 24 w 24"/>
                  <a:gd name="T29" fmla="*/ 5 h 57"/>
                  <a:gd name="T30" fmla="*/ 23 w 24"/>
                  <a:gd name="T31" fmla="*/ 5 h 57"/>
                  <a:gd name="T32" fmla="*/ 22 w 24"/>
                  <a:gd name="T33" fmla="*/ 5 h 57"/>
                  <a:gd name="T34" fmla="*/ 21 w 24"/>
                  <a:gd name="T35" fmla="*/ 5 h 57"/>
                  <a:gd name="T36" fmla="*/ 20 w 24"/>
                  <a:gd name="T37" fmla="*/ 5 h 57"/>
                  <a:gd name="T38" fmla="*/ 18 w 24"/>
                  <a:gd name="T39" fmla="*/ 5 h 57"/>
                  <a:gd name="T40" fmla="*/ 17 w 24"/>
                  <a:gd name="T41" fmla="*/ 5 h 57"/>
                  <a:gd name="T42" fmla="*/ 17 w 24"/>
                  <a:gd name="T43" fmla="*/ 7 h 57"/>
                  <a:gd name="T44" fmla="*/ 15 w 24"/>
                  <a:gd name="T45" fmla="*/ 10 h 57"/>
                  <a:gd name="T46" fmla="*/ 14 w 24"/>
                  <a:gd name="T47" fmla="*/ 15 h 57"/>
                  <a:gd name="T48" fmla="*/ 13 w 24"/>
                  <a:gd name="T49" fmla="*/ 23 h 57"/>
                  <a:gd name="T50" fmla="*/ 13 w 24"/>
                  <a:gd name="T51" fmla="*/ 24 h 57"/>
                  <a:gd name="T52" fmla="*/ 12 w 24"/>
                  <a:gd name="T53" fmla="*/ 26 h 57"/>
                  <a:gd name="T54" fmla="*/ 12 w 24"/>
                  <a:gd name="T55" fmla="*/ 27 h 57"/>
                  <a:gd name="T56" fmla="*/ 11 w 24"/>
                  <a:gd name="T57" fmla="*/ 29 h 57"/>
                  <a:gd name="T58" fmla="*/ 10 w 24"/>
                  <a:gd name="T59" fmla="*/ 30 h 57"/>
                  <a:gd name="T60" fmla="*/ 9 w 24"/>
                  <a:gd name="T61" fmla="*/ 30 h 57"/>
                  <a:gd name="T62" fmla="*/ 8 w 24"/>
                  <a:gd name="T63" fmla="*/ 30 h 57"/>
                  <a:gd name="T64" fmla="*/ 8 w 24"/>
                  <a:gd name="T65" fmla="*/ 31 h 57"/>
                  <a:gd name="T66" fmla="*/ 7 w 24"/>
                  <a:gd name="T67" fmla="*/ 32 h 57"/>
                  <a:gd name="T68" fmla="*/ 6 w 24"/>
                  <a:gd name="T69" fmla="*/ 33 h 57"/>
                  <a:gd name="T70" fmla="*/ 6 w 24"/>
                  <a:gd name="T71" fmla="*/ 34 h 57"/>
                  <a:gd name="T72" fmla="*/ 5 w 24"/>
                  <a:gd name="T73" fmla="*/ 36 h 57"/>
                  <a:gd name="T74" fmla="*/ 4 w 24"/>
                  <a:gd name="T75" fmla="*/ 39 h 57"/>
                  <a:gd name="T76" fmla="*/ 2 w 24"/>
                  <a:gd name="T77" fmla="*/ 44 h 57"/>
                  <a:gd name="T78" fmla="*/ 0 w 24"/>
                  <a:gd name="T79" fmla="*/ 48 h 57"/>
                  <a:gd name="T80" fmla="*/ 0 w 24"/>
                  <a:gd name="T81" fmla="*/ 50 h 57"/>
                  <a:gd name="T82" fmla="*/ 0 w 24"/>
                  <a:gd name="T83" fmla="*/ 52 h 57"/>
                  <a:gd name="T84" fmla="*/ 0 w 24"/>
                  <a:gd name="T85" fmla="*/ 52 h 5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24" h="57">
                    <a:moveTo>
                      <a:pt x="0" y="54"/>
                    </a:moveTo>
                    <a:lnTo>
                      <a:pt x="0" y="55"/>
                    </a:lnTo>
                    <a:lnTo>
                      <a:pt x="1" y="55"/>
                    </a:lnTo>
                    <a:lnTo>
                      <a:pt x="1" y="56"/>
                    </a:lnTo>
                    <a:lnTo>
                      <a:pt x="1" y="57"/>
                    </a:lnTo>
                    <a:moveTo>
                      <a:pt x="20" y="1"/>
                    </a:moveTo>
                    <a:lnTo>
                      <a:pt x="21" y="1"/>
                    </a:lnTo>
                    <a:lnTo>
                      <a:pt x="21" y="0"/>
                    </a:lnTo>
                    <a:lnTo>
                      <a:pt x="22" y="0"/>
                    </a:lnTo>
                    <a:lnTo>
                      <a:pt x="23" y="1"/>
                    </a:lnTo>
                    <a:lnTo>
                      <a:pt x="23" y="1"/>
                    </a:lnTo>
                    <a:lnTo>
                      <a:pt x="24" y="1"/>
                    </a:lnTo>
                    <a:lnTo>
                      <a:pt x="24" y="2"/>
                    </a:lnTo>
                    <a:lnTo>
                      <a:pt x="24" y="3"/>
                    </a:lnTo>
                    <a:lnTo>
                      <a:pt x="24" y="5"/>
                    </a:lnTo>
                    <a:lnTo>
                      <a:pt x="23" y="5"/>
                    </a:lnTo>
                    <a:lnTo>
                      <a:pt x="22" y="5"/>
                    </a:lnTo>
                    <a:lnTo>
                      <a:pt x="21" y="5"/>
                    </a:lnTo>
                    <a:lnTo>
                      <a:pt x="20" y="5"/>
                    </a:lnTo>
                    <a:lnTo>
                      <a:pt x="18" y="5"/>
                    </a:lnTo>
                    <a:lnTo>
                      <a:pt x="17" y="5"/>
                    </a:lnTo>
                    <a:lnTo>
                      <a:pt x="17" y="7"/>
                    </a:lnTo>
                    <a:lnTo>
                      <a:pt x="15" y="10"/>
                    </a:lnTo>
                    <a:lnTo>
                      <a:pt x="14" y="15"/>
                    </a:lnTo>
                    <a:lnTo>
                      <a:pt x="13" y="23"/>
                    </a:lnTo>
                    <a:lnTo>
                      <a:pt x="13" y="24"/>
                    </a:lnTo>
                    <a:lnTo>
                      <a:pt x="12" y="26"/>
                    </a:lnTo>
                    <a:lnTo>
                      <a:pt x="12" y="27"/>
                    </a:lnTo>
                    <a:lnTo>
                      <a:pt x="11" y="29"/>
                    </a:lnTo>
                    <a:lnTo>
                      <a:pt x="10" y="30"/>
                    </a:lnTo>
                    <a:lnTo>
                      <a:pt x="9" y="30"/>
                    </a:lnTo>
                    <a:lnTo>
                      <a:pt x="8" y="30"/>
                    </a:lnTo>
                    <a:lnTo>
                      <a:pt x="8" y="31"/>
                    </a:lnTo>
                    <a:lnTo>
                      <a:pt x="7" y="32"/>
                    </a:lnTo>
                    <a:lnTo>
                      <a:pt x="6" y="33"/>
                    </a:lnTo>
                    <a:lnTo>
                      <a:pt x="6" y="34"/>
                    </a:lnTo>
                    <a:lnTo>
                      <a:pt x="5" y="36"/>
                    </a:lnTo>
                    <a:lnTo>
                      <a:pt x="4" y="39"/>
                    </a:lnTo>
                    <a:lnTo>
                      <a:pt x="2" y="44"/>
                    </a:lnTo>
                    <a:lnTo>
                      <a:pt x="0" y="48"/>
                    </a:lnTo>
                    <a:lnTo>
                      <a:pt x="0" y="50"/>
                    </a:lnTo>
                    <a:lnTo>
                      <a:pt x="0" y="52"/>
                    </a:lnTo>
                    <a:lnTo>
                      <a:pt x="0" y="5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03" name="Freeform 373">
                <a:extLst>
                  <a:ext uri="{FF2B5EF4-FFF2-40B4-BE49-F238E27FC236}">
                    <a16:creationId xmlns:a16="http://schemas.microsoft.com/office/drawing/2014/main" id="{A3D7BFBF-BA5D-646E-81AA-F0F35A88B2D4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352926" y="1416050"/>
                <a:ext cx="57150" cy="44450"/>
              </a:xfrm>
              <a:custGeom>
                <a:avLst/>
                <a:gdLst>
                  <a:gd name="T0" fmla="*/ 36 w 36"/>
                  <a:gd name="T1" fmla="*/ 28 h 28"/>
                  <a:gd name="T2" fmla="*/ 35 w 36"/>
                  <a:gd name="T3" fmla="*/ 27 h 28"/>
                  <a:gd name="T4" fmla="*/ 34 w 36"/>
                  <a:gd name="T5" fmla="*/ 26 h 28"/>
                  <a:gd name="T6" fmla="*/ 33 w 36"/>
                  <a:gd name="T7" fmla="*/ 25 h 28"/>
                  <a:gd name="T8" fmla="*/ 32 w 36"/>
                  <a:gd name="T9" fmla="*/ 24 h 28"/>
                  <a:gd name="T10" fmla="*/ 31 w 36"/>
                  <a:gd name="T11" fmla="*/ 22 h 28"/>
                  <a:gd name="T12" fmla="*/ 31 w 36"/>
                  <a:gd name="T13" fmla="*/ 21 h 28"/>
                  <a:gd name="T14" fmla="*/ 31 w 36"/>
                  <a:gd name="T15" fmla="*/ 21 h 28"/>
                  <a:gd name="T16" fmla="*/ 32 w 36"/>
                  <a:gd name="T17" fmla="*/ 17 h 28"/>
                  <a:gd name="T18" fmla="*/ 32 w 36"/>
                  <a:gd name="T19" fmla="*/ 15 h 28"/>
                  <a:gd name="T20" fmla="*/ 33 w 36"/>
                  <a:gd name="T21" fmla="*/ 14 h 28"/>
                  <a:gd name="T22" fmla="*/ 32 w 36"/>
                  <a:gd name="T23" fmla="*/ 12 h 28"/>
                  <a:gd name="T24" fmla="*/ 31 w 36"/>
                  <a:gd name="T25" fmla="*/ 12 h 28"/>
                  <a:gd name="T26" fmla="*/ 31 w 36"/>
                  <a:gd name="T27" fmla="*/ 13 h 28"/>
                  <a:gd name="T28" fmla="*/ 30 w 36"/>
                  <a:gd name="T29" fmla="*/ 15 h 28"/>
                  <a:gd name="T30" fmla="*/ 29 w 36"/>
                  <a:gd name="T31" fmla="*/ 15 h 28"/>
                  <a:gd name="T32" fmla="*/ 28 w 36"/>
                  <a:gd name="T33" fmla="*/ 16 h 28"/>
                  <a:gd name="T34" fmla="*/ 27 w 36"/>
                  <a:gd name="T35" fmla="*/ 16 h 28"/>
                  <a:gd name="T36" fmla="*/ 27 w 36"/>
                  <a:gd name="T37" fmla="*/ 15 h 28"/>
                  <a:gd name="T38" fmla="*/ 26 w 36"/>
                  <a:gd name="T39" fmla="*/ 15 h 28"/>
                  <a:gd name="T40" fmla="*/ 24 w 36"/>
                  <a:gd name="T41" fmla="*/ 12 h 28"/>
                  <a:gd name="T42" fmla="*/ 23 w 36"/>
                  <a:gd name="T43" fmla="*/ 11 h 28"/>
                  <a:gd name="T44" fmla="*/ 22 w 36"/>
                  <a:gd name="T45" fmla="*/ 10 h 28"/>
                  <a:gd name="T46" fmla="*/ 20 w 36"/>
                  <a:gd name="T47" fmla="*/ 10 h 28"/>
                  <a:gd name="T48" fmla="*/ 18 w 36"/>
                  <a:gd name="T49" fmla="*/ 10 h 28"/>
                  <a:gd name="T50" fmla="*/ 17 w 36"/>
                  <a:gd name="T51" fmla="*/ 10 h 28"/>
                  <a:gd name="T52" fmla="*/ 14 w 36"/>
                  <a:gd name="T53" fmla="*/ 10 h 28"/>
                  <a:gd name="T54" fmla="*/ 13 w 36"/>
                  <a:gd name="T55" fmla="*/ 10 h 28"/>
                  <a:gd name="T56" fmla="*/ 13 w 36"/>
                  <a:gd name="T57" fmla="*/ 10 h 28"/>
                  <a:gd name="T58" fmla="*/ 12 w 36"/>
                  <a:gd name="T59" fmla="*/ 10 h 28"/>
                  <a:gd name="T60" fmla="*/ 10 w 36"/>
                  <a:gd name="T61" fmla="*/ 11 h 28"/>
                  <a:gd name="T62" fmla="*/ 10 w 36"/>
                  <a:gd name="T63" fmla="*/ 12 h 28"/>
                  <a:gd name="T64" fmla="*/ 9 w 36"/>
                  <a:gd name="T65" fmla="*/ 12 h 28"/>
                  <a:gd name="T66" fmla="*/ 9 w 36"/>
                  <a:gd name="T67" fmla="*/ 12 h 28"/>
                  <a:gd name="T68" fmla="*/ 9 w 36"/>
                  <a:gd name="T69" fmla="*/ 12 h 28"/>
                  <a:gd name="T70" fmla="*/ 8 w 36"/>
                  <a:gd name="T71" fmla="*/ 11 h 28"/>
                  <a:gd name="T72" fmla="*/ 3 w 36"/>
                  <a:gd name="T73" fmla="*/ 7 h 28"/>
                  <a:gd name="T74" fmla="*/ 2 w 36"/>
                  <a:gd name="T75" fmla="*/ 4 h 28"/>
                  <a:gd name="T76" fmla="*/ 0 w 36"/>
                  <a:gd name="T77" fmla="*/ 2 h 28"/>
                  <a:gd name="T78" fmla="*/ 0 w 36"/>
                  <a:gd name="T79" fmla="*/ 0 h 28"/>
                  <a:gd name="T80" fmla="*/ 0 w 36"/>
                  <a:gd name="T81" fmla="*/ 0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36" h="28">
                    <a:moveTo>
                      <a:pt x="36" y="28"/>
                    </a:moveTo>
                    <a:lnTo>
                      <a:pt x="35" y="27"/>
                    </a:lnTo>
                    <a:lnTo>
                      <a:pt x="34" y="26"/>
                    </a:lnTo>
                    <a:lnTo>
                      <a:pt x="33" y="25"/>
                    </a:lnTo>
                    <a:lnTo>
                      <a:pt x="32" y="24"/>
                    </a:lnTo>
                    <a:lnTo>
                      <a:pt x="31" y="22"/>
                    </a:lnTo>
                    <a:lnTo>
                      <a:pt x="31" y="21"/>
                    </a:lnTo>
                    <a:lnTo>
                      <a:pt x="31" y="21"/>
                    </a:lnTo>
                    <a:moveTo>
                      <a:pt x="32" y="17"/>
                    </a:moveTo>
                    <a:lnTo>
                      <a:pt x="32" y="15"/>
                    </a:lnTo>
                    <a:lnTo>
                      <a:pt x="33" y="14"/>
                    </a:lnTo>
                    <a:lnTo>
                      <a:pt x="32" y="12"/>
                    </a:lnTo>
                    <a:lnTo>
                      <a:pt x="31" y="12"/>
                    </a:lnTo>
                    <a:lnTo>
                      <a:pt x="31" y="13"/>
                    </a:lnTo>
                    <a:lnTo>
                      <a:pt x="30" y="15"/>
                    </a:lnTo>
                    <a:lnTo>
                      <a:pt x="29" y="15"/>
                    </a:lnTo>
                    <a:lnTo>
                      <a:pt x="28" y="16"/>
                    </a:lnTo>
                    <a:lnTo>
                      <a:pt x="27" y="16"/>
                    </a:lnTo>
                    <a:lnTo>
                      <a:pt x="27" y="15"/>
                    </a:lnTo>
                    <a:lnTo>
                      <a:pt x="26" y="15"/>
                    </a:lnTo>
                    <a:moveTo>
                      <a:pt x="24" y="12"/>
                    </a:moveTo>
                    <a:lnTo>
                      <a:pt x="23" y="11"/>
                    </a:lnTo>
                    <a:lnTo>
                      <a:pt x="22" y="10"/>
                    </a:lnTo>
                    <a:lnTo>
                      <a:pt x="20" y="10"/>
                    </a:lnTo>
                    <a:lnTo>
                      <a:pt x="18" y="10"/>
                    </a:lnTo>
                    <a:lnTo>
                      <a:pt x="17" y="10"/>
                    </a:lnTo>
                    <a:lnTo>
                      <a:pt x="14" y="10"/>
                    </a:lnTo>
                    <a:lnTo>
                      <a:pt x="13" y="10"/>
                    </a:lnTo>
                    <a:lnTo>
                      <a:pt x="13" y="10"/>
                    </a:lnTo>
                    <a:lnTo>
                      <a:pt x="12" y="10"/>
                    </a:lnTo>
                    <a:lnTo>
                      <a:pt x="10" y="11"/>
                    </a:lnTo>
                    <a:lnTo>
                      <a:pt x="10" y="12"/>
                    </a:lnTo>
                    <a:lnTo>
                      <a:pt x="9" y="12"/>
                    </a:lnTo>
                    <a:lnTo>
                      <a:pt x="9" y="12"/>
                    </a:lnTo>
                    <a:lnTo>
                      <a:pt x="9" y="12"/>
                    </a:lnTo>
                    <a:lnTo>
                      <a:pt x="8" y="11"/>
                    </a:lnTo>
                    <a:lnTo>
                      <a:pt x="3" y="7"/>
                    </a:lnTo>
                    <a:lnTo>
                      <a:pt x="2" y="4"/>
                    </a:lnTo>
                    <a:lnTo>
                      <a:pt x="0" y="2"/>
                    </a:lnTo>
                    <a:lnTo>
                      <a:pt x="0" y="0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04" name="Freeform 374">
                <a:extLst>
                  <a:ext uri="{FF2B5EF4-FFF2-40B4-BE49-F238E27FC236}">
                    <a16:creationId xmlns:a16="http://schemas.microsoft.com/office/drawing/2014/main" id="{3ABDDAE7-71B7-80F5-35A6-7E54B06C05A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384676" y="1358900"/>
                <a:ext cx="31750" cy="109538"/>
              </a:xfrm>
              <a:custGeom>
                <a:avLst/>
                <a:gdLst>
                  <a:gd name="T0" fmla="*/ 14 w 20"/>
                  <a:gd name="T1" fmla="*/ 27 h 69"/>
                  <a:gd name="T2" fmla="*/ 16 w 20"/>
                  <a:gd name="T3" fmla="*/ 27 h 69"/>
                  <a:gd name="T4" fmla="*/ 16 w 20"/>
                  <a:gd name="T5" fmla="*/ 27 h 69"/>
                  <a:gd name="T6" fmla="*/ 18 w 20"/>
                  <a:gd name="T7" fmla="*/ 29 h 69"/>
                  <a:gd name="T8" fmla="*/ 19 w 20"/>
                  <a:gd name="T9" fmla="*/ 30 h 69"/>
                  <a:gd name="T10" fmla="*/ 19 w 20"/>
                  <a:gd name="T11" fmla="*/ 30 h 69"/>
                  <a:gd name="T12" fmla="*/ 19 w 20"/>
                  <a:gd name="T13" fmla="*/ 31 h 69"/>
                  <a:gd name="T14" fmla="*/ 19 w 20"/>
                  <a:gd name="T15" fmla="*/ 32 h 69"/>
                  <a:gd name="T16" fmla="*/ 19 w 20"/>
                  <a:gd name="T17" fmla="*/ 33 h 69"/>
                  <a:gd name="T18" fmla="*/ 19 w 20"/>
                  <a:gd name="T19" fmla="*/ 36 h 69"/>
                  <a:gd name="T20" fmla="*/ 19 w 20"/>
                  <a:gd name="T21" fmla="*/ 37 h 69"/>
                  <a:gd name="T22" fmla="*/ 19 w 20"/>
                  <a:gd name="T23" fmla="*/ 38 h 69"/>
                  <a:gd name="T24" fmla="*/ 19 w 20"/>
                  <a:gd name="T25" fmla="*/ 40 h 69"/>
                  <a:gd name="T26" fmla="*/ 19 w 20"/>
                  <a:gd name="T27" fmla="*/ 41 h 69"/>
                  <a:gd name="T28" fmla="*/ 18 w 20"/>
                  <a:gd name="T29" fmla="*/ 45 h 69"/>
                  <a:gd name="T30" fmla="*/ 18 w 20"/>
                  <a:gd name="T31" fmla="*/ 46 h 69"/>
                  <a:gd name="T32" fmla="*/ 19 w 20"/>
                  <a:gd name="T33" fmla="*/ 46 h 69"/>
                  <a:gd name="T34" fmla="*/ 19 w 20"/>
                  <a:gd name="T35" fmla="*/ 47 h 69"/>
                  <a:gd name="T36" fmla="*/ 19 w 20"/>
                  <a:gd name="T37" fmla="*/ 48 h 69"/>
                  <a:gd name="T38" fmla="*/ 19 w 20"/>
                  <a:gd name="T39" fmla="*/ 49 h 69"/>
                  <a:gd name="T40" fmla="*/ 19 w 20"/>
                  <a:gd name="T41" fmla="*/ 50 h 69"/>
                  <a:gd name="T42" fmla="*/ 19 w 20"/>
                  <a:gd name="T43" fmla="*/ 51 h 69"/>
                  <a:gd name="T44" fmla="*/ 19 w 20"/>
                  <a:gd name="T45" fmla="*/ 51 h 69"/>
                  <a:gd name="T46" fmla="*/ 19 w 20"/>
                  <a:gd name="T47" fmla="*/ 52 h 69"/>
                  <a:gd name="T48" fmla="*/ 17 w 20"/>
                  <a:gd name="T49" fmla="*/ 55 h 69"/>
                  <a:gd name="T50" fmla="*/ 16 w 20"/>
                  <a:gd name="T51" fmla="*/ 58 h 69"/>
                  <a:gd name="T52" fmla="*/ 16 w 20"/>
                  <a:gd name="T53" fmla="*/ 62 h 69"/>
                  <a:gd name="T54" fmla="*/ 16 w 20"/>
                  <a:gd name="T55" fmla="*/ 64 h 69"/>
                  <a:gd name="T56" fmla="*/ 17 w 20"/>
                  <a:gd name="T57" fmla="*/ 67 h 69"/>
                  <a:gd name="T58" fmla="*/ 18 w 20"/>
                  <a:gd name="T59" fmla="*/ 67 h 69"/>
                  <a:gd name="T60" fmla="*/ 18 w 20"/>
                  <a:gd name="T61" fmla="*/ 68 h 69"/>
                  <a:gd name="T62" fmla="*/ 20 w 20"/>
                  <a:gd name="T63" fmla="*/ 69 h 69"/>
                  <a:gd name="T64" fmla="*/ 12 w 20"/>
                  <a:gd name="T65" fmla="*/ 24 h 69"/>
                  <a:gd name="T66" fmla="*/ 12 w 20"/>
                  <a:gd name="T67" fmla="*/ 25 h 69"/>
                  <a:gd name="T68" fmla="*/ 12 w 20"/>
                  <a:gd name="T69" fmla="*/ 25 h 69"/>
                  <a:gd name="T70" fmla="*/ 13 w 20"/>
                  <a:gd name="T71" fmla="*/ 26 h 69"/>
                  <a:gd name="T72" fmla="*/ 13 w 20"/>
                  <a:gd name="T73" fmla="*/ 26 h 69"/>
                  <a:gd name="T74" fmla="*/ 8 w 20"/>
                  <a:gd name="T75" fmla="*/ 18 h 69"/>
                  <a:gd name="T76" fmla="*/ 9 w 20"/>
                  <a:gd name="T77" fmla="*/ 20 h 69"/>
                  <a:gd name="T78" fmla="*/ 9 w 20"/>
                  <a:gd name="T79" fmla="*/ 20 h 69"/>
                  <a:gd name="T80" fmla="*/ 9 w 20"/>
                  <a:gd name="T81" fmla="*/ 20 h 69"/>
                  <a:gd name="T82" fmla="*/ 10 w 20"/>
                  <a:gd name="T83" fmla="*/ 20 h 69"/>
                  <a:gd name="T84" fmla="*/ 11 w 20"/>
                  <a:gd name="T85" fmla="*/ 20 h 69"/>
                  <a:gd name="T86" fmla="*/ 12 w 20"/>
                  <a:gd name="T87" fmla="*/ 21 h 69"/>
                  <a:gd name="T88" fmla="*/ 12 w 20"/>
                  <a:gd name="T89" fmla="*/ 22 h 69"/>
                  <a:gd name="T90" fmla="*/ 6 w 20"/>
                  <a:gd name="T91" fmla="*/ 2 h 69"/>
                  <a:gd name="T92" fmla="*/ 7 w 20"/>
                  <a:gd name="T93" fmla="*/ 2 h 69"/>
                  <a:gd name="T94" fmla="*/ 8 w 20"/>
                  <a:gd name="T95" fmla="*/ 3 h 69"/>
                  <a:gd name="T96" fmla="*/ 8 w 20"/>
                  <a:gd name="T97" fmla="*/ 4 h 69"/>
                  <a:gd name="T98" fmla="*/ 9 w 20"/>
                  <a:gd name="T99" fmla="*/ 5 h 69"/>
                  <a:gd name="T100" fmla="*/ 9 w 20"/>
                  <a:gd name="T101" fmla="*/ 7 h 69"/>
                  <a:gd name="T102" fmla="*/ 9 w 20"/>
                  <a:gd name="T103" fmla="*/ 9 h 69"/>
                  <a:gd name="T104" fmla="*/ 8 w 20"/>
                  <a:gd name="T105" fmla="*/ 13 h 69"/>
                  <a:gd name="T106" fmla="*/ 8 w 20"/>
                  <a:gd name="T107" fmla="*/ 15 h 69"/>
                  <a:gd name="T108" fmla="*/ 0 w 20"/>
                  <a:gd name="T109" fmla="*/ 1 h 69"/>
                  <a:gd name="T110" fmla="*/ 2 w 20"/>
                  <a:gd name="T111" fmla="*/ 0 h 69"/>
                  <a:gd name="T112" fmla="*/ 6 w 20"/>
                  <a:gd name="T113" fmla="*/ 2 h 6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</a:cxnLst>
                <a:rect l="0" t="0" r="r" b="b"/>
                <a:pathLst>
                  <a:path w="20" h="69">
                    <a:moveTo>
                      <a:pt x="14" y="27"/>
                    </a:moveTo>
                    <a:lnTo>
                      <a:pt x="16" y="27"/>
                    </a:lnTo>
                    <a:lnTo>
                      <a:pt x="16" y="27"/>
                    </a:lnTo>
                    <a:lnTo>
                      <a:pt x="18" y="29"/>
                    </a:lnTo>
                    <a:lnTo>
                      <a:pt x="19" y="30"/>
                    </a:lnTo>
                    <a:lnTo>
                      <a:pt x="19" y="30"/>
                    </a:lnTo>
                    <a:lnTo>
                      <a:pt x="19" y="31"/>
                    </a:lnTo>
                    <a:lnTo>
                      <a:pt x="19" y="32"/>
                    </a:lnTo>
                    <a:lnTo>
                      <a:pt x="19" y="33"/>
                    </a:lnTo>
                    <a:lnTo>
                      <a:pt x="19" y="36"/>
                    </a:lnTo>
                    <a:lnTo>
                      <a:pt x="19" y="37"/>
                    </a:lnTo>
                    <a:lnTo>
                      <a:pt x="19" y="38"/>
                    </a:lnTo>
                    <a:lnTo>
                      <a:pt x="19" y="40"/>
                    </a:lnTo>
                    <a:lnTo>
                      <a:pt x="19" y="41"/>
                    </a:lnTo>
                    <a:lnTo>
                      <a:pt x="18" y="45"/>
                    </a:lnTo>
                    <a:lnTo>
                      <a:pt x="18" y="46"/>
                    </a:lnTo>
                    <a:lnTo>
                      <a:pt x="19" y="46"/>
                    </a:lnTo>
                    <a:lnTo>
                      <a:pt x="19" y="47"/>
                    </a:lnTo>
                    <a:lnTo>
                      <a:pt x="19" y="48"/>
                    </a:lnTo>
                    <a:lnTo>
                      <a:pt x="19" y="49"/>
                    </a:lnTo>
                    <a:lnTo>
                      <a:pt x="19" y="50"/>
                    </a:lnTo>
                    <a:lnTo>
                      <a:pt x="19" y="51"/>
                    </a:lnTo>
                    <a:lnTo>
                      <a:pt x="19" y="51"/>
                    </a:lnTo>
                    <a:lnTo>
                      <a:pt x="19" y="52"/>
                    </a:lnTo>
                    <a:lnTo>
                      <a:pt x="17" y="55"/>
                    </a:lnTo>
                    <a:lnTo>
                      <a:pt x="16" y="58"/>
                    </a:lnTo>
                    <a:lnTo>
                      <a:pt x="16" y="62"/>
                    </a:lnTo>
                    <a:lnTo>
                      <a:pt x="16" y="64"/>
                    </a:lnTo>
                    <a:lnTo>
                      <a:pt x="17" y="67"/>
                    </a:lnTo>
                    <a:lnTo>
                      <a:pt x="18" y="67"/>
                    </a:lnTo>
                    <a:lnTo>
                      <a:pt x="18" y="68"/>
                    </a:lnTo>
                    <a:lnTo>
                      <a:pt x="20" y="69"/>
                    </a:lnTo>
                    <a:moveTo>
                      <a:pt x="12" y="24"/>
                    </a:moveTo>
                    <a:lnTo>
                      <a:pt x="12" y="25"/>
                    </a:lnTo>
                    <a:lnTo>
                      <a:pt x="12" y="25"/>
                    </a:lnTo>
                    <a:lnTo>
                      <a:pt x="13" y="26"/>
                    </a:lnTo>
                    <a:lnTo>
                      <a:pt x="13" y="26"/>
                    </a:lnTo>
                    <a:moveTo>
                      <a:pt x="8" y="18"/>
                    </a:moveTo>
                    <a:lnTo>
                      <a:pt x="9" y="20"/>
                    </a:lnTo>
                    <a:lnTo>
                      <a:pt x="9" y="20"/>
                    </a:lnTo>
                    <a:lnTo>
                      <a:pt x="9" y="20"/>
                    </a:lnTo>
                    <a:lnTo>
                      <a:pt x="10" y="20"/>
                    </a:lnTo>
                    <a:lnTo>
                      <a:pt x="11" y="20"/>
                    </a:lnTo>
                    <a:lnTo>
                      <a:pt x="12" y="21"/>
                    </a:lnTo>
                    <a:lnTo>
                      <a:pt x="12" y="22"/>
                    </a:lnTo>
                    <a:moveTo>
                      <a:pt x="6" y="2"/>
                    </a:moveTo>
                    <a:lnTo>
                      <a:pt x="7" y="2"/>
                    </a:lnTo>
                    <a:lnTo>
                      <a:pt x="8" y="3"/>
                    </a:lnTo>
                    <a:lnTo>
                      <a:pt x="8" y="4"/>
                    </a:lnTo>
                    <a:lnTo>
                      <a:pt x="9" y="5"/>
                    </a:lnTo>
                    <a:lnTo>
                      <a:pt x="9" y="7"/>
                    </a:lnTo>
                    <a:lnTo>
                      <a:pt x="9" y="9"/>
                    </a:lnTo>
                    <a:lnTo>
                      <a:pt x="8" y="13"/>
                    </a:lnTo>
                    <a:lnTo>
                      <a:pt x="8" y="15"/>
                    </a:lnTo>
                    <a:moveTo>
                      <a:pt x="0" y="1"/>
                    </a:moveTo>
                    <a:lnTo>
                      <a:pt x="2" y="0"/>
                    </a:lnTo>
                    <a:lnTo>
                      <a:pt x="6" y="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05" name="Freeform 375">
                <a:extLst>
                  <a:ext uri="{FF2B5EF4-FFF2-40B4-BE49-F238E27FC236}">
                    <a16:creationId xmlns:a16="http://schemas.microsoft.com/office/drawing/2014/main" id="{A628C4CB-41E6-4C8D-89F1-6204D0CD7D7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33813" y="2371725"/>
                <a:ext cx="266700" cy="198438"/>
              </a:xfrm>
              <a:custGeom>
                <a:avLst/>
                <a:gdLst>
                  <a:gd name="T0" fmla="*/ 160 w 168"/>
                  <a:gd name="T1" fmla="*/ 7 h 125"/>
                  <a:gd name="T2" fmla="*/ 117 w 168"/>
                  <a:gd name="T3" fmla="*/ 14 h 125"/>
                  <a:gd name="T4" fmla="*/ 115 w 168"/>
                  <a:gd name="T5" fmla="*/ 13 h 125"/>
                  <a:gd name="T6" fmla="*/ 112 w 168"/>
                  <a:gd name="T7" fmla="*/ 11 h 125"/>
                  <a:gd name="T8" fmla="*/ 108 w 168"/>
                  <a:gd name="T9" fmla="*/ 5 h 125"/>
                  <a:gd name="T10" fmla="*/ 102 w 168"/>
                  <a:gd name="T11" fmla="*/ 4 h 125"/>
                  <a:gd name="T12" fmla="*/ 62 w 168"/>
                  <a:gd name="T13" fmla="*/ 0 h 125"/>
                  <a:gd name="T14" fmla="*/ 54 w 168"/>
                  <a:gd name="T15" fmla="*/ 1 h 125"/>
                  <a:gd name="T16" fmla="*/ 37 w 168"/>
                  <a:gd name="T17" fmla="*/ 7 h 125"/>
                  <a:gd name="T18" fmla="*/ 33 w 168"/>
                  <a:gd name="T19" fmla="*/ 7 h 125"/>
                  <a:gd name="T20" fmla="*/ 32 w 168"/>
                  <a:gd name="T21" fmla="*/ 8 h 125"/>
                  <a:gd name="T22" fmla="*/ 28 w 168"/>
                  <a:gd name="T23" fmla="*/ 15 h 125"/>
                  <a:gd name="T24" fmla="*/ 25 w 168"/>
                  <a:gd name="T25" fmla="*/ 27 h 125"/>
                  <a:gd name="T26" fmla="*/ 23 w 168"/>
                  <a:gd name="T27" fmla="*/ 32 h 125"/>
                  <a:gd name="T28" fmla="*/ 21 w 168"/>
                  <a:gd name="T29" fmla="*/ 33 h 125"/>
                  <a:gd name="T30" fmla="*/ 17 w 168"/>
                  <a:gd name="T31" fmla="*/ 37 h 125"/>
                  <a:gd name="T32" fmla="*/ 16 w 168"/>
                  <a:gd name="T33" fmla="*/ 40 h 125"/>
                  <a:gd name="T34" fmla="*/ 16 w 168"/>
                  <a:gd name="T35" fmla="*/ 42 h 125"/>
                  <a:gd name="T36" fmla="*/ 17 w 168"/>
                  <a:gd name="T37" fmla="*/ 45 h 125"/>
                  <a:gd name="T38" fmla="*/ 20 w 168"/>
                  <a:gd name="T39" fmla="*/ 48 h 125"/>
                  <a:gd name="T40" fmla="*/ 21 w 168"/>
                  <a:gd name="T41" fmla="*/ 50 h 125"/>
                  <a:gd name="T42" fmla="*/ 22 w 168"/>
                  <a:gd name="T43" fmla="*/ 52 h 125"/>
                  <a:gd name="T44" fmla="*/ 20 w 168"/>
                  <a:gd name="T45" fmla="*/ 60 h 125"/>
                  <a:gd name="T46" fmla="*/ 17 w 168"/>
                  <a:gd name="T47" fmla="*/ 68 h 125"/>
                  <a:gd name="T48" fmla="*/ 17 w 168"/>
                  <a:gd name="T49" fmla="*/ 71 h 125"/>
                  <a:gd name="T50" fmla="*/ 17 w 168"/>
                  <a:gd name="T51" fmla="*/ 75 h 125"/>
                  <a:gd name="T52" fmla="*/ 20 w 168"/>
                  <a:gd name="T53" fmla="*/ 83 h 125"/>
                  <a:gd name="T54" fmla="*/ 21 w 168"/>
                  <a:gd name="T55" fmla="*/ 87 h 125"/>
                  <a:gd name="T56" fmla="*/ 20 w 168"/>
                  <a:gd name="T57" fmla="*/ 90 h 125"/>
                  <a:gd name="T58" fmla="*/ 18 w 168"/>
                  <a:gd name="T59" fmla="*/ 95 h 125"/>
                  <a:gd name="T60" fmla="*/ 12 w 168"/>
                  <a:gd name="T61" fmla="*/ 105 h 125"/>
                  <a:gd name="T62" fmla="*/ 10 w 168"/>
                  <a:gd name="T63" fmla="*/ 107 h 125"/>
                  <a:gd name="T64" fmla="*/ 7 w 168"/>
                  <a:gd name="T65" fmla="*/ 116 h 125"/>
                  <a:gd name="T66" fmla="*/ 2 w 168"/>
                  <a:gd name="T67" fmla="*/ 123 h 1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</a:cxnLst>
                <a:rect l="0" t="0" r="r" b="b"/>
                <a:pathLst>
                  <a:path w="168" h="125">
                    <a:moveTo>
                      <a:pt x="168" y="6"/>
                    </a:moveTo>
                    <a:lnTo>
                      <a:pt x="160" y="7"/>
                    </a:lnTo>
                    <a:lnTo>
                      <a:pt x="133" y="14"/>
                    </a:lnTo>
                    <a:lnTo>
                      <a:pt x="117" y="14"/>
                    </a:lnTo>
                    <a:lnTo>
                      <a:pt x="116" y="14"/>
                    </a:lnTo>
                    <a:lnTo>
                      <a:pt x="115" y="13"/>
                    </a:lnTo>
                    <a:lnTo>
                      <a:pt x="113" y="12"/>
                    </a:lnTo>
                    <a:lnTo>
                      <a:pt x="112" y="11"/>
                    </a:lnTo>
                    <a:lnTo>
                      <a:pt x="109" y="6"/>
                    </a:lnTo>
                    <a:lnTo>
                      <a:pt x="108" y="5"/>
                    </a:lnTo>
                    <a:lnTo>
                      <a:pt x="105" y="4"/>
                    </a:lnTo>
                    <a:lnTo>
                      <a:pt x="102" y="4"/>
                    </a:lnTo>
                    <a:lnTo>
                      <a:pt x="95" y="5"/>
                    </a:lnTo>
                    <a:lnTo>
                      <a:pt x="62" y="0"/>
                    </a:lnTo>
                    <a:lnTo>
                      <a:pt x="56" y="1"/>
                    </a:lnTo>
                    <a:lnTo>
                      <a:pt x="54" y="1"/>
                    </a:lnTo>
                    <a:lnTo>
                      <a:pt x="48" y="5"/>
                    </a:lnTo>
                    <a:lnTo>
                      <a:pt x="37" y="7"/>
                    </a:lnTo>
                    <a:lnTo>
                      <a:pt x="34" y="7"/>
                    </a:lnTo>
                    <a:lnTo>
                      <a:pt x="33" y="7"/>
                    </a:lnTo>
                    <a:lnTo>
                      <a:pt x="33" y="7"/>
                    </a:lnTo>
                    <a:lnTo>
                      <a:pt x="32" y="8"/>
                    </a:lnTo>
                    <a:lnTo>
                      <a:pt x="30" y="11"/>
                    </a:lnTo>
                    <a:lnTo>
                      <a:pt x="28" y="15"/>
                    </a:lnTo>
                    <a:lnTo>
                      <a:pt x="27" y="19"/>
                    </a:lnTo>
                    <a:lnTo>
                      <a:pt x="25" y="27"/>
                    </a:lnTo>
                    <a:lnTo>
                      <a:pt x="24" y="29"/>
                    </a:lnTo>
                    <a:lnTo>
                      <a:pt x="23" y="32"/>
                    </a:lnTo>
                    <a:lnTo>
                      <a:pt x="22" y="33"/>
                    </a:lnTo>
                    <a:lnTo>
                      <a:pt x="21" y="33"/>
                    </a:lnTo>
                    <a:lnTo>
                      <a:pt x="18" y="36"/>
                    </a:lnTo>
                    <a:lnTo>
                      <a:pt x="17" y="37"/>
                    </a:lnTo>
                    <a:lnTo>
                      <a:pt x="17" y="38"/>
                    </a:lnTo>
                    <a:lnTo>
                      <a:pt x="16" y="40"/>
                    </a:lnTo>
                    <a:lnTo>
                      <a:pt x="16" y="42"/>
                    </a:lnTo>
                    <a:lnTo>
                      <a:pt x="16" y="42"/>
                    </a:lnTo>
                    <a:lnTo>
                      <a:pt x="16" y="44"/>
                    </a:lnTo>
                    <a:lnTo>
                      <a:pt x="17" y="45"/>
                    </a:lnTo>
                    <a:lnTo>
                      <a:pt x="17" y="46"/>
                    </a:lnTo>
                    <a:lnTo>
                      <a:pt x="20" y="48"/>
                    </a:lnTo>
                    <a:lnTo>
                      <a:pt x="21" y="49"/>
                    </a:lnTo>
                    <a:lnTo>
                      <a:pt x="21" y="50"/>
                    </a:lnTo>
                    <a:lnTo>
                      <a:pt x="21" y="52"/>
                    </a:lnTo>
                    <a:lnTo>
                      <a:pt x="22" y="52"/>
                    </a:lnTo>
                    <a:lnTo>
                      <a:pt x="21" y="56"/>
                    </a:lnTo>
                    <a:lnTo>
                      <a:pt x="20" y="60"/>
                    </a:lnTo>
                    <a:lnTo>
                      <a:pt x="18" y="66"/>
                    </a:lnTo>
                    <a:lnTo>
                      <a:pt x="17" y="68"/>
                    </a:lnTo>
                    <a:lnTo>
                      <a:pt x="17" y="70"/>
                    </a:lnTo>
                    <a:lnTo>
                      <a:pt x="17" y="71"/>
                    </a:lnTo>
                    <a:lnTo>
                      <a:pt x="17" y="73"/>
                    </a:lnTo>
                    <a:lnTo>
                      <a:pt x="17" y="75"/>
                    </a:lnTo>
                    <a:lnTo>
                      <a:pt x="18" y="77"/>
                    </a:lnTo>
                    <a:lnTo>
                      <a:pt x="20" y="83"/>
                    </a:lnTo>
                    <a:lnTo>
                      <a:pt x="21" y="85"/>
                    </a:lnTo>
                    <a:lnTo>
                      <a:pt x="21" y="87"/>
                    </a:lnTo>
                    <a:lnTo>
                      <a:pt x="21" y="88"/>
                    </a:lnTo>
                    <a:lnTo>
                      <a:pt x="20" y="90"/>
                    </a:lnTo>
                    <a:lnTo>
                      <a:pt x="20" y="91"/>
                    </a:lnTo>
                    <a:lnTo>
                      <a:pt x="18" y="95"/>
                    </a:lnTo>
                    <a:lnTo>
                      <a:pt x="16" y="98"/>
                    </a:lnTo>
                    <a:lnTo>
                      <a:pt x="12" y="105"/>
                    </a:lnTo>
                    <a:lnTo>
                      <a:pt x="11" y="106"/>
                    </a:lnTo>
                    <a:lnTo>
                      <a:pt x="10" y="107"/>
                    </a:lnTo>
                    <a:lnTo>
                      <a:pt x="7" y="114"/>
                    </a:lnTo>
                    <a:lnTo>
                      <a:pt x="7" y="116"/>
                    </a:lnTo>
                    <a:lnTo>
                      <a:pt x="6" y="118"/>
                    </a:lnTo>
                    <a:lnTo>
                      <a:pt x="2" y="123"/>
                    </a:lnTo>
                    <a:lnTo>
                      <a:pt x="0" y="12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06" name="Freeform 376">
                <a:extLst>
                  <a:ext uri="{FF2B5EF4-FFF2-40B4-BE49-F238E27FC236}">
                    <a16:creationId xmlns:a16="http://schemas.microsoft.com/office/drawing/2014/main" id="{FC5DDF11-F54C-DDCD-5B5C-308D3D25714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75088" y="2728913"/>
                <a:ext cx="211138" cy="349250"/>
              </a:xfrm>
              <a:custGeom>
                <a:avLst/>
                <a:gdLst>
                  <a:gd name="T0" fmla="*/ 0 w 133"/>
                  <a:gd name="T1" fmla="*/ 0 h 220"/>
                  <a:gd name="T2" fmla="*/ 2 w 133"/>
                  <a:gd name="T3" fmla="*/ 5 h 220"/>
                  <a:gd name="T4" fmla="*/ 5 w 133"/>
                  <a:gd name="T5" fmla="*/ 10 h 220"/>
                  <a:gd name="T6" fmla="*/ 15 w 133"/>
                  <a:gd name="T7" fmla="*/ 19 h 220"/>
                  <a:gd name="T8" fmla="*/ 17 w 133"/>
                  <a:gd name="T9" fmla="*/ 20 h 220"/>
                  <a:gd name="T10" fmla="*/ 18 w 133"/>
                  <a:gd name="T11" fmla="*/ 22 h 220"/>
                  <a:gd name="T12" fmla="*/ 19 w 133"/>
                  <a:gd name="T13" fmla="*/ 29 h 220"/>
                  <a:gd name="T14" fmla="*/ 28 w 133"/>
                  <a:gd name="T15" fmla="*/ 45 h 220"/>
                  <a:gd name="T16" fmla="*/ 30 w 133"/>
                  <a:gd name="T17" fmla="*/ 51 h 220"/>
                  <a:gd name="T18" fmla="*/ 32 w 133"/>
                  <a:gd name="T19" fmla="*/ 58 h 220"/>
                  <a:gd name="T20" fmla="*/ 32 w 133"/>
                  <a:gd name="T21" fmla="*/ 67 h 220"/>
                  <a:gd name="T22" fmla="*/ 32 w 133"/>
                  <a:gd name="T23" fmla="*/ 69 h 220"/>
                  <a:gd name="T24" fmla="*/ 33 w 133"/>
                  <a:gd name="T25" fmla="*/ 71 h 220"/>
                  <a:gd name="T26" fmla="*/ 33 w 133"/>
                  <a:gd name="T27" fmla="*/ 72 h 220"/>
                  <a:gd name="T28" fmla="*/ 34 w 133"/>
                  <a:gd name="T29" fmla="*/ 74 h 220"/>
                  <a:gd name="T30" fmla="*/ 38 w 133"/>
                  <a:gd name="T31" fmla="*/ 84 h 220"/>
                  <a:gd name="T32" fmla="*/ 41 w 133"/>
                  <a:gd name="T33" fmla="*/ 90 h 220"/>
                  <a:gd name="T34" fmla="*/ 41 w 133"/>
                  <a:gd name="T35" fmla="*/ 91 h 220"/>
                  <a:gd name="T36" fmla="*/ 41 w 133"/>
                  <a:gd name="T37" fmla="*/ 92 h 220"/>
                  <a:gd name="T38" fmla="*/ 41 w 133"/>
                  <a:gd name="T39" fmla="*/ 93 h 220"/>
                  <a:gd name="T40" fmla="*/ 41 w 133"/>
                  <a:gd name="T41" fmla="*/ 93 h 220"/>
                  <a:gd name="T42" fmla="*/ 40 w 133"/>
                  <a:gd name="T43" fmla="*/ 94 h 220"/>
                  <a:gd name="T44" fmla="*/ 39 w 133"/>
                  <a:gd name="T45" fmla="*/ 99 h 220"/>
                  <a:gd name="T46" fmla="*/ 39 w 133"/>
                  <a:gd name="T47" fmla="*/ 101 h 220"/>
                  <a:gd name="T48" fmla="*/ 39 w 133"/>
                  <a:gd name="T49" fmla="*/ 102 h 220"/>
                  <a:gd name="T50" fmla="*/ 39 w 133"/>
                  <a:gd name="T51" fmla="*/ 103 h 220"/>
                  <a:gd name="T52" fmla="*/ 40 w 133"/>
                  <a:gd name="T53" fmla="*/ 103 h 220"/>
                  <a:gd name="T54" fmla="*/ 41 w 133"/>
                  <a:gd name="T55" fmla="*/ 104 h 220"/>
                  <a:gd name="T56" fmla="*/ 41 w 133"/>
                  <a:gd name="T57" fmla="*/ 105 h 220"/>
                  <a:gd name="T58" fmla="*/ 41 w 133"/>
                  <a:gd name="T59" fmla="*/ 105 h 220"/>
                  <a:gd name="T60" fmla="*/ 42 w 133"/>
                  <a:gd name="T61" fmla="*/ 106 h 220"/>
                  <a:gd name="T62" fmla="*/ 42 w 133"/>
                  <a:gd name="T63" fmla="*/ 107 h 220"/>
                  <a:gd name="T64" fmla="*/ 42 w 133"/>
                  <a:gd name="T65" fmla="*/ 109 h 220"/>
                  <a:gd name="T66" fmla="*/ 43 w 133"/>
                  <a:gd name="T67" fmla="*/ 113 h 220"/>
                  <a:gd name="T68" fmla="*/ 44 w 133"/>
                  <a:gd name="T69" fmla="*/ 115 h 220"/>
                  <a:gd name="T70" fmla="*/ 44 w 133"/>
                  <a:gd name="T71" fmla="*/ 117 h 220"/>
                  <a:gd name="T72" fmla="*/ 45 w 133"/>
                  <a:gd name="T73" fmla="*/ 119 h 220"/>
                  <a:gd name="T74" fmla="*/ 45 w 133"/>
                  <a:gd name="T75" fmla="*/ 121 h 220"/>
                  <a:gd name="T76" fmla="*/ 46 w 133"/>
                  <a:gd name="T77" fmla="*/ 123 h 220"/>
                  <a:gd name="T78" fmla="*/ 49 w 133"/>
                  <a:gd name="T79" fmla="*/ 125 h 220"/>
                  <a:gd name="T80" fmla="*/ 79 w 133"/>
                  <a:gd name="T81" fmla="*/ 153 h 220"/>
                  <a:gd name="T82" fmla="*/ 81 w 133"/>
                  <a:gd name="T83" fmla="*/ 155 h 220"/>
                  <a:gd name="T84" fmla="*/ 85 w 133"/>
                  <a:gd name="T85" fmla="*/ 164 h 220"/>
                  <a:gd name="T86" fmla="*/ 96 w 133"/>
                  <a:gd name="T87" fmla="*/ 176 h 220"/>
                  <a:gd name="T88" fmla="*/ 97 w 133"/>
                  <a:gd name="T89" fmla="*/ 177 h 220"/>
                  <a:gd name="T90" fmla="*/ 102 w 133"/>
                  <a:gd name="T91" fmla="*/ 180 h 220"/>
                  <a:gd name="T92" fmla="*/ 104 w 133"/>
                  <a:gd name="T93" fmla="*/ 182 h 220"/>
                  <a:gd name="T94" fmla="*/ 108 w 133"/>
                  <a:gd name="T95" fmla="*/ 185 h 220"/>
                  <a:gd name="T96" fmla="*/ 122 w 133"/>
                  <a:gd name="T97" fmla="*/ 206 h 220"/>
                  <a:gd name="T98" fmla="*/ 123 w 133"/>
                  <a:gd name="T99" fmla="*/ 208 h 220"/>
                  <a:gd name="T100" fmla="*/ 129 w 133"/>
                  <a:gd name="T101" fmla="*/ 213 h 220"/>
                  <a:gd name="T102" fmla="*/ 131 w 133"/>
                  <a:gd name="T103" fmla="*/ 215 h 220"/>
                  <a:gd name="T104" fmla="*/ 133 w 133"/>
                  <a:gd name="T105" fmla="*/ 220 h 2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</a:cxnLst>
                <a:rect l="0" t="0" r="r" b="b"/>
                <a:pathLst>
                  <a:path w="133" h="220">
                    <a:moveTo>
                      <a:pt x="0" y="0"/>
                    </a:moveTo>
                    <a:lnTo>
                      <a:pt x="2" y="5"/>
                    </a:lnTo>
                    <a:lnTo>
                      <a:pt x="5" y="10"/>
                    </a:lnTo>
                    <a:lnTo>
                      <a:pt x="15" y="19"/>
                    </a:lnTo>
                    <a:lnTo>
                      <a:pt x="17" y="20"/>
                    </a:lnTo>
                    <a:lnTo>
                      <a:pt x="18" y="22"/>
                    </a:lnTo>
                    <a:lnTo>
                      <a:pt x="19" y="29"/>
                    </a:lnTo>
                    <a:lnTo>
                      <a:pt x="28" y="45"/>
                    </a:lnTo>
                    <a:lnTo>
                      <a:pt x="30" y="51"/>
                    </a:lnTo>
                    <a:lnTo>
                      <a:pt x="32" y="58"/>
                    </a:lnTo>
                    <a:lnTo>
                      <a:pt x="32" y="67"/>
                    </a:lnTo>
                    <a:lnTo>
                      <a:pt x="32" y="69"/>
                    </a:lnTo>
                    <a:lnTo>
                      <a:pt x="33" y="71"/>
                    </a:lnTo>
                    <a:lnTo>
                      <a:pt x="33" y="72"/>
                    </a:lnTo>
                    <a:lnTo>
                      <a:pt x="34" y="74"/>
                    </a:lnTo>
                    <a:lnTo>
                      <a:pt x="38" y="84"/>
                    </a:lnTo>
                    <a:lnTo>
                      <a:pt x="41" y="90"/>
                    </a:lnTo>
                    <a:lnTo>
                      <a:pt x="41" y="91"/>
                    </a:lnTo>
                    <a:lnTo>
                      <a:pt x="41" y="92"/>
                    </a:lnTo>
                    <a:lnTo>
                      <a:pt x="41" y="93"/>
                    </a:lnTo>
                    <a:lnTo>
                      <a:pt x="41" y="93"/>
                    </a:lnTo>
                    <a:lnTo>
                      <a:pt x="40" y="94"/>
                    </a:lnTo>
                    <a:lnTo>
                      <a:pt x="39" y="99"/>
                    </a:lnTo>
                    <a:lnTo>
                      <a:pt x="39" y="101"/>
                    </a:lnTo>
                    <a:lnTo>
                      <a:pt x="39" y="102"/>
                    </a:lnTo>
                    <a:lnTo>
                      <a:pt x="39" y="103"/>
                    </a:lnTo>
                    <a:lnTo>
                      <a:pt x="40" y="103"/>
                    </a:lnTo>
                    <a:lnTo>
                      <a:pt x="41" y="104"/>
                    </a:lnTo>
                    <a:lnTo>
                      <a:pt x="41" y="105"/>
                    </a:lnTo>
                    <a:lnTo>
                      <a:pt x="41" y="105"/>
                    </a:lnTo>
                    <a:lnTo>
                      <a:pt x="42" y="106"/>
                    </a:lnTo>
                    <a:lnTo>
                      <a:pt x="42" y="107"/>
                    </a:lnTo>
                    <a:lnTo>
                      <a:pt x="42" y="109"/>
                    </a:lnTo>
                    <a:lnTo>
                      <a:pt x="43" y="113"/>
                    </a:lnTo>
                    <a:lnTo>
                      <a:pt x="44" y="115"/>
                    </a:lnTo>
                    <a:lnTo>
                      <a:pt x="44" y="117"/>
                    </a:lnTo>
                    <a:lnTo>
                      <a:pt x="45" y="119"/>
                    </a:lnTo>
                    <a:lnTo>
                      <a:pt x="45" y="121"/>
                    </a:lnTo>
                    <a:lnTo>
                      <a:pt x="46" y="123"/>
                    </a:lnTo>
                    <a:lnTo>
                      <a:pt x="49" y="125"/>
                    </a:lnTo>
                    <a:lnTo>
                      <a:pt x="79" y="153"/>
                    </a:lnTo>
                    <a:lnTo>
                      <a:pt x="81" y="155"/>
                    </a:lnTo>
                    <a:lnTo>
                      <a:pt x="85" y="164"/>
                    </a:lnTo>
                    <a:lnTo>
                      <a:pt x="96" y="176"/>
                    </a:lnTo>
                    <a:lnTo>
                      <a:pt x="97" y="177"/>
                    </a:lnTo>
                    <a:lnTo>
                      <a:pt x="102" y="180"/>
                    </a:lnTo>
                    <a:lnTo>
                      <a:pt x="104" y="182"/>
                    </a:lnTo>
                    <a:lnTo>
                      <a:pt x="108" y="185"/>
                    </a:lnTo>
                    <a:lnTo>
                      <a:pt x="122" y="206"/>
                    </a:lnTo>
                    <a:lnTo>
                      <a:pt x="123" y="208"/>
                    </a:lnTo>
                    <a:lnTo>
                      <a:pt x="129" y="213"/>
                    </a:lnTo>
                    <a:lnTo>
                      <a:pt x="131" y="215"/>
                    </a:lnTo>
                    <a:lnTo>
                      <a:pt x="133" y="22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07" name="Freeform 377">
                <a:extLst>
                  <a:ext uri="{FF2B5EF4-FFF2-40B4-BE49-F238E27FC236}">
                    <a16:creationId xmlns:a16="http://schemas.microsoft.com/office/drawing/2014/main" id="{4A106DF6-CF2A-E213-C439-D8ABF390812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32251" y="3665538"/>
                <a:ext cx="109538" cy="139700"/>
              </a:xfrm>
              <a:custGeom>
                <a:avLst/>
                <a:gdLst>
                  <a:gd name="T0" fmla="*/ 0 w 69"/>
                  <a:gd name="T1" fmla="*/ 88 h 88"/>
                  <a:gd name="T2" fmla="*/ 1 w 69"/>
                  <a:gd name="T3" fmla="*/ 87 h 88"/>
                  <a:gd name="T4" fmla="*/ 3 w 69"/>
                  <a:gd name="T5" fmla="*/ 84 h 88"/>
                  <a:gd name="T6" fmla="*/ 6 w 69"/>
                  <a:gd name="T7" fmla="*/ 79 h 88"/>
                  <a:gd name="T8" fmla="*/ 7 w 69"/>
                  <a:gd name="T9" fmla="*/ 78 h 88"/>
                  <a:gd name="T10" fmla="*/ 8 w 69"/>
                  <a:gd name="T11" fmla="*/ 77 h 88"/>
                  <a:gd name="T12" fmla="*/ 9 w 69"/>
                  <a:gd name="T13" fmla="*/ 76 h 88"/>
                  <a:gd name="T14" fmla="*/ 10 w 69"/>
                  <a:gd name="T15" fmla="*/ 76 h 88"/>
                  <a:gd name="T16" fmla="*/ 12 w 69"/>
                  <a:gd name="T17" fmla="*/ 77 h 88"/>
                  <a:gd name="T18" fmla="*/ 14 w 69"/>
                  <a:gd name="T19" fmla="*/ 76 h 88"/>
                  <a:gd name="T20" fmla="*/ 15 w 69"/>
                  <a:gd name="T21" fmla="*/ 76 h 88"/>
                  <a:gd name="T22" fmla="*/ 19 w 69"/>
                  <a:gd name="T23" fmla="*/ 72 h 88"/>
                  <a:gd name="T24" fmla="*/ 22 w 69"/>
                  <a:gd name="T25" fmla="*/ 65 h 88"/>
                  <a:gd name="T26" fmla="*/ 30 w 69"/>
                  <a:gd name="T27" fmla="*/ 43 h 88"/>
                  <a:gd name="T28" fmla="*/ 31 w 69"/>
                  <a:gd name="T29" fmla="*/ 39 h 88"/>
                  <a:gd name="T30" fmla="*/ 34 w 69"/>
                  <a:gd name="T31" fmla="*/ 36 h 88"/>
                  <a:gd name="T32" fmla="*/ 36 w 69"/>
                  <a:gd name="T33" fmla="*/ 32 h 88"/>
                  <a:gd name="T34" fmla="*/ 41 w 69"/>
                  <a:gd name="T35" fmla="*/ 26 h 88"/>
                  <a:gd name="T36" fmla="*/ 69 w 69"/>
                  <a:gd name="T37" fmla="*/ 0 h 8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</a:cxnLst>
                <a:rect l="0" t="0" r="r" b="b"/>
                <a:pathLst>
                  <a:path w="69" h="88">
                    <a:moveTo>
                      <a:pt x="0" y="88"/>
                    </a:moveTo>
                    <a:lnTo>
                      <a:pt x="1" y="87"/>
                    </a:lnTo>
                    <a:lnTo>
                      <a:pt x="3" y="84"/>
                    </a:lnTo>
                    <a:lnTo>
                      <a:pt x="6" y="79"/>
                    </a:lnTo>
                    <a:lnTo>
                      <a:pt x="7" y="78"/>
                    </a:lnTo>
                    <a:lnTo>
                      <a:pt x="8" y="77"/>
                    </a:lnTo>
                    <a:lnTo>
                      <a:pt x="9" y="76"/>
                    </a:lnTo>
                    <a:lnTo>
                      <a:pt x="10" y="76"/>
                    </a:lnTo>
                    <a:lnTo>
                      <a:pt x="12" y="77"/>
                    </a:lnTo>
                    <a:lnTo>
                      <a:pt x="14" y="76"/>
                    </a:lnTo>
                    <a:lnTo>
                      <a:pt x="15" y="76"/>
                    </a:lnTo>
                    <a:lnTo>
                      <a:pt x="19" y="72"/>
                    </a:lnTo>
                    <a:lnTo>
                      <a:pt x="22" y="65"/>
                    </a:lnTo>
                    <a:lnTo>
                      <a:pt x="30" y="43"/>
                    </a:lnTo>
                    <a:lnTo>
                      <a:pt x="31" y="39"/>
                    </a:lnTo>
                    <a:lnTo>
                      <a:pt x="34" y="36"/>
                    </a:lnTo>
                    <a:lnTo>
                      <a:pt x="36" y="32"/>
                    </a:lnTo>
                    <a:lnTo>
                      <a:pt x="41" y="26"/>
                    </a:lnTo>
                    <a:lnTo>
                      <a:pt x="69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08" name="Freeform 378">
                <a:extLst>
                  <a:ext uri="{FF2B5EF4-FFF2-40B4-BE49-F238E27FC236}">
                    <a16:creationId xmlns:a16="http://schemas.microsoft.com/office/drawing/2014/main" id="{8B8453E4-9F09-B599-F25D-97182C5B5A9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40188" y="3792538"/>
                <a:ext cx="146050" cy="49213"/>
              </a:xfrm>
              <a:custGeom>
                <a:avLst/>
                <a:gdLst>
                  <a:gd name="T0" fmla="*/ 92 w 92"/>
                  <a:gd name="T1" fmla="*/ 31 h 31"/>
                  <a:gd name="T2" fmla="*/ 86 w 92"/>
                  <a:gd name="T3" fmla="*/ 30 h 31"/>
                  <a:gd name="T4" fmla="*/ 24 w 92"/>
                  <a:gd name="T5" fmla="*/ 13 h 31"/>
                  <a:gd name="T6" fmla="*/ 6 w 92"/>
                  <a:gd name="T7" fmla="*/ 2 h 31"/>
                  <a:gd name="T8" fmla="*/ 5 w 92"/>
                  <a:gd name="T9" fmla="*/ 1 h 31"/>
                  <a:gd name="T10" fmla="*/ 0 w 92"/>
                  <a:gd name="T11" fmla="*/ 0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92" h="31">
                    <a:moveTo>
                      <a:pt x="92" y="31"/>
                    </a:moveTo>
                    <a:lnTo>
                      <a:pt x="86" y="30"/>
                    </a:lnTo>
                    <a:lnTo>
                      <a:pt x="24" y="13"/>
                    </a:lnTo>
                    <a:lnTo>
                      <a:pt x="6" y="2"/>
                    </a:lnTo>
                    <a:lnTo>
                      <a:pt x="5" y="1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09" name="Freeform 379">
                <a:extLst>
                  <a:ext uri="{FF2B5EF4-FFF2-40B4-BE49-F238E27FC236}">
                    <a16:creationId xmlns:a16="http://schemas.microsoft.com/office/drawing/2014/main" id="{53C4F3EB-C6E8-65CF-BC20-D06A085D816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06776" y="3913188"/>
                <a:ext cx="228600" cy="82550"/>
              </a:xfrm>
              <a:custGeom>
                <a:avLst/>
                <a:gdLst>
                  <a:gd name="T0" fmla="*/ 144 w 144"/>
                  <a:gd name="T1" fmla="*/ 52 h 52"/>
                  <a:gd name="T2" fmla="*/ 142 w 144"/>
                  <a:gd name="T3" fmla="*/ 49 h 52"/>
                  <a:gd name="T4" fmla="*/ 139 w 144"/>
                  <a:gd name="T5" fmla="*/ 42 h 52"/>
                  <a:gd name="T6" fmla="*/ 137 w 144"/>
                  <a:gd name="T7" fmla="*/ 40 h 52"/>
                  <a:gd name="T8" fmla="*/ 135 w 144"/>
                  <a:gd name="T9" fmla="*/ 38 h 52"/>
                  <a:gd name="T10" fmla="*/ 130 w 144"/>
                  <a:gd name="T11" fmla="*/ 36 h 52"/>
                  <a:gd name="T12" fmla="*/ 127 w 144"/>
                  <a:gd name="T13" fmla="*/ 35 h 52"/>
                  <a:gd name="T14" fmla="*/ 124 w 144"/>
                  <a:gd name="T15" fmla="*/ 32 h 52"/>
                  <a:gd name="T16" fmla="*/ 116 w 144"/>
                  <a:gd name="T17" fmla="*/ 22 h 52"/>
                  <a:gd name="T18" fmla="*/ 113 w 144"/>
                  <a:gd name="T19" fmla="*/ 19 h 52"/>
                  <a:gd name="T20" fmla="*/ 111 w 144"/>
                  <a:gd name="T21" fmla="*/ 18 h 52"/>
                  <a:gd name="T22" fmla="*/ 108 w 144"/>
                  <a:gd name="T23" fmla="*/ 17 h 52"/>
                  <a:gd name="T24" fmla="*/ 102 w 144"/>
                  <a:gd name="T25" fmla="*/ 17 h 52"/>
                  <a:gd name="T26" fmla="*/ 95 w 144"/>
                  <a:gd name="T27" fmla="*/ 17 h 52"/>
                  <a:gd name="T28" fmla="*/ 89 w 144"/>
                  <a:gd name="T29" fmla="*/ 16 h 52"/>
                  <a:gd name="T30" fmla="*/ 83 w 144"/>
                  <a:gd name="T31" fmla="*/ 13 h 52"/>
                  <a:gd name="T32" fmla="*/ 79 w 144"/>
                  <a:gd name="T33" fmla="*/ 9 h 52"/>
                  <a:gd name="T34" fmla="*/ 76 w 144"/>
                  <a:gd name="T35" fmla="*/ 5 h 52"/>
                  <a:gd name="T36" fmla="*/ 73 w 144"/>
                  <a:gd name="T37" fmla="*/ 1 h 52"/>
                  <a:gd name="T38" fmla="*/ 69 w 144"/>
                  <a:gd name="T39" fmla="*/ 0 h 52"/>
                  <a:gd name="T40" fmla="*/ 65 w 144"/>
                  <a:gd name="T41" fmla="*/ 0 h 52"/>
                  <a:gd name="T42" fmla="*/ 61 w 144"/>
                  <a:gd name="T43" fmla="*/ 1 h 52"/>
                  <a:gd name="T44" fmla="*/ 57 w 144"/>
                  <a:gd name="T45" fmla="*/ 4 h 52"/>
                  <a:gd name="T46" fmla="*/ 45 w 144"/>
                  <a:gd name="T47" fmla="*/ 13 h 52"/>
                  <a:gd name="T48" fmla="*/ 41 w 144"/>
                  <a:gd name="T49" fmla="*/ 15 h 52"/>
                  <a:gd name="T50" fmla="*/ 39 w 144"/>
                  <a:gd name="T51" fmla="*/ 16 h 52"/>
                  <a:gd name="T52" fmla="*/ 21 w 144"/>
                  <a:gd name="T53" fmla="*/ 18 h 52"/>
                  <a:gd name="T54" fmla="*/ 7 w 144"/>
                  <a:gd name="T55" fmla="*/ 15 h 52"/>
                  <a:gd name="T56" fmla="*/ 3 w 144"/>
                  <a:gd name="T57" fmla="*/ 16 h 52"/>
                  <a:gd name="T58" fmla="*/ 0 w 144"/>
                  <a:gd name="T59" fmla="*/ 18 h 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</a:cxnLst>
                <a:rect l="0" t="0" r="r" b="b"/>
                <a:pathLst>
                  <a:path w="144" h="52">
                    <a:moveTo>
                      <a:pt x="144" y="52"/>
                    </a:moveTo>
                    <a:lnTo>
                      <a:pt x="142" y="49"/>
                    </a:lnTo>
                    <a:lnTo>
                      <a:pt x="139" y="42"/>
                    </a:lnTo>
                    <a:lnTo>
                      <a:pt x="137" y="40"/>
                    </a:lnTo>
                    <a:lnTo>
                      <a:pt x="135" y="38"/>
                    </a:lnTo>
                    <a:lnTo>
                      <a:pt x="130" y="36"/>
                    </a:lnTo>
                    <a:lnTo>
                      <a:pt x="127" y="35"/>
                    </a:lnTo>
                    <a:lnTo>
                      <a:pt x="124" y="32"/>
                    </a:lnTo>
                    <a:lnTo>
                      <a:pt x="116" y="22"/>
                    </a:lnTo>
                    <a:lnTo>
                      <a:pt x="113" y="19"/>
                    </a:lnTo>
                    <a:lnTo>
                      <a:pt x="111" y="18"/>
                    </a:lnTo>
                    <a:lnTo>
                      <a:pt x="108" y="17"/>
                    </a:lnTo>
                    <a:lnTo>
                      <a:pt x="102" y="17"/>
                    </a:lnTo>
                    <a:lnTo>
                      <a:pt x="95" y="17"/>
                    </a:lnTo>
                    <a:lnTo>
                      <a:pt x="89" y="16"/>
                    </a:lnTo>
                    <a:lnTo>
                      <a:pt x="83" y="13"/>
                    </a:lnTo>
                    <a:lnTo>
                      <a:pt x="79" y="9"/>
                    </a:lnTo>
                    <a:lnTo>
                      <a:pt x="76" y="5"/>
                    </a:lnTo>
                    <a:lnTo>
                      <a:pt x="73" y="1"/>
                    </a:lnTo>
                    <a:lnTo>
                      <a:pt x="69" y="0"/>
                    </a:lnTo>
                    <a:lnTo>
                      <a:pt x="65" y="0"/>
                    </a:lnTo>
                    <a:lnTo>
                      <a:pt x="61" y="1"/>
                    </a:lnTo>
                    <a:lnTo>
                      <a:pt x="57" y="4"/>
                    </a:lnTo>
                    <a:lnTo>
                      <a:pt x="45" y="13"/>
                    </a:lnTo>
                    <a:lnTo>
                      <a:pt x="41" y="15"/>
                    </a:lnTo>
                    <a:lnTo>
                      <a:pt x="39" y="16"/>
                    </a:lnTo>
                    <a:lnTo>
                      <a:pt x="21" y="18"/>
                    </a:lnTo>
                    <a:lnTo>
                      <a:pt x="7" y="15"/>
                    </a:lnTo>
                    <a:lnTo>
                      <a:pt x="3" y="16"/>
                    </a:lnTo>
                    <a:lnTo>
                      <a:pt x="0" y="18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10" name="Freeform 380">
                <a:extLst>
                  <a:ext uri="{FF2B5EF4-FFF2-40B4-BE49-F238E27FC236}">
                    <a16:creationId xmlns:a16="http://schemas.microsoft.com/office/drawing/2014/main" id="{87560285-B59D-3555-7392-54E80427646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43326" y="3983038"/>
                <a:ext cx="71438" cy="26988"/>
              </a:xfrm>
              <a:custGeom>
                <a:avLst/>
                <a:gdLst>
                  <a:gd name="T0" fmla="*/ 45 w 45"/>
                  <a:gd name="T1" fmla="*/ 16 h 17"/>
                  <a:gd name="T2" fmla="*/ 42 w 45"/>
                  <a:gd name="T3" fmla="*/ 17 h 17"/>
                  <a:gd name="T4" fmla="*/ 39 w 45"/>
                  <a:gd name="T5" fmla="*/ 17 h 17"/>
                  <a:gd name="T6" fmla="*/ 34 w 45"/>
                  <a:gd name="T7" fmla="*/ 16 h 17"/>
                  <a:gd name="T8" fmla="*/ 18 w 45"/>
                  <a:gd name="T9" fmla="*/ 11 h 17"/>
                  <a:gd name="T10" fmla="*/ 12 w 45"/>
                  <a:gd name="T11" fmla="*/ 8 h 17"/>
                  <a:gd name="T12" fmla="*/ 0 w 45"/>
                  <a:gd name="T13" fmla="*/ 0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45" h="17">
                    <a:moveTo>
                      <a:pt x="45" y="16"/>
                    </a:moveTo>
                    <a:lnTo>
                      <a:pt x="42" y="17"/>
                    </a:lnTo>
                    <a:lnTo>
                      <a:pt x="39" y="17"/>
                    </a:lnTo>
                    <a:lnTo>
                      <a:pt x="34" y="16"/>
                    </a:lnTo>
                    <a:lnTo>
                      <a:pt x="18" y="11"/>
                    </a:lnTo>
                    <a:lnTo>
                      <a:pt x="12" y="8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11" name="Freeform 381">
                <a:extLst>
                  <a:ext uri="{FF2B5EF4-FFF2-40B4-BE49-F238E27FC236}">
                    <a16:creationId xmlns:a16="http://schemas.microsoft.com/office/drawing/2014/main" id="{3FEB2ACC-5692-2667-3DEF-F0F8A0CB00F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359276" y="4340225"/>
                <a:ext cx="50800" cy="31750"/>
              </a:xfrm>
              <a:custGeom>
                <a:avLst/>
                <a:gdLst>
                  <a:gd name="T0" fmla="*/ 32 w 32"/>
                  <a:gd name="T1" fmla="*/ 0 h 20"/>
                  <a:gd name="T2" fmla="*/ 30 w 32"/>
                  <a:gd name="T3" fmla="*/ 3 h 20"/>
                  <a:gd name="T4" fmla="*/ 23 w 32"/>
                  <a:gd name="T5" fmla="*/ 9 h 20"/>
                  <a:gd name="T6" fmla="*/ 18 w 32"/>
                  <a:gd name="T7" fmla="*/ 16 h 20"/>
                  <a:gd name="T8" fmla="*/ 15 w 32"/>
                  <a:gd name="T9" fmla="*/ 18 h 20"/>
                  <a:gd name="T10" fmla="*/ 14 w 32"/>
                  <a:gd name="T11" fmla="*/ 20 h 20"/>
                  <a:gd name="T12" fmla="*/ 12 w 32"/>
                  <a:gd name="T13" fmla="*/ 20 h 20"/>
                  <a:gd name="T14" fmla="*/ 9 w 32"/>
                  <a:gd name="T15" fmla="*/ 20 h 20"/>
                  <a:gd name="T16" fmla="*/ 7 w 32"/>
                  <a:gd name="T17" fmla="*/ 20 h 20"/>
                  <a:gd name="T18" fmla="*/ 5 w 32"/>
                  <a:gd name="T19" fmla="*/ 18 h 20"/>
                  <a:gd name="T20" fmla="*/ 0 w 32"/>
                  <a:gd name="T21" fmla="*/ 13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32" h="20">
                    <a:moveTo>
                      <a:pt x="32" y="0"/>
                    </a:moveTo>
                    <a:lnTo>
                      <a:pt x="30" y="3"/>
                    </a:lnTo>
                    <a:lnTo>
                      <a:pt x="23" y="9"/>
                    </a:lnTo>
                    <a:lnTo>
                      <a:pt x="18" y="16"/>
                    </a:lnTo>
                    <a:lnTo>
                      <a:pt x="15" y="18"/>
                    </a:lnTo>
                    <a:lnTo>
                      <a:pt x="14" y="20"/>
                    </a:lnTo>
                    <a:lnTo>
                      <a:pt x="12" y="20"/>
                    </a:lnTo>
                    <a:lnTo>
                      <a:pt x="9" y="20"/>
                    </a:lnTo>
                    <a:lnTo>
                      <a:pt x="7" y="20"/>
                    </a:lnTo>
                    <a:lnTo>
                      <a:pt x="5" y="18"/>
                    </a:lnTo>
                    <a:lnTo>
                      <a:pt x="0" y="13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12" name="Freeform 382">
                <a:extLst>
                  <a:ext uri="{FF2B5EF4-FFF2-40B4-BE49-F238E27FC236}">
                    <a16:creationId xmlns:a16="http://schemas.microsoft.com/office/drawing/2014/main" id="{15F9128E-29E9-571F-5124-5EFD0795326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64026" y="4078288"/>
                <a:ext cx="112713" cy="14288"/>
              </a:xfrm>
              <a:custGeom>
                <a:avLst/>
                <a:gdLst>
                  <a:gd name="T0" fmla="*/ 0 w 71"/>
                  <a:gd name="T1" fmla="*/ 0 h 9"/>
                  <a:gd name="T2" fmla="*/ 10 w 71"/>
                  <a:gd name="T3" fmla="*/ 0 h 9"/>
                  <a:gd name="T4" fmla="*/ 43 w 71"/>
                  <a:gd name="T5" fmla="*/ 6 h 9"/>
                  <a:gd name="T6" fmla="*/ 47 w 71"/>
                  <a:gd name="T7" fmla="*/ 6 h 9"/>
                  <a:gd name="T8" fmla="*/ 48 w 71"/>
                  <a:gd name="T9" fmla="*/ 6 h 9"/>
                  <a:gd name="T10" fmla="*/ 51 w 71"/>
                  <a:gd name="T11" fmla="*/ 4 h 9"/>
                  <a:gd name="T12" fmla="*/ 51 w 71"/>
                  <a:gd name="T13" fmla="*/ 4 h 9"/>
                  <a:gd name="T14" fmla="*/ 53 w 71"/>
                  <a:gd name="T15" fmla="*/ 4 h 9"/>
                  <a:gd name="T16" fmla="*/ 56 w 71"/>
                  <a:gd name="T17" fmla="*/ 5 h 9"/>
                  <a:gd name="T18" fmla="*/ 69 w 71"/>
                  <a:gd name="T19" fmla="*/ 9 h 9"/>
                  <a:gd name="T20" fmla="*/ 71 w 71"/>
                  <a:gd name="T21" fmla="*/ 9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71" h="9">
                    <a:moveTo>
                      <a:pt x="0" y="0"/>
                    </a:moveTo>
                    <a:lnTo>
                      <a:pt x="10" y="0"/>
                    </a:lnTo>
                    <a:lnTo>
                      <a:pt x="43" y="6"/>
                    </a:lnTo>
                    <a:lnTo>
                      <a:pt x="47" y="6"/>
                    </a:lnTo>
                    <a:lnTo>
                      <a:pt x="48" y="6"/>
                    </a:lnTo>
                    <a:lnTo>
                      <a:pt x="51" y="4"/>
                    </a:lnTo>
                    <a:lnTo>
                      <a:pt x="51" y="4"/>
                    </a:lnTo>
                    <a:lnTo>
                      <a:pt x="53" y="4"/>
                    </a:lnTo>
                    <a:lnTo>
                      <a:pt x="56" y="5"/>
                    </a:lnTo>
                    <a:lnTo>
                      <a:pt x="69" y="9"/>
                    </a:lnTo>
                    <a:lnTo>
                      <a:pt x="71" y="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13" name="Freeform 383">
                <a:extLst>
                  <a:ext uri="{FF2B5EF4-FFF2-40B4-BE49-F238E27FC236}">
                    <a16:creationId xmlns:a16="http://schemas.microsoft.com/office/drawing/2014/main" id="{6C00726D-356E-5249-5619-736AF147DC9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43351" y="3840163"/>
                <a:ext cx="87313" cy="58738"/>
              </a:xfrm>
              <a:custGeom>
                <a:avLst/>
                <a:gdLst>
                  <a:gd name="T0" fmla="*/ 55 w 55"/>
                  <a:gd name="T1" fmla="*/ 37 h 37"/>
                  <a:gd name="T2" fmla="*/ 40 w 55"/>
                  <a:gd name="T3" fmla="*/ 31 h 37"/>
                  <a:gd name="T4" fmla="*/ 26 w 55"/>
                  <a:gd name="T5" fmla="*/ 23 h 37"/>
                  <a:gd name="T6" fmla="*/ 0 w 55"/>
                  <a:gd name="T7" fmla="*/ 0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55" h="37">
                    <a:moveTo>
                      <a:pt x="55" y="37"/>
                    </a:moveTo>
                    <a:lnTo>
                      <a:pt x="40" y="31"/>
                    </a:lnTo>
                    <a:lnTo>
                      <a:pt x="26" y="23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14" name="Freeform 384">
                <a:extLst>
                  <a:ext uri="{FF2B5EF4-FFF2-40B4-BE49-F238E27FC236}">
                    <a16:creationId xmlns:a16="http://schemas.microsoft.com/office/drawing/2014/main" id="{11CCA719-B160-2041-CCFF-C6EA7B3917E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75101" y="3805238"/>
                <a:ext cx="58738" cy="42863"/>
              </a:xfrm>
              <a:custGeom>
                <a:avLst/>
                <a:gdLst>
                  <a:gd name="T0" fmla="*/ 0 w 37"/>
                  <a:gd name="T1" fmla="*/ 27 h 27"/>
                  <a:gd name="T2" fmla="*/ 19 w 37"/>
                  <a:gd name="T3" fmla="*/ 11 h 27"/>
                  <a:gd name="T4" fmla="*/ 23 w 37"/>
                  <a:gd name="T5" fmla="*/ 7 h 27"/>
                  <a:gd name="T6" fmla="*/ 30 w 37"/>
                  <a:gd name="T7" fmla="*/ 3 h 27"/>
                  <a:gd name="T8" fmla="*/ 37 w 37"/>
                  <a:gd name="T9" fmla="*/ 0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7" h="27">
                    <a:moveTo>
                      <a:pt x="0" y="27"/>
                    </a:moveTo>
                    <a:lnTo>
                      <a:pt x="19" y="11"/>
                    </a:lnTo>
                    <a:lnTo>
                      <a:pt x="23" y="7"/>
                    </a:lnTo>
                    <a:lnTo>
                      <a:pt x="30" y="3"/>
                    </a:lnTo>
                    <a:lnTo>
                      <a:pt x="37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15" name="Freeform 385">
                <a:extLst>
                  <a:ext uri="{FF2B5EF4-FFF2-40B4-BE49-F238E27FC236}">
                    <a16:creationId xmlns:a16="http://schemas.microsoft.com/office/drawing/2014/main" id="{3F573119-0E56-F594-A281-E3A40502716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17938" y="2709863"/>
                <a:ext cx="58738" cy="20638"/>
              </a:xfrm>
              <a:custGeom>
                <a:avLst/>
                <a:gdLst>
                  <a:gd name="T0" fmla="*/ 0 w 37"/>
                  <a:gd name="T1" fmla="*/ 0 h 13"/>
                  <a:gd name="T2" fmla="*/ 9 w 37"/>
                  <a:gd name="T3" fmla="*/ 7 h 13"/>
                  <a:gd name="T4" fmla="*/ 14 w 37"/>
                  <a:gd name="T5" fmla="*/ 10 h 13"/>
                  <a:gd name="T6" fmla="*/ 18 w 37"/>
                  <a:gd name="T7" fmla="*/ 13 h 13"/>
                  <a:gd name="T8" fmla="*/ 24 w 37"/>
                  <a:gd name="T9" fmla="*/ 13 h 13"/>
                  <a:gd name="T10" fmla="*/ 28 w 37"/>
                  <a:gd name="T11" fmla="*/ 13 h 13"/>
                  <a:gd name="T12" fmla="*/ 33 w 37"/>
                  <a:gd name="T13" fmla="*/ 13 h 13"/>
                  <a:gd name="T14" fmla="*/ 35 w 37"/>
                  <a:gd name="T15" fmla="*/ 13 h 13"/>
                  <a:gd name="T16" fmla="*/ 37 w 37"/>
                  <a:gd name="T17" fmla="*/ 12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37" h="13">
                    <a:moveTo>
                      <a:pt x="0" y="0"/>
                    </a:moveTo>
                    <a:lnTo>
                      <a:pt x="9" y="7"/>
                    </a:lnTo>
                    <a:lnTo>
                      <a:pt x="14" y="10"/>
                    </a:lnTo>
                    <a:lnTo>
                      <a:pt x="18" y="13"/>
                    </a:lnTo>
                    <a:lnTo>
                      <a:pt x="24" y="13"/>
                    </a:lnTo>
                    <a:lnTo>
                      <a:pt x="28" y="13"/>
                    </a:lnTo>
                    <a:lnTo>
                      <a:pt x="33" y="13"/>
                    </a:lnTo>
                    <a:lnTo>
                      <a:pt x="35" y="13"/>
                    </a:lnTo>
                    <a:lnTo>
                      <a:pt x="37" y="1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16" name="Freeform 386">
                <a:extLst>
                  <a:ext uri="{FF2B5EF4-FFF2-40B4-BE49-F238E27FC236}">
                    <a16:creationId xmlns:a16="http://schemas.microsoft.com/office/drawing/2014/main" id="{94C32CE8-C239-4767-DA4C-74E60611FF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76701" y="3325813"/>
                <a:ext cx="179388" cy="90488"/>
              </a:xfrm>
              <a:custGeom>
                <a:avLst/>
                <a:gdLst>
                  <a:gd name="T0" fmla="*/ 0 w 113"/>
                  <a:gd name="T1" fmla="*/ 57 h 57"/>
                  <a:gd name="T2" fmla="*/ 19 w 113"/>
                  <a:gd name="T3" fmla="*/ 51 h 57"/>
                  <a:gd name="T4" fmla="*/ 29 w 113"/>
                  <a:gd name="T5" fmla="*/ 49 h 57"/>
                  <a:gd name="T6" fmla="*/ 31 w 113"/>
                  <a:gd name="T7" fmla="*/ 48 h 57"/>
                  <a:gd name="T8" fmla="*/ 32 w 113"/>
                  <a:gd name="T9" fmla="*/ 48 h 57"/>
                  <a:gd name="T10" fmla="*/ 33 w 113"/>
                  <a:gd name="T11" fmla="*/ 47 h 57"/>
                  <a:gd name="T12" fmla="*/ 35 w 113"/>
                  <a:gd name="T13" fmla="*/ 46 h 57"/>
                  <a:gd name="T14" fmla="*/ 36 w 113"/>
                  <a:gd name="T15" fmla="*/ 44 h 57"/>
                  <a:gd name="T16" fmla="*/ 36 w 113"/>
                  <a:gd name="T17" fmla="*/ 42 h 57"/>
                  <a:gd name="T18" fmla="*/ 37 w 113"/>
                  <a:gd name="T19" fmla="*/ 38 h 57"/>
                  <a:gd name="T20" fmla="*/ 37 w 113"/>
                  <a:gd name="T21" fmla="*/ 36 h 57"/>
                  <a:gd name="T22" fmla="*/ 39 w 113"/>
                  <a:gd name="T23" fmla="*/ 35 h 57"/>
                  <a:gd name="T24" fmla="*/ 41 w 113"/>
                  <a:gd name="T25" fmla="*/ 35 h 57"/>
                  <a:gd name="T26" fmla="*/ 42 w 113"/>
                  <a:gd name="T27" fmla="*/ 34 h 57"/>
                  <a:gd name="T28" fmla="*/ 44 w 113"/>
                  <a:gd name="T29" fmla="*/ 33 h 57"/>
                  <a:gd name="T30" fmla="*/ 49 w 113"/>
                  <a:gd name="T31" fmla="*/ 26 h 57"/>
                  <a:gd name="T32" fmla="*/ 51 w 113"/>
                  <a:gd name="T33" fmla="*/ 24 h 57"/>
                  <a:gd name="T34" fmla="*/ 52 w 113"/>
                  <a:gd name="T35" fmla="*/ 23 h 57"/>
                  <a:gd name="T36" fmla="*/ 60 w 113"/>
                  <a:gd name="T37" fmla="*/ 19 h 57"/>
                  <a:gd name="T38" fmla="*/ 62 w 113"/>
                  <a:gd name="T39" fmla="*/ 18 h 57"/>
                  <a:gd name="T40" fmla="*/ 63 w 113"/>
                  <a:gd name="T41" fmla="*/ 16 h 57"/>
                  <a:gd name="T42" fmla="*/ 66 w 113"/>
                  <a:gd name="T43" fmla="*/ 12 h 57"/>
                  <a:gd name="T44" fmla="*/ 67 w 113"/>
                  <a:gd name="T45" fmla="*/ 12 h 57"/>
                  <a:gd name="T46" fmla="*/ 69 w 113"/>
                  <a:gd name="T47" fmla="*/ 10 h 57"/>
                  <a:gd name="T48" fmla="*/ 70 w 113"/>
                  <a:gd name="T49" fmla="*/ 10 h 57"/>
                  <a:gd name="T50" fmla="*/ 71 w 113"/>
                  <a:gd name="T51" fmla="*/ 10 h 57"/>
                  <a:gd name="T52" fmla="*/ 72 w 113"/>
                  <a:gd name="T53" fmla="*/ 11 h 57"/>
                  <a:gd name="T54" fmla="*/ 73 w 113"/>
                  <a:gd name="T55" fmla="*/ 12 h 57"/>
                  <a:gd name="T56" fmla="*/ 73 w 113"/>
                  <a:gd name="T57" fmla="*/ 12 h 57"/>
                  <a:gd name="T58" fmla="*/ 74 w 113"/>
                  <a:gd name="T59" fmla="*/ 12 h 57"/>
                  <a:gd name="T60" fmla="*/ 77 w 113"/>
                  <a:gd name="T61" fmla="*/ 12 h 57"/>
                  <a:gd name="T62" fmla="*/ 90 w 113"/>
                  <a:gd name="T63" fmla="*/ 10 h 57"/>
                  <a:gd name="T64" fmla="*/ 102 w 113"/>
                  <a:gd name="T65" fmla="*/ 9 h 57"/>
                  <a:gd name="T66" fmla="*/ 106 w 113"/>
                  <a:gd name="T67" fmla="*/ 8 h 57"/>
                  <a:gd name="T68" fmla="*/ 108 w 113"/>
                  <a:gd name="T69" fmla="*/ 7 h 57"/>
                  <a:gd name="T70" fmla="*/ 109 w 113"/>
                  <a:gd name="T71" fmla="*/ 6 h 57"/>
                  <a:gd name="T72" fmla="*/ 110 w 113"/>
                  <a:gd name="T73" fmla="*/ 5 h 57"/>
                  <a:gd name="T74" fmla="*/ 111 w 113"/>
                  <a:gd name="T75" fmla="*/ 4 h 57"/>
                  <a:gd name="T76" fmla="*/ 112 w 113"/>
                  <a:gd name="T77" fmla="*/ 2 h 57"/>
                  <a:gd name="T78" fmla="*/ 112 w 113"/>
                  <a:gd name="T79" fmla="*/ 2 h 57"/>
                  <a:gd name="T80" fmla="*/ 113 w 113"/>
                  <a:gd name="T81" fmla="*/ 2 h 57"/>
                  <a:gd name="T82" fmla="*/ 113 w 113"/>
                  <a:gd name="T83" fmla="*/ 1 h 57"/>
                  <a:gd name="T84" fmla="*/ 113 w 113"/>
                  <a:gd name="T85" fmla="*/ 0 h 5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</a:cxnLst>
                <a:rect l="0" t="0" r="r" b="b"/>
                <a:pathLst>
                  <a:path w="113" h="57">
                    <a:moveTo>
                      <a:pt x="0" y="57"/>
                    </a:moveTo>
                    <a:lnTo>
                      <a:pt x="19" y="51"/>
                    </a:lnTo>
                    <a:lnTo>
                      <a:pt x="29" y="49"/>
                    </a:lnTo>
                    <a:lnTo>
                      <a:pt x="31" y="48"/>
                    </a:lnTo>
                    <a:lnTo>
                      <a:pt x="32" y="48"/>
                    </a:lnTo>
                    <a:lnTo>
                      <a:pt x="33" y="47"/>
                    </a:lnTo>
                    <a:lnTo>
                      <a:pt x="35" y="46"/>
                    </a:lnTo>
                    <a:lnTo>
                      <a:pt x="36" y="44"/>
                    </a:lnTo>
                    <a:lnTo>
                      <a:pt x="36" y="42"/>
                    </a:lnTo>
                    <a:lnTo>
                      <a:pt x="37" y="38"/>
                    </a:lnTo>
                    <a:lnTo>
                      <a:pt x="37" y="36"/>
                    </a:lnTo>
                    <a:lnTo>
                      <a:pt x="39" y="35"/>
                    </a:lnTo>
                    <a:lnTo>
                      <a:pt x="41" y="35"/>
                    </a:lnTo>
                    <a:lnTo>
                      <a:pt x="42" y="34"/>
                    </a:lnTo>
                    <a:lnTo>
                      <a:pt x="44" y="33"/>
                    </a:lnTo>
                    <a:lnTo>
                      <a:pt x="49" y="26"/>
                    </a:lnTo>
                    <a:lnTo>
                      <a:pt x="51" y="24"/>
                    </a:lnTo>
                    <a:lnTo>
                      <a:pt x="52" y="23"/>
                    </a:lnTo>
                    <a:lnTo>
                      <a:pt x="60" y="19"/>
                    </a:lnTo>
                    <a:lnTo>
                      <a:pt x="62" y="18"/>
                    </a:lnTo>
                    <a:lnTo>
                      <a:pt x="63" y="16"/>
                    </a:lnTo>
                    <a:lnTo>
                      <a:pt x="66" y="12"/>
                    </a:lnTo>
                    <a:lnTo>
                      <a:pt x="67" y="12"/>
                    </a:lnTo>
                    <a:lnTo>
                      <a:pt x="69" y="10"/>
                    </a:lnTo>
                    <a:lnTo>
                      <a:pt x="70" y="10"/>
                    </a:lnTo>
                    <a:lnTo>
                      <a:pt x="71" y="10"/>
                    </a:lnTo>
                    <a:lnTo>
                      <a:pt x="72" y="11"/>
                    </a:lnTo>
                    <a:lnTo>
                      <a:pt x="73" y="12"/>
                    </a:lnTo>
                    <a:lnTo>
                      <a:pt x="73" y="12"/>
                    </a:lnTo>
                    <a:lnTo>
                      <a:pt x="74" y="12"/>
                    </a:lnTo>
                    <a:lnTo>
                      <a:pt x="77" y="12"/>
                    </a:lnTo>
                    <a:lnTo>
                      <a:pt x="90" y="10"/>
                    </a:lnTo>
                    <a:lnTo>
                      <a:pt x="102" y="9"/>
                    </a:lnTo>
                    <a:lnTo>
                      <a:pt x="106" y="8"/>
                    </a:lnTo>
                    <a:lnTo>
                      <a:pt x="108" y="7"/>
                    </a:lnTo>
                    <a:lnTo>
                      <a:pt x="109" y="6"/>
                    </a:lnTo>
                    <a:lnTo>
                      <a:pt x="110" y="5"/>
                    </a:lnTo>
                    <a:lnTo>
                      <a:pt x="111" y="4"/>
                    </a:lnTo>
                    <a:lnTo>
                      <a:pt x="112" y="2"/>
                    </a:lnTo>
                    <a:lnTo>
                      <a:pt x="112" y="2"/>
                    </a:lnTo>
                    <a:lnTo>
                      <a:pt x="113" y="2"/>
                    </a:lnTo>
                    <a:lnTo>
                      <a:pt x="113" y="1"/>
                    </a:lnTo>
                    <a:lnTo>
                      <a:pt x="113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17" name="Freeform 387">
                <a:extLst>
                  <a:ext uri="{FF2B5EF4-FFF2-40B4-BE49-F238E27FC236}">
                    <a16:creationId xmlns:a16="http://schemas.microsoft.com/office/drawing/2014/main" id="{80E03AE7-E600-5866-4D3E-315E1BF10ED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46538" y="3198813"/>
                <a:ext cx="80963" cy="15875"/>
              </a:xfrm>
              <a:custGeom>
                <a:avLst/>
                <a:gdLst>
                  <a:gd name="T0" fmla="*/ 0 w 51"/>
                  <a:gd name="T1" fmla="*/ 8 h 10"/>
                  <a:gd name="T2" fmla="*/ 11 w 51"/>
                  <a:gd name="T3" fmla="*/ 10 h 10"/>
                  <a:gd name="T4" fmla="*/ 13 w 51"/>
                  <a:gd name="T5" fmla="*/ 10 h 10"/>
                  <a:gd name="T6" fmla="*/ 14 w 51"/>
                  <a:gd name="T7" fmla="*/ 9 h 10"/>
                  <a:gd name="T8" fmla="*/ 15 w 51"/>
                  <a:gd name="T9" fmla="*/ 9 h 10"/>
                  <a:gd name="T10" fmla="*/ 17 w 51"/>
                  <a:gd name="T11" fmla="*/ 9 h 10"/>
                  <a:gd name="T12" fmla="*/ 18 w 51"/>
                  <a:gd name="T13" fmla="*/ 8 h 10"/>
                  <a:gd name="T14" fmla="*/ 19 w 51"/>
                  <a:gd name="T15" fmla="*/ 7 h 10"/>
                  <a:gd name="T16" fmla="*/ 19 w 51"/>
                  <a:gd name="T17" fmla="*/ 5 h 10"/>
                  <a:gd name="T18" fmla="*/ 19 w 51"/>
                  <a:gd name="T19" fmla="*/ 4 h 10"/>
                  <a:gd name="T20" fmla="*/ 20 w 51"/>
                  <a:gd name="T21" fmla="*/ 3 h 10"/>
                  <a:gd name="T22" fmla="*/ 22 w 51"/>
                  <a:gd name="T23" fmla="*/ 2 h 10"/>
                  <a:gd name="T24" fmla="*/ 23 w 51"/>
                  <a:gd name="T25" fmla="*/ 2 h 10"/>
                  <a:gd name="T26" fmla="*/ 25 w 51"/>
                  <a:gd name="T27" fmla="*/ 2 h 10"/>
                  <a:gd name="T28" fmla="*/ 32 w 51"/>
                  <a:gd name="T29" fmla="*/ 4 h 10"/>
                  <a:gd name="T30" fmla="*/ 35 w 51"/>
                  <a:gd name="T31" fmla="*/ 4 h 10"/>
                  <a:gd name="T32" fmla="*/ 40 w 51"/>
                  <a:gd name="T33" fmla="*/ 4 h 10"/>
                  <a:gd name="T34" fmla="*/ 44 w 51"/>
                  <a:gd name="T35" fmla="*/ 3 h 10"/>
                  <a:gd name="T36" fmla="*/ 47 w 51"/>
                  <a:gd name="T37" fmla="*/ 1 h 10"/>
                  <a:gd name="T38" fmla="*/ 51 w 51"/>
                  <a:gd name="T39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</a:cxnLst>
                <a:rect l="0" t="0" r="r" b="b"/>
                <a:pathLst>
                  <a:path w="51" h="10">
                    <a:moveTo>
                      <a:pt x="0" y="8"/>
                    </a:moveTo>
                    <a:lnTo>
                      <a:pt x="11" y="10"/>
                    </a:lnTo>
                    <a:lnTo>
                      <a:pt x="13" y="10"/>
                    </a:lnTo>
                    <a:lnTo>
                      <a:pt x="14" y="9"/>
                    </a:lnTo>
                    <a:lnTo>
                      <a:pt x="15" y="9"/>
                    </a:lnTo>
                    <a:lnTo>
                      <a:pt x="17" y="9"/>
                    </a:lnTo>
                    <a:lnTo>
                      <a:pt x="18" y="8"/>
                    </a:lnTo>
                    <a:lnTo>
                      <a:pt x="19" y="7"/>
                    </a:lnTo>
                    <a:lnTo>
                      <a:pt x="19" y="5"/>
                    </a:lnTo>
                    <a:lnTo>
                      <a:pt x="19" y="4"/>
                    </a:lnTo>
                    <a:lnTo>
                      <a:pt x="20" y="3"/>
                    </a:lnTo>
                    <a:lnTo>
                      <a:pt x="22" y="2"/>
                    </a:lnTo>
                    <a:lnTo>
                      <a:pt x="23" y="2"/>
                    </a:lnTo>
                    <a:lnTo>
                      <a:pt x="25" y="2"/>
                    </a:lnTo>
                    <a:lnTo>
                      <a:pt x="32" y="4"/>
                    </a:lnTo>
                    <a:lnTo>
                      <a:pt x="35" y="4"/>
                    </a:lnTo>
                    <a:lnTo>
                      <a:pt x="40" y="4"/>
                    </a:lnTo>
                    <a:lnTo>
                      <a:pt x="44" y="3"/>
                    </a:lnTo>
                    <a:lnTo>
                      <a:pt x="47" y="1"/>
                    </a:lnTo>
                    <a:lnTo>
                      <a:pt x="51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18" name="Freeform 388">
                <a:extLst>
                  <a:ext uri="{FF2B5EF4-FFF2-40B4-BE49-F238E27FC236}">
                    <a16:creationId xmlns:a16="http://schemas.microsoft.com/office/drawing/2014/main" id="{750E1DEC-56EA-9E11-039D-DC935F6E6C7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29038" y="2674938"/>
                <a:ext cx="28575" cy="6350"/>
              </a:xfrm>
              <a:custGeom>
                <a:avLst/>
                <a:gdLst>
                  <a:gd name="T0" fmla="*/ 0 w 18"/>
                  <a:gd name="T1" fmla="*/ 4 h 4"/>
                  <a:gd name="T2" fmla="*/ 13 w 18"/>
                  <a:gd name="T3" fmla="*/ 0 h 4"/>
                  <a:gd name="T4" fmla="*/ 18 w 18"/>
                  <a:gd name="T5" fmla="*/ 0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8" h="4">
                    <a:moveTo>
                      <a:pt x="0" y="4"/>
                    </a:moveTo>
                    <a:lnTo>
                      <a:pt x="13" y="0"/>
                    </a:lnTo>
                    <a:lnTo>
                      <a:pt x="18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19" name="Freeform 389">
                <a:extLst>
                  <a:ext uri="{FF2B5EF4-FFF2-40B4-BE49-F238E27FC236}">
                    <a16:creationId xmlns:a16="http://schemas.microsoft.com/office/drawing/2014/main" id="{14553BDF-0D7E-DDCC-0F15-38F2F544CC6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02051" y="3111500"/>
                <a:ext cx="17463" cy="50800"/>
              </a:xfrm>
              <a:custGeom>
                <a:avLst/>
                <a:gdLst>
                  <a:gd name="T0" fmla="*/ 4 w 11"/>
                  <a:gd name="T1" fmla="*/ 32 h 32"/>
                  <a:gd name="T2" fmla="*/ 4 w 11"/>
                  <a:gd name="T3" fmla="*/ 28 h 32"/>
                  <a:gd name="T4" fmla="*/ 3 w 11"/>
                  <a:gd name="T5" fmla="*/ 25 h 32"/>
                  <a:gd name="T6" fmla="*/ 2 w 11"/>
                  <a:gd name="T7" fmla="*/ 22 h 32"/>
                  <a:gd name="T8" fmla="*/ 0 w 11"/>
                  <a:gd name="T9" fmla="*/ 18 h 32"/>
                  <a:gd name="T10" fmla="*/ 0 w 11"/>
                  <a:gd name="T11" fmla="*/ 16 h 32"/>
                  <a:gd name="T12" fmla="*/ 1 w 11"/>
                  <a:gd name="T13" fmla="*/ 13 h 32"/>
                  <a:gd name="T14" fmla="*/ 2 w 11"/>
                  <a:gd name="T15" fmla="*/ 11 h 32"/>
                  <a:gd name="T16" fmla="*/ 3 w 11"/>
                  <a:gd name="T17" fmla="*/ 9 h 32"/>
                  <a:gd name="T18" fmla="*/ 5 w 11"/>
                  <a:gd name="T19" fmla="*/ 6 h 32"/>
                  <a:gd name="T20" fmla="*/ 7 w 11"/>
                  <a:gd name="T21" fmla="*/ 4 h 32"/>
                  <a:gd name="T22" fmla="*/ 8 w 11"/>
                  <a:gd name="T23" fmla="*/ 2 h 32"/>
                  <a:gd name="T24" fmla="*/ 11 w 11"/>
                  <a:gd name="T25" fmla="*/ 0 h 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1" h="32">
                    <a:moveTo>
                      <a:pt x="4" y="32"/>
                    </a:moveTo>
                    <a:lnTo>
                      <a:pt x="4" y="28"/>
                    </a:lnTo>
                    <a:lnTo>
                      <a:pt x="3" y="25"/>
                    </a:lnTo>
                    <a:lnTo>
                      <a:pt x="2" y="22"/>
                    </a:lnTo>
                    <a:lnTo>
                      <a:pt x="0" y="18"/>
                    </a:lnTo>
                    <a:lnTo>
                      <a:pt x="0" y="16"/>
                    </a:lnTo>
                    <a:lnTo>
                      <a:pt x="1" y="13"/>
                    </a:lnTo>
                    <a:lnTo>
                      <a:pt x="2" y="11"/>
                    </a:lnTo>
                    <a:lnTo>
                      <a:pt x="3" y="9"/>
                    </a:lnTo>
                    <a:lnTo>
                      <a:pt x="5" y="6"/>
                    </a:lnTo>
                    <a:lnTo>
                      <a:pt x="7" y="4"/>
                    </a:lnTo>
                    <a:lnTo>
                      <a:pt x="8" y="2"/>
                    </a:lnTo>
                    <a:lnTo>
                      <a:pt x="11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20" name="Freeform 390">
                <a:extLst>
                  <a:ext uri="{FF2B5EF4-FFF2-40B4-BE49-F238E27FC236}">
                    <a16:creationId xmlns:a16="http://schemas.microsoft.com/office/drawing/2014/main" id="{8689A222-550B-53E6-6886-2EDCA6BF58A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56038" y="3128963"/>
                <a:ext cx="184150" cy="101600"/>
              </a:xfrm>
              <a:custGeom>
                <a:avLst/>
                <a:gdLst>
                  <a:gd name="T0" fmla="*/ 116 w 116"/>
                  <a:gd name="T1" fmla="*/ 64 h 64"/>
                  <a:gd name="T2" fmla="*/ 111 w 116"/>
                  <a:gd name="T3" fmla="*/ 61 h 64"/>
                  <a:gd name="T4" fmla="*/ 98 w 116"/>
                  <a:gd name="T5" fmla="*/ 47 h 64"/>
                  <a:gd name="T6" fmla="*/ 95 w 116"/>
                  <a:gd name="T7" fmla="*/ 45 h 64"/>
                  <a:gd name="T8" fmla="*/ 90 w 116"/>
                  <a:gd name="T9" fmla="*/ 44 h 64"/>
                  <a:gd name="T10" fmla="*/ 84 w 116"/>
                  <a:gd name="T11" fmla="*/ 42 h 64"/>
                  <a:gd name="T12" fmla="*/ 66 w 116"/>
                  <a:gd name="T13" fmla="*/ 42 h 64"/>
                  <a:gd name="T14" fmla="*/ 60 w 116"/>
                  <a:gd name="T15" fmla="*/ 41 h 64"/>
                  <a:gd name="T16" fmla="*/ 42 w 116"/>
                  <a:gd name="T17" fmla="*/ 32 h 64"/>
                  <a:gd name="T18" fmla="*/ 39 w 116"/>
                  <a:gd name="T19" fmla="*/ 30 h 64"/>
                  <a:gd name="T20" fmla="*/ 29 w 116"/>
                  <a:gd name="T21" fmla="*/ 16 h 64"/>
                  <a:gd name="T22" fmla="*/ 23 w 116"/>
                  <a:gd name="T23" fmla="*/ 12 h 64"/>
                  <a:gd name="T24" fmla="*/ 21 w 116"/>
                  <a:gd name="T25" fmla="*/ 10 h 64"/>
                  <a:gd name="T26" fmla="*/ 16 w 116"/>
                  <a:gd name="T27" fmla="*/ 4 h 64"/>
                  <a:gd name="T28" fmla="*/ 15 w 116"/>
                  <a:gd name="T29" fmla="*/ 3 h 64"/>
                  <a:gd name="T30" fmla="*/ 14 w 116"/>
                  <a:gd name="T31" fmla="*/ 2 h 64"/>
                  <a:gd name="T32" fmla="*/ 13 w 116"/>
                  <a:gd name="T33" fmla="*/ 1 h 64"/>
                  <a:gd name="T34" fmla="*/ 12 w 116"/>
                  <a:gd name="T35" fmla="*/ 1 h 64"/>
                  <a:gd name="T36" fmla="*/ 11 w 116"/>
                  <a:gd name="T37" fmla="*/ 0 h 64"/>
                  <a:gd name="T38" fmla="*/ 10 w 116"/>
                  <a:gd name="T39" fmla="*/ 0 h 64"/>
                  <a:gd name="T40" fmla="*/ 2 w 116"/>
                  <a:gd name="T41" fmla="*/ 1 h 64"/>
                  <a:gd name="T42" fmla="*/ 0 w 116"/>
                  <a:gd name="T43" fmla="*/ 1 h 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</a:cxnLst>
                <a:rect l="0" t="0" r="r" b="b"/>
                <a:pathLst>
                  <a:path w="116" h="64">
                    <a:moveTo>
                      <a:pt x="116" y="64"/>
                    </a:moveTo>
                    <a:lnTo>
                      <a:pt x="111" y="61"/>
                    </a:lnTo>
                    <a:lnTo>
                      <a:pt x="98" y="47"/>
                    </a:lnTo>
                    <a:lnTo>
                      <a:pt x="95" y="45"/>
                    </a:lnTo>
                    <a:lnTo>
                      <a:pt x="90" y="44"/>
                    </a:lnTo>
                    <a:lnTo>
                      <a:pt x="84" y="42"/>
                    </a:lnTo>
                    <a:lnTo>
                      <a:pt x="66" y="42"/>
                    </a:lnTo>
                    <a:lnTo>
                      <a:pt x="60" y="41"/>
                    </a:lnTo>
                    <a:lnTo>
                      <a:pt x="42" y="32"/>
                    </a:lnTo>
                    <a:lnTo>
                      <a:pt x="39" y="30"/>
                    </a:lnTo>
                    <a:lnTo>
                      <a:pt x="29" y="16"/>
                    </a:lnTo>
                    <a:lnTo>
                      <a:pt x="23" y="12"/>
                    </a:lnTo>
                    <a:lnTo>
                      <a:pt x="21" y="10"/>
                    </a:lnTo>
                    <a:lnTo>
                      <a:pt x="16" y="4"/>
                    </a:lnTo>
                    <a:lnTo>
                      <a:pt x="15" y="3"/>
                    </a:lnTo>
                    <a:lnTo>
                      <a:pt x="14" y="2"/>
                    </a:lnTo>
                    <a:lnTo>
                      <a:pt x="13" y="1"/>
                    </a:lnTo>
                    <a:lnTo>
                      <a:pt x="12" y="1"/>
                    </a:lnTo>
                    <a:lnTo>
                      <a:pt x="11" y="0"/>
                    </a:lnTo>
                    <a:lnTo>
                      <a:pt x="10" y="0"/>
                    </a:lnTo>
                    <a:lnTo>
                      <a:pt x="2" y="1"/>
                    </a:lnTo>
                    <a:lnTo>
                      <a:pt x="0" y="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21" name="Freeform 391">
                <a:extLst>
                  <a:ext uri="{FF2B5EF4-FFF2-40B4-BE49-F238E27FC236}">
                    <a16:creationId xmlns:a16="http://schemas.microsoft.com/office/drawing/2014/main" id="{87A47AF7-CFBC-5535-BEDE-05B17C3E300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14751" y="3103563"/>
                <a:ext cx="142875" cy="28575"/>
              </a:xfrm>
              <a:custGeom>
                <a:avLst/>
                <a:gdLst>
                  <a:gd name="T0" fmla="*/ 90 w 90"/>
                  <a:gd name="T1" fmla="*/ 16 h 18"/>
                  <a:gd name="T2" fmla="*/ 87 w 90"/>
                  <a:gd name="T3" fmla="*/ 16 h 18"/>
                  <a:gd name="T4" fmla="*/ 73 w 90"/>
                  <a:gd name="T5" fmla="*/ 17 h 18"/>
                  <a:gd name="T6" fmla="*/ 52 w 90"/>
                  <a:gd name="T7" fmla="*/ 15 h 18"/>
                  <a:gd name="T8" fmla="*/ 46 w 90"/>
                  <a:gd name="T9" fmla="*/ 15 h 18"/>
                  <a:gd name="T10" fmla="*/ 39 w 90"/>
                  <a:gd name="T11" fmla="*/ 17 h 18"/>
                  <a:gd name="T12" fmla="*/ 38 w 90"/>
                  <a:gd name="T13" fmla="*/ 18 h 18"/>
                  <a:gd name="T14" fmla="*/ 38 w 90"/>
                  <a:gd name="T15" fmla="*/ 18 h 18"/>
                  <a:gd name="T16" fmla="*/ 36 w 90"/>
                  <a:gd name="T17" fmla="*/ 8 h 18"/>
                  <a:gd name="T18" fmla="*/ 36 w 90"/>
                  <a:gd name="T19" fmla="*/ 6 h 18"/>
                  <a:gd name="T20" fmla="*/ 34 w 90"/>
                  <a:gd name="T21" fmla="*/ 4 h 18"/>
                  <a:gd name="T22" fmla="*/ 32 w 90"/>
                  <a:gd name="T23" fmla="*/ 3 h 18"/>
                  <a:gd name="T24" fmla="*/ 29 w 90"/>
                  <a:gd name="T25" fmla="*/ 3 h 18"/>
                  <a:gd name="T26" fmla="*/ 27 w 90"/>
                  <a:gd name="T27" fmla="*/ 3 h 18"/>
                  <a:gd name="T28" fmla="*/ 23 w 90"/>
                  <a:gd name="T29" fmla="*/ 5 h 18"/>
                  <a:gd name="T30" fmla="*/ 21 w 90"/>
                  <a:gd name="T31" fmla="*/ 5 h 18"/>
                  <a:gd name="T32" fmla="*/ 20 w 90"/>
                  <a:gd name="T33" fmla="*/ 5 h 18"/>
                  <a:gd name="T34" fmla="*/ 19 w 90"/>
                  <a:gd name="T35" fmla="*/ 4 h 18"/>
                  <a:gd name="T36" fmla="*/ 18 w 90"/>
                  <a:gd name="T37" fmla="*/ 4 h 18"/>
                  <a:gd name="T38" fmla="*/ 17 w 90"/>
                  <a:gd name="T39" fmla="*/ 2 h 18"/>
                  <a:gd name="T40" fmla="*/ 17 w 90"/>
                  <a:gd name="T41" fmla="*/ 1 h 18"/>
                  <a:gd name="T42" fmla="*/ 16 w 90"/>
                  <a:gd name="T43" fmla="*/ 0 h 18"/>
                  <a:gd name="T44" fmla="*/ 15 w 90"/>
                  <a:gd name="T45" fmla="*/ 0 h 18"/>
                  <a:gd name="T46" fmla="*/ 14 w 90"/>
                  <a:gd name="T47" fmla="*/ 0 h 18"/>
                  <a:gd name="T48" fmla="*/ 4 w 90"/>
                  <a:gd name="T49" fmla="*/ 4 h 18"/>
                  <a:gd name="T50" fmla="*/ 0 w 90"/>
                  <a:gd name="T51" fmla="*/ 4 h 18"/>
                  <a:gd name="T52" fmla="*/ 0 w 90"/>
                  <a:gd name="T53" fmla="*/ 0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</a:cxnLst>
                <a:rect l="0" t="0" r="r" b="b"/>
                <a:pathLst>
                  <a:path w="90" h="18">
                    <a:moveTo>
                      <a:pt x="90" y="16"/>
                    </a:moveTo>
                    <a:lnTo>
                      <a:pt x="87" y="16"/>
                    </a:lnTo>
                    <a:lnTo>
                      <a:pt x="73" y="17"/>
                    </a:lnTo>
                    <a:lnTo>
                      <a:pt x="52" y="15"/>
                    </a:lnTo>
                    <a:lnTo>
                      <a:pt x="46" y="15"/>
                    </a:lnTo>
                    <a:lnTo>
                      <a:pt x="39" y="17"/>
                    </a:lnTo>
                    <a:lnTo>
                      <a:pt x="38" y="18"/>
                    </a:lnTo>
                    <a:lnTo>
                      <a:pt x="38" y="18"/>
                    </a:lnTo>
                    <a:lnTo>
                      <a:pt x="36" y="8"/>
                    </a:lnTo>
                    <a:lnTo>
                      <a:pt x="36" y="6"/>
                    </a:lnTo>
                    <a:lnTo>
                      <a:pt x="34" y="4"/>
                    </a:lnTo>
                    <a:lnTo>
                      <a:pt x="32" y="3"/>
                    </a:lnTo>
                    <a:lnTo>
                      <a:pt x="29" y="3"/>
                    </a:lnTo>
                    <a:lnTo>
                      <a:pt x="27" y="3"/>
                    </a:lnTo>
                    <a:lnTo>
                      <a:pt x="23" y="5"/>
                    </a:lnTo>
                    <a:lnTo>
                      <a:pt x="21" y="5"/>
                    </a:lnTo>
                    <a:lnTo>
                      <a:pt x="20" y="5"/>
                    </a:lnTo>
                    <a:lnTo>
                      <a:pt x="19" y="4"/>
                    </a:lnTo>
                    <a:lnTo>
                      <a:pt x="18" y="4"/>
                    </a:lnTo>
                    <a:lnTo>
                      <a:pt x="17" y="2"/>
                    </a:lnTo>
                    <a:lnTo>
                      <a:pt x="17" y="1"/>
                    </a:lnTo>
                    <a:lnTo>
                      <a:pt x="16" y="0"/>
                    </a:lnTo>
                    <a:lnTo>
                      <a:pt x="15" y="0"/>
                    </a:lnTo>
                    <a:lnTo>
                      <a:pt x="14" y="0"/>
                    </a:lnTo>
                    <a:lnTo>
                      <a:pt x="4" y="4"/>
                    </a:lnTo>
                    <a:lnTo>
                      <a:pt x="0" y="4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22" name="Freeform 392">
                <a:extLst>
                  <a:ext uri="{FF2B5EF4-FFF2-40B4-BE49-F238E27FC236}">
                    <a16:creationId xmlns:a16="http://schemas.microsoft.com/office/drawing/2014/main" id="{8A838453-8974-3B9A-34EC-2FA0E09631F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76676" y="3384550"/>
                <a:ext cx="82550" cy="26988"/>
              </a:xfrm>
              <a:custGeom>
                <a:avLst/>
                <a:gdLst>
                  <a:gd name="T0" fmla="*/ 0 w 52"/>
                  <a:gd name="T1" fmla="*/ 17 h 17"/>
                  <a:gd name="T2" fmla="*/ 9 w 52"/>
                  <a:gd name="T3" fmla="*/ 16 h 17"/>
                  <a:gd name="T4" fmla="*/ 16 w 52"/>
                  <a:gd name="T5" fmla="*/ 14 h 17"/>
                  <a:gd name="T6" fmla="*/ 18 w 52"/>
                  <a:gd name="T7" fmla="*/ 13 h 17"/>
                  <a:gd name="T8" fmla="*/ 21 w 52"/>
                  <a:gd name="T9" fmla="*/ 11 h 17"/>
                  <a:gd name="T10" fmla="*/ 33 w 52"/>
                  <a:gd name="T11" fmla="*/ 3 h 17"/>
                  <a:gd name="T12" fmla="*/ 37 w 52"/>
                  <a:gd name="T13" fmla="*/ 2 h 17"/>
                  <a:gd name="T14" fmla="*/ 39 w 52"/>
                  <a:gd name="T15" fmla="*/ 1 h 17"/>
                  <a:gd name="T16" fmla="*/ 41 w 52"/>
                  <a:gd name="T17" fmla="*/ 1 h 17"/>
                  <a:gd name="T18" fmla="*/ 50 w 52"/>
                  <a:gd name="T19" fmla="*/ 1 h 17"/>
                  <a:gd name="T20" fmla="*/ 52 w 52"/>
                  <a:gd name="T21" fmla="*/ 0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52" h="17">
                    <a:moveTo>
                      <a:pt x="0" y="17"/>
                    </a:moveTo>
                    <a:lnTo>
                      <a:pt x="9" y="16"/>
                    </a:lnTo>
                    <a:lnTo>
                      <a:pt x="16" y="14"/>
                    </a:lnTo>
                    <a:lnTo>
                      <a:pt x="18" y="13"/>
                    </a:lnTo>
                    <a:lnTo>
                      <a:pt x="21" y="11"/>
                    </a:lnTo>
                    <a:lnTo>
                      <a:pt x="33" y="3"/>
                    </a:lnTo>
                    <a:lnTo>
                      <a:pt x="37" y="2"/>
                    </a:lnTo>
                    <a:lnTo>
                      <a:pt x="39" y="1"/>
                    </a:lnTo>
                    <a:lnTo>
                      <a:pt x="41" y="1"/>
                    </a:lnTo>
                    <a:lnTo>
                      <a:pt x="50" y="1"/>
                    </a:lnTo>
                    <a:lnTo>
                      <a:pt x="52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23" name="Freeform 393">
                <a:extLst>
                  <a:ext uri="{FF2B5EF4-FFF2-40B4-BE49-F238E27FC236}">
                    <a16:creationId xmlns:a16="http://schemas.microsoft.com/office/drawing/2014/main" id="{D109401C-4789-C4AC-3E66-EC7E6825C12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24338" y="3525838"/>
                <a:ext cx="50800" cy="15875"/>
              </a:xfrm>
              <a:custGeom>
                <a:avLst/>
                <a:gdLst>
                  <a:gd name="T0" fmla="*/ 0 w 32"/>
                  <a:gd name="T1" fmla="*/ 3 h 10"/>
                  <a:gd name="T2" fmla="*/ 4 w 32"/>
                  <a:gd name="T3" fmla="*/ 3 h 10"/>
                  <a:gd name="T4" fmla="*/ 13 w 32"/>
                  <a:gd name="T5" fmla="*/ 0 h 10"/>
                  <a:gd name="T6" fmla="*/ 17 w 32"/>
                  <a:gd name="T7" fmla="*/ 0 h 10"/>
                  <a:gd name="T8" fmla="*/ 21 w 32"/>
                  <a:gd name="T9" fmla="*/ 1 h 10"/>
                  <a:gd name="T10" fmla="*/ 25 w 32"/>
                  <a:gd name="T11" fmla="*/ 3 h 10"/>
                  <a:gd name="T12" fmla="*/ 28 w 32"/>
                  <a:gd name="T13" fmla="*/ 5 h 10"/>
                  <a:gd name="T14" fmla="*/ 32 w 32"/>
                  <a:gd name="T15" fmla="*/ 1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32" h="10">
                    <a:moveTo>
                      <a:pt x="0" y="3"/>
                    </a:moveTo>
                    <a:lnTo>
                      <a:pt x="4" y="3"/>
                    </a:lnTo>
                    <a:lnTo>
                      <a:pt x="13" y="0"/>
                    </a:lnTo>
                    <a:lnTo>
                      <a:pt x="17" y="0"/>
                    </a:lnTo>
                    <a:lnTo>
                      <a:pt x="21" y="1"/>
                    </a:lnTo>
                    <a:lnTo>
                      <a:pt x="25" y="3"/>
                    </a:lnTo>
                    <a:lnTo>
                      <a:pt x="28" y="5"/>
                    </a:lnTo>
                    <a:lnTo>
                      <a:pt x="32" y="1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24" name="Freeform 394">
                <a:extLst>
                  <a:ext uri="{FF2B5EF4-FFF2-40B4-BE49-F238E27FC236}">
                    <a16:creationId xmlns:a16="http://schemas.microsoft.com/office/drawing/2014/main" id="{B310881F-F5CC-F6A4-9020-79CAE95761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329113" y="3875088"/>
                <a:ext cx="160338" cy="82550"/>
              </a:xfrm>
              <a:custGeom>
                <a:avLst/>
                <a:gdLst>
                  <a:gd name="T0" fmla="*/ 101 w 101"/>
                  <a:gd name="T1" fmla="*/ 0 h 52"/>
                  <a:gd name="T2" fmla="*/ 97 w 101"/>
                  <a:gd name="T3" fmla="*/ 3 h 52"/>
                  <a:gd name="T4" fmla="*/ 79 w 101"/>
                  <a:gd name="T5" fmla="*/ 9 h 52"/>
                  <a:gd name="T6" fmla="*/ 78 w 101"/>
                  <a:gd name="T7" fmla="*/ 11 h 52"/>
                  <a:gd name="T8" fmla="*/ 69 w 101"/>
                  <a:gd name="T9" fmla="*/ 19 h 52"/>
                  <a:gd name="T10" fmla="*/ 66 w 101"/>
                  <a:gd name="T11" fmla="*/ 20 h 52"/>
                  <a:gd name="T12" fmla="*/ 64 w 101"/>
                  <a:gd name="T13" fmla="*/ 22 h 52"/>
                  <a:gd name="T14" fmla="*/ 50 w 101"/>
                  <a:gd name="T15" fmla="*/ 26 h 52"/>
                  <a:gd name="T16" fmla="*/ 37 w 101"/>
                  <a:gd name="T17" fmla="*/ 32 h 52"/>
                  <a:gd name="T18" fmla="*/ 24 w 101"/>
                  <a:gd name="T19" fmla="*/ 40 h 52"/>
                  <a:gd name="T20" fmla="*/ 18 w 101"/>
                  <a:gd name="T21" fmla="*/ 43 h 52"/>
                  <a:gd name="T22" fmla="*/ 12 w 101"/>
                  <a:gd name="T23" fmla="*/ 44 h 52"/>
                  <a:gd name="T24" fmla="*/ 6 w 101"/>
                  <a:gd name="T25" fmla="*/ 48 h 52"/>
                  <a:gd name="T26" fmla="*/ 0 w 101"/>
                  <a:gd name="T27" fmla="*/ 52 h 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101" h="52">
                    <a:moveTo>
                      <a:pt x="101" y="0"/>
                    </a:moveTo>
                    <a:lnTo>
                      <a:pt x="97" y="3"/>
                    </a:lnTo>
                    <a:lnTo>
                      <a:pt x="79" y="9"/>
                    </a:lnTo>
                    <a:lnTo>
                      <a:pt x="78" y="11"/>
                    </a:lnTo>
                    <a:lnTo>
                      <a:pt x="69" y="19"/>
                    </a:lnTo>
                    <a:lnTo>
                      <a:pt x="66" y="20"/>
                    </a:lnTo>
                    <a:lnTo>
                      <a:pt x="64" y="22"/>
                    </a:lnTo>
                    <a:lnTo>
                      <a:pt x="50" y="26"/>
                    </a:lnTo>
                    <a:lnTo>
                      <a:pt x="37" y="32"/>
                    </a:lnTo>
                    <a:lnTo>
                      <a:pt x="24" y="40"/>
                    </a:lnTo>
                    <a:lnTo>
                      <a:pt x="18" y="43"/>
                    </a:lnTo>
                    <a:lnTo>
                      <a:pt x="12" y="44"/>
                    </a:lnTo>
                    <a:lnTo>
                      <a:pt x="6" y="48"/>
                    </a:lnTo>
                    <a:lnTo>
                      <a:pt x="0" y="5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25" name="Freeform 395">
                <a:extLst>
                  <a:ext uri="{FF2B5EF4-FFF2-40B4-BE49-F238E27FC236}">
                    <a16:creationId xmlns:a16="http://schemas.microsoft.com/office/drawing/2014/main" id="{1C3DAF61-3B03-1DFC-F382-7E1A959D55E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692526" y="3724275"/>
                <a:ext cx="38100" cy="3175"/>
              </a:xfrm>
              <a:custGeom>
                <a:avLst/>
                <a:gdLst>
                  <a:gd name="T0" fmla="*/ 24 w 24"/>
                  <a:gd name="T1" fmla="*/ 0 h 2"/>
                  <a:gd name="T2" fmla="*/ 23 w 24"/>
                  <a:gd name="T3" fmla="*/ 0 h 2"/>
                  <a:gd name="T4" fmla="*/ 14 w 24"/>
                  <a:gd name="T5" fmla="*/ 2 h 2"/>
                  <a:gd name="T6" fmla="*/ 12 w 24"/>
                  <a:gd name="T7" fmla="*/ 2 h 2"/>
                  <a:gd name="T8" fmla="*/ 0 w 24"/>
                  <a:gd name="T9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4" h="2">
                    <a:moveTo>
                      <a:pt x="24" y="0"/>
                    </a:moveTo>
                    <a:lnTo>
                      <a:pt x="23" y="0"/>
                    </a:lnTo>
                    <a:lnTo>
                      <a:pt x="14" y="2"/>
                    </a:lnTo>
                    <a:lnTo>
                      <a:pt x="12" y="2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26" name="Freeform 396">
                <a:extLst>
                  <a:ext uri="{FF2B5EF4-FFF2-40B4-BE49-F238E27FC236}">
                    <a16:creationId xmlns:a16="http://schemas.microsoft.com/office/drawing/2014/main" id="{28F11E5C-87AD-93D3-6D98-209EE8CA48D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606801" y="3724275"/>
                <a:ext cx="85725" cy="49213"/>
              </a:xfrm>
              <a:custGeom>
                <a:avLst/>
                <a:gdLst>
                  <a:gd name="T0" fmla="*/ 54 w 54"/>
                  <a:gd name="T1" fmla="*/ 0 h 31"/>
                  <a:gd name="T2" fmla="*/ 53 w 54"/>
                  <a:gd name="T3" fmla="*/ 0 h 31"/>
                  <a:gd name="T4" fmla="*/ 52 w 54"/>
                  <a:gd name="T5" fmla="*/ 0 h 31"/>
                  <a:gd name="T6" fmla="*/ 48 w 54"/>
                  <a:gd name="T7" fmla="*/ 2 h 31"/>
                  <a:gd name="T8" fmla="*/ 41 w 54"/>
                  <a:gd name="T9" fmla="*/ 7 h 31"/>
                  <a:gd name="T10" fmla="*/ 39 w 54"/>
                  <a:gd name="T11" fmla="*/ 9 h 31"/>
                  <a:gd name="T12" fmla="*/ 37 w 54"/>
                  <a:gd name="T13" fmla="*/ 11 h 31"/>
                  <a:gd name="T14" fmla="*/ 33 w 54"/>
                  <a:gd name="T15" fmla="*/ 18 h 31"/>
                  <a:gd name="T16" fmla="*/ 32 w 54"/>
                  <a:gd name="T17" fmla="*/ 19 h 31"/>
                  <a:gd name="T18" fmla="*/ 25 w 54"/>
                  <a:gd name="T19" fmla="*/ 26 h 31"/>
                  <a:gd name="T20" fmla="*/ 22 w 54"/>
                  <a:gd name="T21" fmla="*/ 28 h 31"/>
                  <a:gd name="T22" fmla="*/ 19 w 54"/>
                  <a:gd name="T23" fmla="*/ 30 h 31"/>
                  <a:gd name="T24" fmla="*/ 16 w 54"/>
                  <a:gd name="T25" fmla="*/ 31 h 31"/>
                  <a:gd name="T26" fmla="*/ 13 w 54"/>
                  <a:gd name="T27" fmla="*/ 31 h 31"/>
                  <a:gd name="T28" fmla="*/ 12 w 54"/>
                  <a:gd name="T29" fmla="*/ 31 h 31"/>
                  <a:gd name="T30" fmla="*/ 10 w 54"/>
                  <a:gd name="T31" fmla="*/ 30 h 31"/>
                  <a:gd name="T32" fmla="*/ 7 w 54"/>
                  <a:gd name="T33" fmla="*/ 29 h 31"/>
                  <a:gd name="T34" fmla="*/ 2 w 54"/>
                  <a:gd name="T35" fmla="*/ 25 h 31"/>
                  <a:gd name="T36" fmla="*/ 0 w 54"/>
                  <a:gd name="T37" fmla="*/ 24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</a:cxnLst>
                <a:rect l="0" t="0" r="r" b="b"/>
                <a:pathLst>
                  <a:path w="54" h="31">
                    <a:moveTo>
                      <a:pt x="54" y="0"/>
                    </a:moveTo>
                    <a:lnTo>
                      <a:pt x="53" y="0"/>
                    </a:lnTo>
                    <a:lnTo>
                      <a:pt x="52" y="0"/>
                    </a:lnTo>
                    <a:lnTo>
                      <a:pt x="48" y="2"/>
                    </a:lnTo>
                    <a:lnTo>
                      <a:pt x="41" y="7"/>
                    </a:lnTo>
                    <a:lnTo>
                      <a:pt x="39" y="9"/>
                    </a:lnTo>
                    <a:lnTo>
                      <a:pt x="37" y="11"/>
                    </a:lnTo>
                    <a:lnTo>
                      <a:pt x="33" y="18"/>
                    </a:lnTo>
                    <a:lnTo>
                      <a:pt x="32" y="19"/>
                    </a:lnTo>
                    <a:lnTo>
                      <a:pt x="25" y="26"/>
                    </a:lnTo>
                    <a:lnTo>
                      <a:pt x="22" y="28"/>
                    </a:lnTo>
                    <a:lnTo>
                      <a:pt x="19" y="30"/>
                    </a:lnTo>
                    <a:lnTo>
                      <a:pt x="16" y="31"/>
                    </a:lnTo>
                    <a:lnTo>
                      <a:pt x="13" y="31"/>
                    </a:lnTo>
                    <a:lnTo>
                      <a:pt x="12" y="31"/>
                    </a:lnTo>
                    <a:lnTo>
                      <a:pt x="10" y="30"/>
                    </a:lnTo>
                    <a:lnTo>
                      <a:pt x="7" y="29"/>
                    </a:lnTo>
                    <a:lnTo>
                      <a:pt x="2" y="25"/>
                    </a:lnTo>
                    <a:lnTo>
                      <a:pt x="0" y="2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27" name="Freeform 397">
                <a:extLst>
                  <a:ext uri="{FF2B5EF4-FFF2-40B4-BE49-F238E27FC236}">
                    <a16:creationId xmlns:a16="http://schemas.microsoft.com/office/drawing/2014/main" id="{72210B5B-5145-1F92-1379-E282E0D58B1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65526" y="3722688"/>
                <a:ext cx="41275" cy="39688"/>
              </a:xfrm>
              <a:custGeom>
                <a:avLst/>
                <a:gdLst>
                  <a:gd name="T0" fmla="*/ 26 w 26"/>
                  <a:gd name="T1" fmla="*/ 25 h 25"/>
                  <a:gd name="T2" fmla="*/ 24 w 26"/>
                  <a:gd name="T3" fmla="*/ 22 h 25"/>
                  <a:gd name="T4" fmla="*/ 17 w 26"/>
                  <a:gd name="T5" fmla="*/ 16 h 25"/>
                  <a:gd name="T6" fmla="*/ 16 w 26"/>
                  <a:gd name="T7" fmla="*/ 15 h 25"/>
                  <a:gd name="T8" fmla="*/ 12 w 26"/>
                  <a:gd name="T9" fmla="*/ 10 h 25"/>
                  <a:gd name="T10" fmla="*/ 11 w 26"/>
                  <a:gd name="T11" fmla="*/ 9 h 25"/>
                  <a:gd name="T12" fmla="*/ 7 w 26"/>
                  <a:gd name="T13" fmla="*/ 6 h 25"/>
                  <a:gd name="T14" fmla="*/ 5 w 26"/>
                  <a:gd name="T15" fmla="*/ 4 h 25"/>
                  <a:gd name="T16" fmla="*/ 3 w 26"/>
                  <a:gd name="T17" fmla="*/ 3 h 25"/>
                  <a:gd name="T18" fmla="*/ 2 w 26"/>
                  <a:gd name="T19" fmla="*/ 3 h 25"/>
                  <a:gd name="T20" fmla="*/ 1 w 26"/>
                  <a:gd name="T21" fmla="*/ 2 h 25"/>
                  <a:gd name="T22" fmla="*/ 1 w 26"/>
                  <a:gd name="T23" fmla="*/ 1 h 25"/>
                  <a:gd name="T24" fmla="*/ 0 w 26"/>
                  <a:gd name="T25" fmla="*/ 0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26" h="25">
                    <a:moveTo>
                      <a:pt x="26" y="25"/>
                    </a:moveTo>
                    <a:lnTo>
                      <a:pt x="24" y="22"/>
                    </a:lnTo>
                    <a:lnTo>
                      <a:pt x="17" y="16"/>
                    </a:lnTo>
                    <a:lnTo>
                      <a:pt x="16" y="15"/>
                    </a:lnTo>
                    <a:lnTo>
                      <a:pt x="12" y="10"/>
                    </a:lnTo>
                    <a:lnTo>
                      <a:pt x="11" y="9"/>
                    </a:lnTo>
                    <a:lnTo>
                      <a:pt x="7" y="6"/>
                    </a:lnTo>
                    <a:lnTo>
                      <a:pt x="5" y="4"/>
                    </a:lnTo>
                    <a:lnTo>
                      <a:pt x="3" y="3"/>
                    </a:lnTo>
                    <a:lnTo>
                      <a:pt x="2" y="3"/>
                    </a:lnTo>
                    <a:lnTo>
                      <a:pt x="1" y="2"/>
                    </a:lnTo>
                    <a:lnTo>
                      <a:pt x="1" y="1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28" name="Freeform 398">
                <a:extLst>
                  <a:ext uri="{FF2B5EF4-FFF2-40B4-BE49-F238E27FC236}">
                    <a16:creationId xmlns:a16="http://schemas.microsoft.com/office/drawing/2014/main" id="{E2A85565-6C37-F03F-2DD4-30D7D1F060F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35363" y="3724275"/>
                <a:ext cx="31750" cy="7938"/>
              </a:xfrm>
              <a:custGeom>
                <a:avLst/>
                <a:gdLst>
                  <a:gd name="T0" fmla="*/ 20 w 20"/>
                  <a:gd name="T1" fmla="*/ 0 h 5"/>
                  <a:gd name="T2" fmla="*/ 13 w 20"/>
                  <a:gd name="T3" fmla="*/ 0 h 5"/>
                  <a:gd name="T4" fmla="*/ 11 w 20"/>
                  <a:gd name="T5" fmla="*/ 0 h 5"/>
                  <a:gd name="T6" fmla="*/ 7 w 20"/>
                  <a:gd name="T7" fmla="*/ 2 h 5"/>
                  <a:gd name="T8" fmla="*/ 4 w 20"/>
                  <a:gd name="T9" fmla="*/ 5 h 5"/>
                  <a:gd name="T10" fmla="*/ 4 w 20"/>
                  <a:gd name="T11" fmla="*/ 5 h 5"/>
                  <a:gd name="T12" fmla="*/ 2 w 20"/>
                  <a:gd name="T13" fmla="*/ 5 h 5"/>
                  <a:gd name="T14" fmla="*/ 1 w 20"/>
                  <a:gd name="T15" fmla="*/ 5 h 5"/>
                  <a:gd name="T16" fmla="*/ 0 w 20"/>
                  <a:gd name="T17" fmla="*/ 4 h 5"/>
                  <a:gd name="T18" fmla="*/ 0 w 20"/>
                  <a:gd name="T19" fmla="*/ 2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20" h="5">
                    <a:moveTo>
                      <a:pt x="20" y="0"/>
                    </a:moveTo>
                    <a:lnTo>
                      <a:pt x="13" y="0"/>
                    </a:lnTo>
                    <a:lnTo>
                      <a:pt x="11" y="0"/>
                    </a:lnTo>
                    <a:lnTo>
                      <a:pt x="7" y="2"/>
                    </a:lnTo>
                    <a:lnTo>
                      <a:pt x="4" y="5"/>
                    </a:lnTo>
                    <a:lnTo>
                      <a:pt x="4" y="5"/>
                    </a:lnTo>
                    <a:lnTo>
                      <a:pt x="2" y="5"/>
                    </a:lnTo>
                    <a:lnTo>
                      <a:pt x="1" y="5"/>
                    </a:lnTo>
                    <a:lnTo>
                      <a:pt x="0" y="4"/>
                    </a:lnTo>
                    <a:lnTo>
                      <a:pt x="0" y="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29" name="Freeform 399">
                <a:extLst>
                  <a:ext uri="{FF2B5EF4-FFF2-40B4-BE49-F238E27FC236}">
                    <a16:creationId xmlns:a16="http://schemas.microsoft.com/office/drawing/2014/main" id="{C819CFE8-F2EC-DE58-09AE-D3590F452BF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03663" y="3781425"/>
                <a:ext cx="53975" cy="90488"/>
              </a:xfrm>
              <a:custGeom>
                <a:avLst/>
                <a:gdLst>
                  <a:gd name="T0" fmla="*/ 0 w 34"/>
                  <a:gd name="T1" fmla="*/ 57 h 57"/>
                  <a:gd name="T2" fmla="*/ 3 w 34"/>
                  <a:gd name="T3" fmla="*/ 54 h 57"/>
                  <a:gd name="T4" fmla="*/ 8 w 34"/>
                  <a:gd name="T5" fmla="*/ 52 h 57"/>
                  <a:gd name="T6" fmla="*/ 12 w 34"/>
                  <a:gd name="T7" fmla="*/ 49 h 57"/>
                  <a:gd name="T8" fmla="*/ 16 w 34"/>
                  <a:gd name="T9" fmla="*/ 44 h 57"/>
                  <a:gd name="T10" fmla="*/ 17 w 34"/>
                  <a:gd name="T11" fmla="*/ 40 h 57"/>
                  <a:gd name="T12" fmla="*/ 18 w 34"/>
                  <a:gd name="T13" fmla="*/ 36 h 57"/>
                  <a:gd name="T14" fmla="*/ 18 w 34"/>
                  <a:gd name="T15" fmla="*/ 28 h 57"/>
                  <a:gd name="T16" fmla="*/ 18 w 34"/>
                  <a:gd name="T17" fmla="*/ 26 h 57"/>
                  <a:gd name="T18" fmla="*/ 18 w 34"/>
                  <a:gd name="T19" fmla="*/ 24 h 57"/>
                  <a:gd name="T20" fmla="*/ 18 w 34"/>
                  <a:gd name="T21" fmla="*/ 21 h 57"/>
                  <a:gd name="T22" fmla="*/ 18 w 34"/>
                  <a:gd name="T23" fmla="*/ 19 h 57"/>
                  <a:gd name="T24" fmla="*/ 19 w 34"/>
                  <a:gd name="T25" fmla="*/ 18 h 57"/>
                  <a:gd name="T26" fmla="*/ 21 w 34"/>
                  <a:gd name="T27" fmla="*/ 15 h 57"/>
                  <a:gd name="T28" fmla="*/ 23 w 34"/>
                  <a:gd name="T29" fmla="*/ 11 h 57"/>
                  <a:gd name="T30" fmla="*/ 27 w 34"/>
                  <a:gd name="T31" fmla="*/ 7 h 57"/>
                  <a:gd name="T32" fmla="*/ 29 w 34"/>
                  <a:gd name="T33" fmla="*/ 3 h 57"/>
                  <a:gd name="T34" fmla="*/ 32 w 34"/>
                  <a:gd name="T35" fmla="*/ 0 h 57"/>
                  <a:gd name="T36" fmla="*/ 34 w 34"/>
                  <a:gd name="T37" fmla="*/ 0 h 5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</a:cxnLst>
                <a:rect l="0" t="0" r="r" b="b"/>
                <a:pathLst>
                  <a:path w="34" h="57">
                    <a:moveTo>
                      <a:pt x="0" y="57"/>
                    </a:moveTo>
                    <a:lnTo>
                      <a:pt x="3" y="54"/>
                    </a:lnTo>
                    <a:lnTo>
                      <a:pt x="8" y="52"/>
                    </a:lnTo>
                    <a:lnTo>
                      <a:pt x="12" y="49"/>
                    </a:lnTo>
                    <a:lnTo>
                      <a:pt x="16" y="44"/>
                    </a:lnTo>
                    <a:lnTo>
                      <a:pt x="17" y="40"/>
                    </a:lnTo>
                    <a:lnTo>
                      <a:pt x="18" y="36"/>
                    </a:lnTo>
                    <a:lnTo>
                      <a:pt x="18" y="28"/>
                    </a:lnTo>
                    <a:lnTo>
                      <a:pt x="18" y="26"/>
                    </a:lnTo>
                    <a:lnTo>
                      <a:pt x="18" y="24"/>
                    </a:lnTo>
                    <a:lnTo>
                      <a:pt x="18" y="21"/>
                    </a:lnTo>
                    <a:lnTo>
                      <a:pt x="18" y="19"/>
                    </a:lnTo>
                    <a:lnTo>
                      <a:pt x="19" y="18"/>
                    </a:lnTo>
                    <a:lnTo>
                      <a:pt x="21" y="15"/>
                    </a:lnTo>
                    <a:lnTo>
                      <a:pt x="23" y="11"/>
                    </a:lnTo>
                    <a:lnTo>
                      <a:pt x="27" y="7"/>
                    </a:lnTo>
                    <a:lnTo>
                      <a:pt x="29" y="3"/>
                    </a:lnTo>
                    <a:lnTo>
                      <a:pt x="32" y="0"/>
                    </a:lnTo>
                    <a:lnTo>
                      <a:pt x="34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30" name="Line 400">
                <a:extLst>
                  <a:ext uri="{FF2B5EF4-FFF2-40B4-BE49-F238E27FC236}">
                    <a16:creationId xmlns:a16="http://schemas.microsoft.com/office/drawing/2014/main" id="{EDF785B4-8366-9EB4-EA09-55AF818B781C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3957638" y="3738563"/>
                <a:ext cx="68263" cy="42863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31" name="Freeform 401">
                <a:extLst>
                  <a:ext uri="{FF2B5EF4-FFF2-40B4-BE49-F238E27FC236}">
                    <a16:creationId xmlns:a16="http://schemas.microsoft.com/office/drawing/2014/main" id="{91C3C921-7229-6979-CEFA-267435FB0A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89388" y="4229100"/>
                <a:ext cx="120650" cy="133350"/>
              </a:xfrm>
              <a:custGeom>
                <a:avLst/>
                <a:gdLst>
                  <a:gd name="T0" fmla="*/ 1 w 76"/>
                  <a:gd name="T1" fmla="*/ 84 h 84"/>
                  <a:gd name="T2" fmla="*/ 0 w 76"/>
                  <a:gd name="T3" fmla="*/ 80 h 84"/>
                  <a:gd name="T4" fmla="*/ 0 w 76"/>
                  <a:gd name="T5" fmla="*/ 78 h 84"/>
                  <a:gd name="T6" fmla="*/ 0 w 76"/>
                  <a:gd name="T7" fmla="*/ 77 h 84"/>
                  <a:gd name="T8" fmla="*/ 0 w 76"/>
                  <a:gd name="T9" fmla="*/ 75 h 84"/>
                  <a:gd name="T10" fmla="*/ 1 w 76"/>
                  <a:gd name="T11" fmla="*/ 73 h 84"/>
                  <a:gd name="T12" fmla="*/ 1 w 76"/>
                  <a:gd name="T13" fmla="*/ 72 h 84"/>
                  <a:gd name="T14" fmla="*/ 1 w 76"/>
                  <a:gd name="T15" fmla="*/ 70 h 84"/>
                  <a:gd name="T16" fmla="*/ 6 w 76"/>
                  <a:gd name="T17" fmla="*/ 65 h 84"/>
                  <a:gd name="T18" fmla="*/ 7 w 76"/>
                  <a:gd name="T19" fmla="*/ 65 h 84"/>
                  <a:gd name="T20" fmla="*/ 9 w 76"/>
                  <a:gd name="T21" fmla="*/ 60 h 84"/>
                  <a:gd name="T22" fmla="*/ 10 w 76"/>
                  <a:gd name="T23" fmla="*/ 56 h 84"/>
                  <a:gd name="T24" fmla="*/ 11 w 76"/>
                  <a:gd name="T25" fmla="*/ 54 h 84"/>
                  <a:gd name="T26" fmla="*/ 12 w 76"/>
                  <a:gd name="T27" fmla="*/ 52 h 84"/>
                  <a:gd name="T28" fmla="*/ 13 w 76"/>
                  <a:gd name="T29" fmla="*/ 51 h 84"/>
                  <a:gd name="T30" fmla="*/ 15 w 76"/>
                  <a:gd name="T31" fmla="*/ 50 h 84"/>
                  <a:gd name="T32" fmla="*/ 16 w 76"/>
                  <a:gd name="T33" fmla="*/ 49 h 84"/>
                  <a:gd name="T34" fmla="*/ 20 w 76"/>
                  <a:gd name="T35" fmla="*/ 46 h 84"/>
                  <a:gd name="T36" fmla="*/ 26 w 76"/>
                  <a:gd name="T37" fmla="*/ 44 h 84"/>
                  <a:gd name="T38" fmla="*/ 38 w 76"/>
                  <a:gd name="T39" fmla="*/ 41 h 84"/>
                  <a:gd name="T40" fmla="*/ 39 w 76"/>
                  <a:gd name="T41" fmla="*/ 40 h 84"/>
                  <a:gd name="T42" fmla="*/ 40 w 76"/>
                  <a:gd name="T43" fmla="*/ 40 h 84"/>
                  <a:gd name="T44" fmla="*/ 41 w 76"/>
                  <a:gd name="T45" fmla="*/ 39 h 84"/>
                  <a:gd name="T46" fmla="*/ 43 w 76"/>
                  <a:gd name="T47" fmla="*/ 36 h 84"/>
                  <a:gd name="T48" fmla="*/ 46 w 76"/>
                  <a:gd name="T49" fmla="*/ 33 h 84"/>
                  <a:gd name="T50" fmla="*/ 49 w 76"/>
                  <a:gd name="T51" fmla="*/ 30 h 84"/>
                  <a:gd name="T52" fmla="*/ 50 w 76"/>
                  <a:gd name="T53" fmla="*/ 29 h 84"/>
                  <a:gd name="T54" fmla="*/ 52 w 76"/>
                  <a:gd name="T55" fmla="*/ 25 h 84"/>
                  <a:gd name="T56" fmla="*/ 55 w 76"/>
                  <a:gd name="T57" fmla="*/ 19 h 84"/>
                  <a:gd name="T58" fmla="*/ 57 w 76"/>
                  <a:gd name="T59" fmla="*/ 16 h 84"/>
                  <a:gd name="T60" fmla="*/ 58 w 76"/>
                  <a:gd name="T61" fmla="*/ 14 h 84"/>
                  <a:gd name="T62" fmla="*/ 60 w 76"/>
                  <a:gd name="T63" fmla="*/ 13 h 84"/>
                  <a:gd name="T64" fmla="*/ 66 w 76"/>
                  <a:gd name="T65" fmla="*/ 11 h 84"/>
                  <a:gd name="T66" fmla="*/ 69 w 76"/>
                  <a:gd name="T67" fmla="*/ 10 h 84"/>
                  <a:gd name="T68" fmla="*/ 70 w 76"/>
                  <a:gd name="T69" fmla="*/ 9 h 84"/>
                  <a:gd name="T70" fmla="*/ 71 w 76"/>
                  <a:gd name="T71" fmla="*/ 8 h 84"/>
                  <a:gd name="T72" fmla="*/ 73 w 76"/>
                  <a:gd name="T73" fmla="*/ 6 h 84"/>
                  <a:gd name="T74" fmla="*/ 74 w 76"/>
                  <a:gd name="T75" fmla="*/ 5 h 84"/>
                  <a:gd name="T76" fmla="*/ 75 w 76"/>
                  <a:gd name="T77" fmla="*/ 4 h 84"/>
                  <a:gd name="T78" fmla="*/ 76 w 76"/>
                  <a:gd name="T79" fmla="*/ 2 h 84"/>
                  <a:gd name="T80" fmla="*/ 76 w 76"/>
                  <a:gd name="T81" fmla="*/ 0 h 8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</a:cxnLst>
                <a:rect l="0" t="0" r="r" b="b"/>
                <a:pathLst>
                  <a:path w="76" h="84">
                    <a:moveTo>
                      <a:pt x="1" y="84"/>
                    </a:moveTo>
                    <a:lnTo>
                      <a:pt x="0" y="80"/>
                    </a:lnTo>
                    <a:lnTo>
                      <a:pt x="0" y="78"/>
                    </a:lnTo>
                    <a:lnTo>
                      <a:pt x="0" y="77"/>
                    </a:lnTo>
                    <a:lnTo>
                      <a:pt x="0" y="75"/>
                    </a:lnTo>
                    <a:lnTo>
                      <a:pt x="1" y="73"/>
                    </a:lnTo>
                    <a:lnTo>
                      <a:pt x="1" y="72"/>
                    </a:lnTo>
                    <a:lnTo>
                      <a:pt x="1" y="70"/>
                    </a:lnTo>
                    <a:lnTo>
                      <a:pt x="6" y="65"/>
                    </a:lnTo>
                    <a:lnTo>
                      <a:pt x="7" y="65"/>
                    </a:lnTo>
                    <a:lnTo>
                      <a:pt x="9" y="60"/>
                    </a:lnTo>
                    <a:lnTo>
                      <a:pt x="10" y="56"/>
                    </a:lnTo>
                    <a:lnTo>
                      <a:pt x="11" y="54"/>
                    </a:lnTo>
                    <a:lnTo>
                      <a:pt x="12" y="52"/>
                    </a:lnTo>
                    <a:lnTo>
                      <a:pt x="13" y="51"/>
                    </a:lnTo>
                    <a:lnTo>
                      <a:pt x="15" y="50"/>
                    </a:lnTo>
                    <a:lnTo>
                      <a:pt x="16" y="49"/>
                    </a:lnTo>
                    <a:lnTo>
                      <a:pt x="20" y="46"/>
                    </a:lnTo>
                    <a:lnTo>
                      <a:pt x="26" y="44"/>
                    </a:lnTo>
                    <a:lnTo>
                      <a:pt x="38" y="41"/>
                    </a:lnTo>
                    <a:lnTo>
                      <a:pt x="39" y="40"/>
                    </a:lnTo>
                    <a:lnTo>
                      <a:pt x="40" y="40"/>
                    </a:lnTo>
                    <a:lnTo>
                      <a:pt x="41" y="39"/>
                    </a:lnTo>
                    <a:lnTo>
                      <a:pt x="43" y="36"/>
                    </a:lnTo>
                    <a:lnTo>
                      <a:pt x="46" y="33"/>
                    </a:lnTo>
                    <a:lnTo>
                      <a:pt x="49" y="30"/>
                    </a:lnTo>
                    <a:lnTo>
                      <a:pt x="50" y="29"/>
                    </a:lnTo>
                    <a:lnTo>
                      <a:pt x="52" y="25"/>
                    </a:lnTo>
                    <a:lnTo>
                      <a:pt x="55" y="19"/>
                    </a:lnTo>
                    <a:lnTo>
                      <a:pt x="57" y="16"/>
                    </a:lnTo>
                    <a:lnTo>
                      <a:pt x="58" y="14"/>
                    </a:lnTo>
                    <a:lnTo>
                      <a:pt x="60" y="13"/>
                    </a:lnTo>
                    <a:lnTo>
                      <a:pt x="66" y="11"/>
                    </a:lnTo>
                    <a:lnTo>
                      <a:pt x="69" y="10"/>
                    </a:lnTo>
                    <a:lnTo>
                      <a:pt x="70" y="9"/>
                    </a:lnTo>
                    <a:lnTo>
                      <a:pt x="71" y="8"/>
                    </a:lnTo>
                    <a:lnTo>
                      <a:pt x="73" y="6"/>
                    </a:lnTo>
                    <a:lnTo>
                      <a:pt x="74" y="5"/>
                    </a:lnTo>
                    <a:lnTo>
                      <a:pt x="75" y="4"/>
                    </a:lnTo>
                    <a:lnTo>
                      <a:pt x="76" y="2"/>
                    </a:lnTo>
                    <a:lnTo>
                      <a:pt x="76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32" name="Freeform 402">
                <a:extLst>
                  <a:ext uri="{FF2B5EF4-FFF2-40B4-BE49-F238E27FC236}">
                    <a16:creationId xmlns:a16="http://schemas.microsoft.com/office/drawing/2014/main" id="{9FC5CD52-8B28-56F1-4CBF-AB937DB5712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11638" y="4208463"/>
                <a:ext cx="55563" cy="42863"/>
              </a:xfrm>
              <a:custGeom>
                <a:avLst/>
                <a:gdLst>
                  <a:gd name="T0" fmla="*/ 0 w 35"/>
                  <a:gd name="T1" fmla="*/ 0 h 27"/>
                  <a:gd name="T2" fmla="*/ 4 w 35"/>
                  <a:gd name="T3" fmla="*/ 6 h 27"/>
                  <a:gd name="T4" fmla="*/ 9 w 35"/>
                  <a:gd name="T5" fmla="*/ 8 h 27"/>
                  <a:gd name="T6" fmla="*/ 15 w 35"/>
                  <a:gd name="T7" fmla="*/ 8 h 27"/>
                  <a:gd name="T8" fmla="*/ 23 w 35"/>
                  <a:gd name="T9" fmla="*/ 7 h 27"/>
                  <a:gd name="T10" fmla="*/ 25 w 35"/>
                  <a:gd name="T11" fmla="*/ 7 h 27"/>
                  <a:gd name="T12" fmla="*/ 25 w 35"/>
                  <a:gd name="T13" fmla="*/ 7 h 27"/>
                  <a:gd name="T14" fmla="*/ 26 w 35"/>
                  <a:gd name="T15" fmla="*/ 7 h 27"/>
                  <a:gd name="T16" fmla="*/ 27 w 35"/>
                  <a:gd name="T17" fmla="*/ 8 h 27"/>
                  <a:gd name="T18" fmla="*/ 28 w 35"/>
                  <a:gd name="T19" fmla="*/ 9 h 27"/>
                  <a:gd name="T20" fmla="*/ 29 w 35"/>
                  <a:gd name="T21" fmla="*/ 11 h 27"/>
                  <a:gd name="T22" fmla="*/ 29 w 35"/>
                  <a:gd name="T23" fmla="*/ 13 h 27"/>
                  <a:gd name="T24" fmla="*/ 29 w 35"/>
                  <a:gd name="T25" fmla="*/ 15 h 27"/>
                  <a:gd name="T26" fmla="*/ 29 w 35"/>
                  <a:gd name="T27" fmla="*/ 17 h 27"/>
                  <a:gd name="T28" fmla="*/ 29 w 35"/>
                  <a:gd name="T29" fmla="*/ 18 h 27"/>
                  <a:gd name="T30" fmla="*/ 29 w 35"/>
                  <a:gd name="T31" fmla="*/ 19 h 27"/>
                  <a:gd name="T32" fmla="*/ 29 w 35"/>
                  <a:gd name="T33" fmla="*/ 19 h 27"/>
                  <a:gd name="T34" fmla="*/ 30 w 35"/>
                  <a:gd name="T35" fmla="*/ 20 h 27"/>
                  <a:gd name="T36" fmla="*/ 34 w 35"/>
                  <a:gd name="T37" fmla="*/ 24 h 27"/>
                  <a:gd name="T38" fmla="*/ 35 w 35"/>
                  <a:gd name="T39" fmla="*/ 27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</a:cxnLst>
                <a:rect l="0" t="0" r="r" b="b"/>
                <a:pathLst>
                  <a:path w="35" h="27">
                    <a:moveTo>
                      <a:pt x="0" y="0"/>
                    </a:moveTo>
                    <a:lnTo>
                      <a:pt x="4" y="6"/>
                    </a:lnTo>
                    <a:lnTo>
                      <a:pt x="9" y="8"/>
                    </a:lnTo>
                    <a:lnTo>
                      <a:pt x="15" y="8"/>
                    </a:lnTo>
                    <a:lnTo>
                      <a:pt x="23" y="7"/>
                    </a:lnTo>
                    <a:lnTo>
                      <a:pt x="25" y="7"/>
                    </a:lnTo>
                    <a:lnTo>
                      <a:pt x="25" y="7"/>
                    </a:lnTo>
                    <a:lnTo>
                      <a:pt x="26" y="7"/>
                    </a:lnTo>
                    <a:lnTo>
                      <a:pt x="27" y="8"/>
                    </a:lnTo>
                    <a:lnTo>
                      <a:pt x="28" y="9"/>
                    </a:lnTo>
                    <a:lnTo>
                      <a:pt x="29" y="11"/>
                    </a:lnTo>
                    <a:lnTo>
                      <a:pt x="29" y="13"/>
                    </a:lnTo>
                    <a:lnTo>
                      <a:pt x="29" y="15"/>
                    </a:lnTo>
                    <a:lnTo>
                      <a:pt x="29" y="17"/>
                    </a:lnTo>
                    <a:lnTo>
                      <a:pt x="29" y="18"/>
                    </a:lnTo>
                    <a:lnTo>
                      <a:pt x="29" y="19"/>
                    </a:lnTo>
                    <a:lnTo>
                      <a:pt x="29" y="19"/>
                    </a:lnTo>
                    <a:lnTo>
                      <a:pt x="30" y="20"/>
                    </a:lnTo>
                    <a:lnTo>
                      <a:pt x="34" y="24"/>
                    </a:lnTo>
                    <a:lnTo>
                      <a:pt x="35" y="2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33" name="Freeform 403">
                <a:extLst>
                  <a:ext uri="{FF2B5EF4-FFF2-40B4-BE49-F238E27FC236}">
                    <a16:creationId xmlns:a16="http://schemas.microsoft.com/office/drawing/2014/main" id="{C5510990-3B66-71C1-D648-29854156832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55988" y="4337050"/>
                <a:ext cx="26988" cy="73025"/>
              </a:xfrm>
              <a:custGeom>
                <a:avLst/>
                <a:gdLst>
                  <a:gd name="T0" fmla="*/ 17 w 17"/>
                  <a:gd name="T1" fmla="*/ 0 h 46"/>
                  <a:gd name="T2" fmla="*/ 17 w 17"/>
                  <a:gd name="T3" fmla="*/ 3 h 46"/>
                  <a:gd name="T4" fmla="*/ 15 w 17"/>
                  <a:gd name="T5" fmla="*/ 10 h 46"/>
                  <a:gd name="T6" fmla="*/ 15 w 17"/>
                  <a:gd name="T7" fmla="*/ 12 h 46"/>
                  <a:gd name="T8" fmla="*/ 14 w 17"/>
                  <a:gd name="T9" fmla="*/ 14 h 46"/>
                  <a:gd name="T10" fmla="*/ 13 w 17"/>
                  <a:gd name="T11" fmla="*/ 16 h 46"/>
                  <a:gd name="T12" fmla="*/ 11 w 17"/>
                  <a:gd name="T13" fmla="*/ 20 h 46"/>
                  <a:gd name="T14" fmla="*/ 10 w 17"/>
                  <a:gd name="T15" fmla="*/ 22 h 46"/>
                  <a:gd name="T16" fmla="*/ 9 w 17"/>
                  <a:gd name="T17" fmla="*/ 24 h 46"/>
                  <a:gd name="T18" fmla="*/ 9 w 17"/>
                  <a:gd name="T19" fmla="*/ 26 h 46"/>
                  <a:gd name="T20" fmla="*/ 9 w 17"/>
                  <a:gd name="T21" fmla="*/ 28 h 46"/>
                  <a:gd name="T22" fmla="*/ 10 w 17"/>
                  <a:gd name="T23" fmla="*/ 28 h 46"/>
                  <a:gd name="T24" fmla="*/ 10 w 17"/>
                  <a:gd name="T25" fmla="*/ 28 h 46"/>
                  <a:gd name="T26" fmla="*/ 11 w 17"/>
                  <a:gd name="T27" fmla="*/ 29 h 46"/>
                  <a:gd name="T28" fmla="*/ 11 w 17"/>
                  <a:gd name="T29" fmla="*/ 30 h 46"/>
                  <a:gd name="T30" fmla="*/ 11 w 17"/>
                  <a:gd name="T31" fmla="*/ 30 h 46"/>
                  <a:gd name="T32" fmla="*/ 11 w 17"/>
                  <a:gd name="T33" fmla="*/ 31 h 46"/>
                  <a:gd name="T34" fmla="*/ 11 w 17"/>
                  <a:gd name="T35" fmla="*/ 33 h 46"/>
                  <a:gd name="T36" fmla="*/ 10 w 17"/>
                  <a:gd name="T37" fmla="*/ 35 h 46"/>
                  <a:gd name="T38" fmla="*/ 9 w 17"/>
                  <a:gd name="T39" fmla="*/ 37 h 46"/>
                  <a:gd name="T40" fmla="*/ 8 w 17"/>
                  <a:gd name="T41" fmla="*/ 37 h 46"/>
                  <a:gd name="T42" fmla="*/ 8 w 17"/>
                  <a:gd name="T43" fmla="*/ 38 h 46"/>
                  <a:gd name="T44" fmla="*/ 5 w 17"/>
                  <a:gd name="T45" fmla="*/ 40 h 46"/>
                  <a:gd name="T46" fmla="*/ 4 w 17"/>
                  <a:gd name="T47" fmla="*/ 41 h 46"/>
                  <a:gd name="T48" fmla="*/ 3 w 17"/>
                  <a:gd name="T49" fmla="*/ 42 h 46"/>
                  <a:gd name="T50" fmla="*/ 2 w 17"/>
                  <a:gd name="T51" fmla="*/ 43 h 46"/>
                  <a:gd name="T52" fmla="*/ 1 w 17"/>
                  <a:gd name="T53" fmla="*/ 45 h 46"/>
                  <a:gd name="T54" fmla="*/ 0 w 17"/>
                  <a:gd name="T55" fmla="*/ 46 h 4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17" h="46">
                    <a:moveTo>
                      <a:pt x="17" y="0"/>
                    </a:moveTo>
                    <a:lnTo>
                      <a:pt x="17" y="3"/>
                    </a:lnTo>
                    <a:lnTo>
                      <a:pt x="15" y="10"/>
                    </a:lnTo>
                    <a:lnTo>
                      <a:pt x="15" y="12"/>
                    </a:lnTo>
                    <a:lnTo>
                      <a:pt x="14" y="14"/>
                    </a:lnTo>
                    <a:lnTo>
                      <a:pt x="13" y="16"/>
                    </a:lnTo>
                    <a:lnTo>
                      <a:pt x="11" y="20"/>
                    </a:lnTo>
                    <a:lnTo>
                      <a:pt x="10" y="22"/>
                    </a:lnTo>
                    <a:lnTo>
                      <a:pt x="9" y="24"/>
                    </a:lnTo>
                    <a:lnTo>
                      <a:pt x="9" y="26"/>
                    </a:lnTo>
                    <a:lnTo>
                      <a:pt x="9" y="28"/>
                    </a:lnTo>
                    <a:lnTo>
                      <a:pt x="10" y="28"/>
                    </a:lnTo>
                    <a:lnTo>
                      <a:pt x="10" y="28"/>
                    </a:lnTo>
                    <a:lnTo>
                      <a:pt x="11" y="29"/>
                    </a:lnTo>
                    <a:lnTo>
                      <a:pt x="11" y="30"/>
                    </a:lnTo>
                    <a:lnTo>
                      <a:pt x="11" y="30"/>
                    </a:lnTo>
                    <a:lnTo>
                      <a:pt x="11" y="31"/>
                    </a:lnTo>
                    <a:lnTo>
                      <a:pt x="11" y="33"/>
                    </a:lnTo>
                    <a:lnTo>
                      <a:pt x="10" y="35"/>
                    </a:lnTo>
                    <a:lnTo>
                      <a:pt x="9" y="37"/>
                    </a:lnTo>
                    <a:lnTo>
                      <a:pt x="8" y="37"/>
                    </a:lnTo>
                    <a:lnTo>
                      <a:pt x="8" y="38"/>
                    </a:lnTo>
                    <a:lnTo>
                      <a:pt x="5" y="40"/>
                    </a:lnTo>
                    <a:lnTo>
                      <a:pt x="4" y="41"/>
                    </a:lnTo>
                    <a:lnTo>
                      <a:pt x="3" y="42"/>
                    </a:lnTo>
                    <a:lnTo>
                      <a:pt x="2" y="43"/>
                    </a:lnTo>
                    <a:lnTo>
                      <a:pt x="1" y="45"/>
                    </a:lnTo>
                    <a:lnTo>
                      <a:pt x="0" y="4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34" name="Freeform 404">
                <a:extLst>
                  <a:ext uri="{FF2B5EF4-FFF2-40B4-BE49-F238E27FC236}">
                    <a16:creationId xmlns:a16="http://schemas.microsoft.com/office/drawing/2014/main" id="{D9B57F8E-5892-43CF-FC21-79DDE3C84C0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11538" y="4398963"/>
                <a:ext cx="44450" cy="11113"/>
              </a:xfrm>
              <a:custGeom>
                <a:avLst/>
                <a:gdLst>
                  <a:gd name="T0" fmla="*/ 28 w 28"/>
                  <a:gd name="T1" fmla="*/ 7 h 7"/>
                  <a:gd name="T2" fmla="*/ 27 w 28"/>
                  <a:gd name="T3" fmla="*/ 7 h 7"/>
                  <a:gd name="T4" fmla="*/ 25 w 28"/>
                  <a:gd name="T5" fmla="*/ 7 h 7"/>
                  <a:gd name="T6" fmla="*/ 23 w 28"/>
                  <a:gd name="T7" fmla="*/ 6 h 7"/>
                  <a:gd name="T8" fmla="*/ 16 w 28"/>
                  <a:gd name="T9" fmla="*/ 1 h 7"/>
                  <a:gd name="T10" fmla="*/ 14 w 28"/>
                  <a:gd name="T11" fmla="*/ 0 h 7"/>
                  <a:gd name="T12" fmla="*/ 12 w 28"/>
                  <a:gd name="T13" fmla="*/ 0 h 7"/>
                  <a:gd name="T14" fmla="*/ 10 w 28"/>
                  <a:gd name="T15" fmla="*/ 0 h 7"/>
                  <a:gd name="T16" fmla="*/ 4 w 28"/>
                  <a:gd name="T17" fmla="*/ 1 h 7"/>
                  <a:gd name="T18" fmla="*/ 2 w 28"/>
                  <a:gd name="T19" fmla="*/ 1 h 7"/>
                  <a:gd name="T20" fmla="*/ 0 w 28"/>
                  <a:gd name="T21" fmla="*/ 1 h 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28" h="7">
                    <a:moveTo>
                      <a:pt x="28" y="7"/>
                    </a:moveTo>
                    <a:lnTo>
                      <a:pt x="27" y="7"/>
                    </a:lnTo>
                    <a:lnTo>
                      <a:pt x="25" y="7"/>
                    </a:lnTo>
                    <a:lnTo>
                      <a:pt x="23" y="6"/>
                    </a:lnTo>
                    <a:lnTo>
                      <a:pt x="16" y="1"/>
                    </a:lnTo>
                    <a:lnTo>
                      <a:pt x="14" y="0"/>
                    </a:lnTo>
                    <a:lnTo>
                      <a:pt x="12" y="0"/>
                    </a:lnTo>
                    <a:lnTo>
                      <a:pt x="10" y="0"/>
                    </a:lnTo>
                    <a:lnTo>
                      <a:pt x="4" y="1"/>
                    </a:lnTo>
                    <a:lnTo>
                      <a:pt x="2" y="1"/>
                    </a:lnTo>
                    <a:lnTo>
                      <a:pt x="0" y="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35" name="Freeform 405">
                <a:extLst>
                  <a:ext uri="{FF2B5EF4-FFF2-40B4-BE49-F238E27FC236}">
                    <a16:creationId xmlns:a16="http://schemas.microsoft.com/office/drawing/2014/main" id="{B094A503-66D4-2D04-F680-BC82A2E505D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646488" y="2033588"/>
                <a:ext cx="112713" cy="155575"/>
              </a:xfrm>
              <a:custGeom>
                <a:avLst/>
                <a:gdLst>
                  <a:gd name="T0" fmla="*/ 71 w 71"/>
                  <a:gd name="T1" fmla="*/ 98 h 98"/>
                  <a:gd name="T2" fmla="*/ 70 w 71"/>
                  <a:gd name="T3" fmla="*/ 97 h 98"/>
                  <a:gd name="T4" fmla="*/ 69 w 71"/>
                  <a:gd name="T5" fmla="*/ 97 h 98"/>
                  <a:gd name="T6" fmla="*/ 66 w 71"/>
                  <a:gd name="T7" fmla="*/ 95 h 98"/>
                  <a:gd name="T8" fmla="*/ 63 w 71"/>
                  <a:gd name="T9" fmla="*/ 92 h 98"/>
                  <a:gd name="T10" fmla="*/ 63 w 71"/>
                  <a:gd name="T11" fmla="*/ 92 h 98"/>
                  <a:gd name="T12" fmla="*/ 62 w 71"/>
                  <a:gd name="T13" fmla="*/ 91 h 98"/>
                  <a:gd name="T14" fmla="*/ 62 w 71"/>
                  <a:gd name="T15" fmla="*/ 89 h 98"/>
                  <a:gd name="T16" fmla="*/ 61 w 71"/>
                  <a:gd name="T17" fmla="*/ 88 h 98"/>
                  <a:gd name="T18" fmla="*/ 61 w 71"/>
                  <a:gd name="T19" fmla="*/ 87 h 98"/>
                  <a:gd name="T20" fmla="*/ 60 w 71"/>
                  <a:gd name="T21" fmla="*/ 87 h 98"/>
                  <a:gd name="T22" fmla="*/ 59 w 71"/>
                  <a:gd name="T23" fmla="*/ 87 h 98"/>
                  <a:gd name="T24" fmla="*/ 55 w 71"/>
                  <a:gd name="T25" fmla="*/ 89 h 98"/>
                  <a:gd name="T26" fmla="*/ 54 w 71"/>
                  <a:gd name="T27" fmla="*/ 90 h 98"/>
                  <a:gd name="T28" fmla="*/ 53 w 71"/>
                  <a:gd name="T29" fmla="*/ 90 h 98"/>
                  <a:gd name="T30" fmla="*/ 52 w 71"/>
                  <a:gd name="T31" fmla="*/ 89 h 98"/>
                  <a:gd name="T32" fmla="*/ 51 w 71"/>
                  <a:gd name="T33" fmla="*/ 89 h 98"/>
                  <a:gd name="T34" fmla="*/ 50 w 71"/>
                  <a:gd name="T35" fmla="*/ 88 h 98"/>
                  <a:gd name="T36" fmla="*/ 48 w 71"/>
                  <a:gd name="T37" fmla="*/ 86 h 98"/>
                  <a:gd name="T38" fmla="*/ 43 w 71"/>
                  <a:gd name="T39" fmla="*/ 80 h 98"/>
                  <a:gd name="T40" fmla="*/ 42 w 71"/>
                  <a:gd name="T41" fmla="*/ 79 h 98"/>
                  <a:gd name="T42" fmla="*/ 41 w 71"/>
                  <a:gd name="T43" fmla="*/ 79 h 98"/>
                  <a:gd name="T44" fmla="*/ 39 w 71"/>
                  <a:gd name="T45" fmla="*/ 79 h 98"/>
                  <a:gd name="T46" fmla="*/ 38 w 71"/>
                  <a:gd name="T47" fmla="*/ 79 h 98"/>
                  <a:gd name="T48" fmla="*/ 38 w 71"/>
                  <a:gd name="T49" fmla="*/ 78 h 98"/>
                  <a:gd name="T50" fmla="*/ 37 w 71"/>
                  <a:gd name="T51" fmla="*/ 76 h 98"/>
                  <a:gd name="T52" fmla="*/ 37 w 71"/>
                  <a:gd name="T53" fmla="*/ 74 h 98"/>
                  <a:gd name="T54" fmla="*/ 37 w 71"/>
                  <a:gd name="T55" fmla="*/ 73 h 98"/>
                  <a:gd name="T56" fmla="*/ 38 w 71"/>
                  <a:gd name="T57" fmla="*/ 72 h 98"/>
                  <a:gd name="T58" fmla="*/ 38 w 71"/>
                  <a:gd name="T59" fmla="*/ 71 h 98"/>
                  <a:gd name="T60" fmla="*/ 40 w 71"/>
                  <a:gd name="T61" fmla="*/ 70 h 98"/>
                  <a:gd name="T62" fmla="*/ 40 w 71"/>
                  <a:gd name="T63" fmla="*/ 69 h 98"/>
                  <a:gd name="T64" fmla="*/ 41 w 71"/>
                  <a:gd name="T65" fmla="*/ 68 h 98"/>
                  <a:gd name="T66" fmla="*/ 41 w 71"/>
                  <a:gd name="T67" fmla="*/ 66 h 98"/>
                  <a:gd name="T68" fmla="*/ 42 w 71"/>
                  <a:gd name="T69" fmla="*/ 65 h 98"/>
                  <a:gd name="T70" fmla="*/ 42 w 71"/>
                  <a:gd name="T71" fmla="*/ 63 h 98"/>
                  <a:gd name="T72" fmla="*/ 42 w 71"/>
                  <a:gd name="T73" fmla="*/ 62 h 98"/>
                  <a:gd name="T74" fmla="*/ 41 w 71"/>
                  <a:gd name="T75" fmla="*/ 61 h 98"/>
                  <a:gd name="T76" fmla="*/ 40 w 71"/>
                  <a:gd name="T77" fmla="*/ 59 h 98"/>
                  <a:gd name="T78" fmla="*/ 38 w 71"/>
                  <a:gd name="T79" fmla="*/ 57 h 98"/>
                  <a:gd name="T80" fmla="*/ 29 w 71"/>
                  <a:gd name="T81" fmla="*/ 55 h 98"/>
                  <a:gd name="T82" fmla="*/ 25 w 71"/>
                  <a:gd name="T83" fmla="*/ 53 h 98"/>
                  <a:gd name="T84" fmla="*/ 20 w 71"/>
                  <a:gd name="T85" fmla="*/ 50 h 98"/>
                  <a:gd name="T86" fmla="*/ 12 w 71"/>
                  <a:gd name="T87" fmla="*/ 42 h 98"/>
                  <a:gd name="T88" fmla="*/ 10 w 71"/>
                  <a:gd name="T89" fmla="*/ 39 h 98"/>
                  <a:gd name="T90" fmla="*/ 8 w 71"/>
                  <a:gd name="T91" fmla="*/ 36 h 98"/>
                  <a:gd name="T92" fmla="*/ 8 w 71"/>
                  <a:gd name="T93" fmla="*/ 35 h 98"/>
                  <a:gd name="T94" fmla="*/ 7 w 71"/>
                  <a:gd name="T95" fmla="*/ 34 h 98"/>
                  <a:gd name="T96" fmla="*/ 7 w 71"/>
                  <a:gd name="T97" fmla="*/ 31 h 98"/>
                  <a:gd name="T98" fmla="*/ 7 w 71"/>
                  <a:gd name="T99" fmla="*/ 29 h 98"/>
                  <a:gd name="T100" fmla="*/ 7 w 71"/>
                  <a:gd name="T101" fmla="*/ 24 h 98"/>
                  <a:gd name="T102" fmla="*/ 7 w 71"/>
                  <a:gd name="T103" fmla="*/ 23 h 98"/>
                  <a:gd name="T104" fmla="*/ 7 w 71"/>
                  <a:gd name="T105" fmla="*/ 19 h 98"/>
                  <a:gd name="T106" fmla="*/ 7 w 71"/>
                  <a:gd name="T107" fmla="*/ 16 h 98"/>
                  <a:gd name="T108" fmla="*/ 7 w 71"/>
                  <a:gd name="T109" fmla="*/ 15 h 98"/>
                  <a:gd name="T110" fmla="*/ 7 w 71"/>
                  <a:gd name="T111" fmla="*/ 13 h 98"/>
                  <a:gd name="T112" fmla="*/ 6 w 71"/>
                  <a:gd name="T113" fmla="*/ 12 h 98"/>
                  <a:gd name="T114" fmla="*/ 6 w 71"/>
                  <a:gd name="T115" fmla="*/ 11 h 98"/>
                  <a:gd name="T116" fmla="*/ 1 w 71"/>
                  <a:gd name="T117" fmla="*/ 6 h 98"/>
                  <a:gd name="T118" fmla="*/ 0 w 71"/>
                  <a:gd name="T119" fmla="*/ 4 h 98"/>
                  <a:gd name="T120" fmla="*/ 0 w 71"/>
                  <a:gd name="T121" fmla="*/ 0 h 9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  <a:cxn ang="0">
                    <a:pos x="T120" y="T121"/>
                  </a:cxn>
                </a:cxnLst>
                <a:rect l="0" t="0" r="r" b="b"/>
                <a:pathLst>
                  <a:path w="71" h="98">
                    <a:moveTo>
                      <a:pt x="71" y="98"/>
                    </a:moveTo>
                    <a:lnTo>
                      <a:pt x="70" y="97"/>
                    </a:lnTo>
                    <a:lnTo>
                      <a:pt x="69" y="97"/>
                    </a:lnTo>
                    <a:lnTo>
                      <a:pt x="66" y="95"/>
                    </a:lnTo>
                    <a:lnTo>
                      <a:pt x="63" y="92"/>
                    </a:lnTo>
                    <a:lnTo>
                      <a:pt x="63" y="92"/>
                    </a:lnTo>
                    <a:lnTo>
                      <a:pt x="62" y="91"/>
                    </a:lnTo>
                    <a:lnTo>
                      <a:pt x="62" y="89"/>
                    </a:lnTo>
                    <a:lnTo>
                      <a:pt x="61" y="88"/>
                    </a:lnTo>
                    <a:lnTo>
                      <a:pt x="61" y="87"/>
                    </a:lnTo>
                    <a:lnTo>
                      <a:pt x="60" y="87"/>
                    </a:lnTo>
                    <a:lnTo>
                      <a:pt x="59" y="87"/>
                    </a:lnTo>
                    <a:lnTo>
                      <a:pt x="55" y="89"/>
                    </a:lnTo>
                    <a:lnTo>
                      <a:pt x="54" y="90"/>
                    </a:lnTo>
                    <a:lnTo>
                      <a:pt x="53" y="90"/>
                    </a:lnTo>
                    <a:lnTo>
                      <a:pt x="52" y="89"/>
                    </a:lnTo>
                    <a:lnTo>
                      <a:pt x="51" y="89"/>
                    </a:lnTo>
                    <a:lnTo>
                      <a:pt x="50" y="88"/>
                    </a:lnTo>
                    <a:lnTo>
                      <a:pt x="48" y="86"/>
                    </a:lnTo>
                    <a:lnTo>
                      <a:pt x="43" y="80"/>
                    </a:lnTo>
                    <a:lnTo>
                      <a:pt x="42" y="79"/>
                    </a:lnTo>
                    <a:lnTo>
                      <a:pt x="41" y="79"/>
                    </a:lnTo>
                    <a:lnTo>
                      <a:pt x="39" y="79"/>
                    </a:lnTo>
                    <a:lnTo>
                      <a:pt x="38" y="79"/>
                    </a:lnTo>
                    <a:lnTo>
                      <a:pt x="38" y="78"/>
                    </a:lnTo>
                    <a:lnTo>
                      <a:pt x="37" y="76"/>
                    </a:lnTo>
                    <a:lnTo>
                      <a:pt x="37" y="74"/>
                    </a:lnTo>
                    <a:lnTo>
                      <a:pt x="37" y="73"/>
                    </a:lnTo>
                    <a:lnTo>
                      <a:pt x="38" y="72"/>
                    </a:lnTo>
                    <a:lnTo>
                      <a:pt x="38" y="71"/>
                    </a:lnTo>
                    <a:lnTo>
                      <a:pt x="40" y="70"/>
                    </a:lnTo>
                    <a:lnTo>
                      <a:pt x="40" y="69"/>
                    </a:lnTo>
                    <a:lnTo>
                      <a:pt x="41" y="68"/>
                    </a:lnTo>
                    <a:lnTo>
                      <a:pt x="41" y="66"/>
                    </a:lnTo>
                    <a:lnTo>
                      <a:pt x="42" y="65"/>
                    </a:lnTo>
                    <a:lnTo>
                      <a:pt x="42" y="63"/>
                    </a:lnTo>
                    <a:lnTo>
                      <a:pt x="42" y="62"/>
                    </a:lnTo>
                    <a:lnTo>
                      <a:pt x="41" y="61"/>
                    </a:lnTo>
                    <a:lnTo>
                      <a:pt x="40" y="59"/>
                    </a:lnTo>
                    <a:lnTo>
                      <a:pt x="38" y="57"/>
                    </a:lnTo>
                    <a:lnTo>
                      <a:pt x="29" y="55"/>
                    </a:lnTo>
                    <a:lnTo>
                      <a:pt x="25" y="53"/>
                    </a:lnTo>
                    <a:lnTo>
                      <a:pt x="20" y="50"/>
                    </a:lnTo>
                    <a:lnTo>
                      <a:pt x="12" y="42"/>
                    </a:lnTo>
                    <a:lnTo>
                      <a:pt x="10" y="39"/>
                    </a:lnTo>
                    <a:lnTo>
                      <a:pt x="8" y="36"/>
                    </a:lnTo>
                    <a:lnTo>
                      <a:pt x="8" y="35"/>
                    </a:lnTo>
                    <a:lnTo>
                      <a:pt x="7" y="34"/>
                    </a:lnTo>
                    <a:lnTo>
                      <a:pt x="7" y="31"/>
                    </a:lnTo>
                    <a:lnTo>
                      <a:pt x="7" y="29"/>
                    </a:lnTo>
                    <a:lnTo>
                      <a:pt x="7" y="24"/>
                    </a:lnTo>
                    <a:moveTo>
                      <a:pt x="7" y="23"/>
                    </a:moveTo>
                    <a:lnTo>
                      <a:pt x="7" y="19"/>
                    </a:lnTo>
                    <a:lnTo>
                      <a:pt x="7" y="16"/>
                    </a:lnTo>
                    <a:lnTo>
                      <a:pt x="7" y="15"/>
                    </a:lnTo>
                    <a:lnTo>
                      <a:pt x="7" y="13"/>
                    </a:lnTo>
                    <a:lnTo>
                      <a:pt x="6" y="12"/>
                    </a:lnTo>
                    <a:lnTo>
                      <a:pt x="6" y="11"/>
                    </a:lnTo>
                    <a:lnTo>
                      <a:pt x="1" y="6"/>
                    </a:lnTo>
                    <a:lnTo>
                      <a:pt x="0" y="4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36" name="Freeform 407">
                <a:extLst>
                  <a:ext uri="{FF2B5EF4-FFF2-40B4-BE49-F238E27FC236}">
                    <a16:creationId xmlns:a16="http://schemas.microsoft.com/office/drawing/2014/main" id="{6C0BB368-B20B-B73A-4454-5DA45806F66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59225" y="1887538"/>
                <a:ext cx="7938" cy="101600"/>
              </a:xfrm>
              <a:custGeom>
                <a:avLst/>
                <a:gdLst>
                  <a:gd name="T0" fmla="*/ 0 w 5"/>
                  <a:gd name="T1" fmla="*/ 0 h 64"/>
                  <a:gd name="T2" fmla="*/ 0 w 5"/>
                  <a:gd name="T3" fmla="*/ 1 h 64"/>
                  <a:gd name="T4" fmla="*/ 1 w 5"/>
                  <a:gd name="T5" fmla="*/ 5 h 64"/>
                  <a:gd name="T6" fmla="*/ 3 w 5"/>
                  <a:gd name="T7" fmla="*/ 10 h 64"/>
                  <a:gd name="T8" fmla="*/ 4 w 5"/>
                  <a:gd name="T9" fmla="*/ 12 h 64"/>
                  <a:gd name="T10" fmla="*/ 4 w 5"/>
                  <a:gd name="T11" fmla="*/ 14 h 64"/>
                  <a:gd name="T12" fmla="*/ 5 w 5"/>
                  <a:gd name="T13" fmla="*/ 16 h 64"/>
                  <a:gd name="T14" fmla="*/ 5 w 5"/>
                  <a:gd name="T15" fmla="*/ 17 h 64"/>
                  <a:gd name="T16" fmla="*/ 3 w 5"/>
                  <a:gd name="T17" fmla="*/ 29 h 64"/>
                  <a:gd name="T18" fmla="*/ 3 w 5"/>
                  <a:gd name="T19" fmla="*/ 50 h 64"/>
                  <a:gd name="T20" fmla="*/ 3 w 5"/>
                  <a:gd name="T21" fmla="*/ 57 h 64"/>
                  <a:gd name="T22" fmla="*/ 3 w 5"/>
                  <a:gd name="T23" fmla="*/ 58 h 64"/>
                  <a:gd name="T24" fmla="*/ 3 w 5"/>
                  <a:gd name="T25" fmla="*/ 58 h 64"/>
                  <a:gd name="T26" fmla="*/ 3 w 5"/>
                  <a:gd name="T27" fmla="*/ 59 h 64"/>
                  <a:gd name="T28" fmla="*/ 3 w 5"/>
                  <a:gd name="T29" fmla="*/ 59 h 64"/>
                  <a:gd name="T30" fmla="*/ 4 w 5"/>
                  <a:gd name="T31" fmla="*/ 60 h 64"/>
                  <a:gd name="T32" fmla="*/ 4 w 5"/>
                  <a:gd name="T33" fmla="*/ 64 h 6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5" h="64">
                    <a:moveTo>
                      <a:pt x="0" y="0"/>
                    </a:moveTo>
                    <a:lnTo>
                      <a:pt x="0" y="1"/>
                    </a:lnTo>
                    <a:lnTo>
                      <a:pt x="1" y="5"/>
                    </a:lnTo>
                    <a:lnTo>
                      <a:pt x="3" y="10"/>
                    </a:lnTo>
                    <a:lnTo>
                      <a:pt x="4" y="12"/>
                    </a:lnTo>
                    <a:lnTo>
                      <a:pt x="4" y="14"/>
                    </a:lnTo>
                    <a:lnTo>
                      <a:pt x="5" y="16"/>
                    </a:lnTo>
                    <a:lnTo>
                      <a:pt x="5" y="17"/>
                    </a:lnTo>
                    <a:lnTo>
                      <a:pt x="3" y="29"/>
                    </a:lnTo>
                    <a:lnTo>
                      <a:pt x="3" y="50"/>
                    </a:lnTo>
                    <a:lnTo>
                      <a:pt x="3" y="57"/>
                    </a:lnTo>
                    <a:lnTo>
                      <a:pt x="3" y="58"/>
                    </a:lnTo>
                    <a:lnTo>
                      <a:pt x="3" y="58"/>
                    </a:lnTo>
                    <a:lnTo>
                      <a:pt x="3" y="59"/>
                    </a:lnTo>
                    <a:lnTo>
                      <a:pt x="3" y="59"/>
                    </a:lnTo>
                    <a:lnTo>
                      <a:pt x="4" y="60"/>
                    </a:lnTo>
                    <a:lnTo>
                      <a:pt x="4" y="6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37" name="Freeform 408">
                <a:extLst>
                  <a:ext uri="{FF2B5EF4-FFF2-40B4-BE49-F238E27FC236}">
                    <a16:creationId xmlns:a16="http://schemas.microsoft.com/office/drawing/2014/main" id="{851FA123-AC1B-97F1-B15F-F91272B29167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425825" y="2076450"/>
                <a:ext cx="220663" cy="284163"/>
              </a:xfrm>
              <a:custGeom>
                <a:avLst/>
                <a:gdLst>
                  <a:gd name="T0" fmla="*/ 86 w 139"/>
                  <a:gd name="T1" fmla="*/ 109 h 179"/>
                  <a:gd name="T2" fmla="*/ 88 w 139"/>
                  <a:gd name="T3" fmla="*/ 116 h 179"/>
                  <a:gd name="T4" fmla="*/ 91 w 139"/>
                  <a:gd name="T5" fmla="*/ 120 h 179"/>
                  <a:gd name="T6" fmla="*/ 103 w 139"/>
                  <a:gd name="T7" fmla="*/ 125 h 179"/>
                  <a:gd name="T8" fmla="*/ 110 w 139"/>
                  <a:gd name="T9" fmla="*/ 126 h 179"/>
                  <a:gd name="T10" fmla="*/ 112 w 139"/>
                  <a:gd name="T11" fmla="*/ 127 h 179"/>
                  <a:gd name="T12" fmla="*/ 118 w 139"/>
                  <a:gd name="T13" fmla="*/ 132 h 179"/>
                  <a:gd name="T14" fmla="*/ 119 w 139"/>
                  <a:gd name="T15" fmla="*/ 133 h 179"/>
                  <a:gd name="T16" fmla="*/ 127 w 139"/>
                  <a:gd name="T17" fmla="*/ 131 h 179"/>
                  <a:gd name="T18" fmla="*/ 127 w 139"/>
                  <a:gd name="T19" fmla="*/ 134 h 179"/>
                  <a:gd name="T20" fmla="*/ 127 w 139"/>
                  <a:gd name="T21" fmla="*/ 136 h 179"/>
                  <a:gd name="T22" fmla="*/ 127 w 139"/>
                  <a:gd name="T23" fmla="*/ 137 h 179"/>
                  <a:gd name="T24" fmla="*/ 125 w 139"/>
                  <a:gd name="T25" fmla="*/ 142 h 179"/>
                  <a:gd name="T26" fmla="*/ 125 w 139"/>
                  <a:gd name="T27" fmla="*/ 143 h 179"/>
                  <a:gd name="T28" fmla="*/ 127 w 139"/>
                  <a:gd name="T29" fmla="*/ 146 h 179"/>
                  <a:gd name="T30" fmla="*/ 132 w 139"/>
                  <a:gd name="T31" fmla="*/ 146 h 179"/>
                  <a:gd name="T32" fmla="*/ 136 w 139"/>
                  <a:gd name="T33" fmla="*/ 148 h 179"/>
                  <a:gd name="T34" fmla="*/ 139 w 139"/>
                  <a:gd name="T35" fmla="*/ 156 h 179"/>
                  <a:gd name="T36" fmla="*/ 138 w 139"/>
                  <a:gd name="T37" fmla="*/ 164 h 179"/>
                  <a:gd name="T38" fmla="*/ 137 w 139"/>
                  <a:gd name="T39" fmla="*/ 164 h 179"/>
                  <a:gd name="T40" fmla="*/ 136 w 139"/>
                  <a:gd name="T41" fmla="*/ 165 h 179"/>
                  <a:gd name="T42" fmla="*/ 133 w 139"/>
                  <a:gd name="T43" fmla="*/ 168 h 179"/>
                  <a:gd name="T44" fmla="*/ 124 w 139"/>
                  <a:gd name="T45" fmla="*/ 177 h 179"/>
                  <a:gd name="T46" fmla="*/ 82 w 139"/>
                  <a:gd name="T47" fmla="*/ 90 h 179"/>
                  <a:gd name="T48" fmla="*/ 82 w 139"/>
                  <a:gd name="T49" fmla="*/ 92 h 179"/>
                  <a:gd name="T50" fmla="*/ 84 w 139"/>
                  <a:gd name="T51" fmla="*/ 97 h 179"/>
                  <a:gd name="T52" fmla="*/ 85 w 139"/>
                  <a:gd name="T53" fmla="*/ 104 h 179"/>
                  <a:gd name="T54" fmla="*/ 37 w 139"/>
                  <a:gd name="T55" fmla="*/ 93 h 179"/>
                  <a:gd name="T56" fmla="*/ 53 w 139"/>
                  <a:gd name="T57" fmla="*/ 89 h 179"/>
                  <a:gd name="T58" fmla="*/ 31 w 139"/>
                  <a:gd name="T59" fmla="*/ 89 h 179"/>
                  <a:gd name="T60" fmla="*/ 35 w 139"/>
                  <a:gd name="T61" fmla="*/ 91 h 179"/>
                  <a:gd name="T62" fmla="*/ 18 w 139"/>
                  <a:gd name="T63" fmla="*/ 74 h 179"/>
                  <a:gd name="T64" fmla="*/ 18 w 139"/>
                  <a:gd name="T65" fmla="*/ 79 h 179"/>
                  <a:gd name="T66" fmla="*/ 17 w 139"/>
                  <a:gd name="T67" fmla="*/ 82 h 179"/>
                  <a:gd name="T68" fmla="*/ 18 w 139"/>
                  <a:gd name="T69" fmla="*/ 83 h 179"/>
                  <a:gd name="T70" fmla="*/ 24 w 139"/>
                  <a:gd name="T71" fmla="*/ 81 h 179"/>
                  <a:gd name="T72" fmla="*/ 26 w 139"/>
                  <a:gd name="T73" fmla="*/ 82 h 179"/>
                  <a:gd name="T74" fmla="*/ 55 w 139"/>
                  <a:gd name="T75" fmla="*/ 89 h 179"/>
                  <a:gd name="T76" fmla="*/ 71 w 139"/>
                  <a:gd name="T77" fmla="*/ 88 h 179"/>
                  <a:gd name="T78" fmla="*/ 80 w 139"/>
                  <a:gd name="T79" fmla="*/ 89 h 179"/>
                  <a:gd name="T80" fmla="*/ 0 w 139"/>
                  <a:gd name="T81" fmla="*/ 17 h 179"/>
                  <a:gd name="T82" fmla="*/ 2 w 139"/>
                  <a:gd name="T83" fmla="*/ 30 h 179"/>
                  <a:gd name="T84" fmla="*/ 9 w 139"/>
                  <a:gd name="T85" fmla="*/ 47 h 179"/>
                  <a:gd name="T86" fmla="*/ 9 w 139"/>
                  <a:gd name="T87" fmla="*/ 54 h 179"/>
                  <a:gd name="T88" fmla="*/ 8 w 139"/>
                  <a:gd name="T89" fmla="*/ 64 h 179"/>
                  <a:gd name="T90" fmla="*/ 7 w 139"/>
                  <a:gd name="T91" fmla="*/ 70 h 179"/>
                  <a:gd name="T92" fmla="*/ 8 w 139"/>
                  <a:gd name="T93" fmla="*/ 73 h 179"/>
                  <a:gd name="T94" fmla="*/ 10 w 139"/>
                  <a:gd name="T95" fmla="*/ 74 h 179"/>
                  <a:gd name="T96" fmla="*/ 3 w 139"/>
                  <a:gd name="T97" fmla="*/ 0 h 179"/>
                  <a:gd name="T98" fmla="*/ 1 w 139"/>
                  <a:gd name="T99" fmla="*/ 13 h 17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</a:cxnLst>
                <a:rect l="0" t="0" r="r" b="b"/>
                <a:pathLst>
                  <a:path w="139" h="179">
                    <a:moveTo>
                      <a:pt x="85" y="106"/>
                    </a:moveTo>
                    <a:lnTo>
                      <a:pt x="86" y="109"/>
                    </a:lnTo>
                    <a:lnTo>
                      <a:pt x="87" y="113"/>
                    </a:lnTo>
                    <a:lnTo>
                      <a:pt x="88" y="116"/>
                    </a:lnTo>
                    <a:lnTo>
                      <a:pt x="89" y="118"/>
                    </a:lnTo>
                    <a:lnTo>
                      <a:pt x="91" y="120"/>
                    </a:lnTo>
                    <a:lnTo>
                      <a:pt x="92" y="121"/>
                    </a:lnTo>
                    <a:lnTo>
                      <a:pt x="103" y="125"/>
                    </a:lnTo>
                    <a:lnTo>
                      <a:pt x="109" y="125"/>
                    </a:lnTo>
                    <a:lnTo>
                      <a:pt x="110" y="126"/>
                    </a:lnTo>
                    <a:lnTo>
                      <a:pt x="111" y="127"/>
                    </a:lnTo>
                    <a:lnTo>
                      <a:pt x="112" y="127"/>
                    </a:lnTo>
                    <a:lnTo>
                      <a:pt x="117" y="132"/>
                    </a:lnTo>
                    <a:lnTo>
                      <a:pt x="118" y="132"/>
                    </a:lnTo>
                    <a:lnTo>
                      <a:pt x="118" y="132"/>
                    </a:lnTo>
                    <a:lnTo>
                      <a:pt x="119" y="133"/>
                    </a:lnTo>
                    <a:lnTo>
                      <a:pt x="125" y="131"/>
                    </a:lnTo>
                    <a:lnTo>
                      <a:pt x="127" y="131"/>
                    </a:lnTo>
                    <a:lnTo>
                      <a:pt x="127" y="133"/>
                    </a:lnTo>
                    <a:lnTo>
                      <a:pt x="127" y="134"/>
                    </a:lnTo>
                    <a:lnTo>
                      <a:pt x="127" y="135"/>
                    </a:lnTo>
                    <a:lnTo>
                      <a:pt x="127" y="136"/>
                    </a:lnTo>
                    <a:lnTo>
                      <a:pt x="127" y="136"/>
                    </a:lnTo>
                    <a:lnTo>
                      <a:pt x="127" y="137"/>
                    </a:lnTo>
                    <a:lnTo>
                      <a:pt x="126" y="141"/>
                    </a:lnTo>
                    <a:lnTo>
                      <a:pt x="125" y="142"/>
                    </a:lnTo>
                    <a:lnTo>
                      <a:pt x="125" y="143"/>
                    </a:lnTo>
                    <a:lnTo>
                      <a:pt x="125" y="143"/>
                    </a:lnTo>
                    <a:lnTo>
                      <a:pt x="126" y="145"/>
                    </a:lnTo>
                    <a:lnTo>
                      <a:pt x="127" y="146"/>
                    </a:lnTo>
                    <a:lnTo>
                      <a:pt x="127" y="146"/>
                    </a:lnTo>
                    <a:lnTo>
                      <a:pt x="132" y="146"/>
                    </a:lnTo>
                    <a:lnTo>
                      <a:pt x="133" y="146"/>
                    </a:lnTo>
                    <a:lnTo>
                      <a:pt x="136" y="148"/>
                    </a:lnTo>
                    <a:lnTo>
                      <a:pt x="138" y="152"/>
                    </a:lnTo>
                    <a:lnTo>
                      <a:pt x="139" y="156"/>
                    </a:lnTo>
                    <a:lnTo>
                      <a:pt x="138" y="162"/>
                    </a:lnTo>
                    <a:lnTo>
                      <a:pt x="138" y="164"/>
                    </a:lnTo>
                    <a:lnTo>
                      <a:pt x="137" y="164"/>
                    </a:lnTo>
                    <a:lnTo>
                      <a:pt x="137" y="164"/>
                    </a:lnTo>
                    <a:lnTo>
                      <a:pt x="137" y="164"/>
                    </a:lnTo>
                    <a:lnTo>
                      <a:pt x="136" y="165"/>
                    </a:lnTo>
                    <a:lnTo>
                      <a:pt x="135" y="166"/>
                    </a:lnTo>
                    <a:lnTo>
                      <a:pt x="133" y="168"/>
                    </a:lnTo>
                    <a:lnTo>
                      <a:pt x="126" y="175"/>
                    </a:lnTo>
                    <a:lnTo>
                      <a:pt x="124" y="177"/>
                    </a:lnTo>
                    <a:lnTo>
                      <a:pt x="121" y="179"/>
                    </a:lnTo>
                    <a:moveTo>
                      <a:pt x="82" y="90"/>
                    </a:moveTo>
                    <a:lnTo>
                      <a:pt x="82" y="91"/>
                    </a:lnTo>
                    <a:lnTo>
                      <a:pt x="82" y="92"/>
                    </a:lnTo>
                    <a:lnTo>
                      <a:pt x="83" y="94"/>
                    </a:lnTo>
                    <a:lnTo>
                      <a:pt x="84" y="97"/>
                    </a:lnTo>
                    <a:lnTo>
                      <a:pt x="84" y="100"/>
                    </a:lnTo>
                    <a:lnTo>
                      <a:pt x="85" y="104"/>
                    </a:lnTo>
                    <a:moveTo>
                      <a:pt x="36" y="92"/>
                    </a:moveTo>
                    <a:lnTo>
                      <a:pt x="37" y="93"/>
                    </a:lnTo>
                    <a:lnTo>
                      <a:pt x="43" y="92"/>
                    </a:lnTo>
                    <a:lnTo>
                      <a:pt x="53" y="89"/>
                    </a:lnTo>
                    <a:moveTo>
                      <a:pt x="28" y="85"/>
                    </a:moveTo>
                    <a:lnTo>
                      <a:pt x="31" y="89"/>
                    </a:lnTo>
                    <a:lnTo>
                      <a:pt x="33" y="91"/>
                    </a:lnTo>
                    <a:lnTo>
                      <a:pt x="35" y="91"/>
                    </a:lnTo>
                    <a:moveTo>
                      <a:pt x="18" y="74"/>
                    </a:moveTo>
                    <a:lnTo>
                      <a:pt x="18" y="74"/>
                    </a:lnTo>
                    <a:lnTo>
                      <a:pt x="18" y="77"/>
                    </a:lnTo>
                    <a:lnTo>
                      <a:pt x="18" y="79"/>
                    </a:lnTo>
                    <a:lnTo>
                      <a:pt x="17" y="81"/>
                    </a:lnTo>
                    <a:lnTo>
                      <a:pt x="17" y="82"/>
                    </a:lnTo>
                    <a:lnTo>
                      <a:pt x="18" y="83"/>
                    </a:lnTo>
                    <a:lnTo>
                      <a:pt x="18" y="83"/>
                    </a:lnTo>
                    <a:lnTo>
                      <a:pt x="22" y="82"/>
                    </a:lnTo>
                    <a:lnTo>
                      <a:pt x="24" y="81"/>
                    </a:lnTo>
                    <a:lnTo>
                      <a:pt x="25" y="82"/>
                    </a:lnTo>
                    <a:lnTo>
                      <a:pt x="26" y="82"/>
                    </a:lnTo>
                    <a:lnTo>
                      <a:pt x="27" y="83"/>
                    </a:lnTo>
                    <a:moveTo>
                      <a:pt x="55" y="89"/>
                    </a:moveTo>
                    <a:lnTo>
                      <a:pt x="59" y="88"/>
                    </a:lnTo>
                    <a:lnTo>
                      <a:pt x="71" y="88"/>
                    </a:lnTo>
                    <a:lnTo>
                      <a:pt x="78" y="89"/>
                    </a:lnTo>
                    <a:lnTo>
                      <a:pt x="80" y="89"/>
                    </a:lnTo>
                    <a:lnTo>
                      <a:pt x="80" y="90"/>
                    </a:lnTo>
                    <a:moveTo>
                      <a:pt x="0" y="17"/>
                    </a:moveTo>
                    <a:lnTo>
                      <a:pt x="1" y="24"/>
                    </a:lnTo>
                    <a:lnTo>
                      <a:pt x="2" y="30"/>
                    </a:lnTo>
                    <a:lnTo>
                      <a:pt x="4" y="36"/>
                    </a:lnTo>
                    <a:lnTo>
                      <a:pt x="9" y="47"/>
                    </a:lnTo>
                    <a:lnTo>
                      <a:pt x="9" y="50"/>
                    </a:lnTo>
                    <a:lnTo>
                      <a:pt x="9" y="54"/>
                    </a:lnTo>
                    <a:lnTo>
                      <a:pt x="9" y="57"/>
                    </a:lnTo>
                    <a:lnTo>
                      <a:pt x="8" y="64"/>
                    </a:lnTo>
                    <a:lnTo>
                      <a:pt x="7" y="67"/>
                    </a:lnTo>
                    <a:lnTo>
                      <a:pt x="7" y="70"/>
                    </a:lnTo>
                    <a:lnTo>
                      <a:pt x="7" y="72"/>
                    </a:lnTo>
                    <a:lnTo>
                      <a:pt x="8" y="73"/>
                    </a:lnTo>
                    <a:lnTo>
                      <a:pt x="9" y="74"/>
                    </a:lnTo>
                    <a:lnTo>
                      <a:pt x="10" y="74"/>
                    </a:lnTo>
                    <a:lnTo>
                      <a:pt x="12" y="74"/>
                    </a:lnTo>
                    <a:moveTo>
                      <a:pt x="3" y="0"/>
                    </a:moveTo>
                    <a:lnTo>
                      <a:pt x="1" y="8"/>
                    </a:lnTo>
                    <a:lnTo>
                      <a:pt x="1" y="13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38" name="Freeform 409">
                <a:extLst>
                  <a:ext uri="{FF2B5EF4-FFF2-40B4-BE49-F238E27FC236}">
                    <a16:creationId xmlns:a16="http://schemas.microsoft.com/office/drawing/2014/main" id="{840A6C7C-782E-1FD0-90BA-5CE5AEF6DED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587625" y="3100388"/>
                <a:ext cx="144463" cy="17463"/>
              </a:xfrm>
              <a:custGeom>
                <a:avLst/>
                <a:gdLst>
                  <a:gd name="T0" fmla="*/ 0 w 91"/>
                  <a:gd name="T1" fmla="*/ 9 h 11"/>
                  <a:gd name="T2" fmla="*/ 3 w 91"/>
                  <a:gd name="T3" fmla="*/ 10 h 11"/>
                  <a:gd name="T4" fmla="*/ 19 w 91"/>
                  <a:gd name="T5" fmla="*/ 11 h 11"/>
                  <a:gd name="T6" fmla="*/ 19 w 91"/>
                  <a:gd name="T7" fmla="*/ 11 h 11"/>
                  <a:gd name="T8" fmla="*/ 20 w 91"/>
                  <a:gd name="T9" fmla="*/ 11 h 11"/>
                  <a:gd name="T10" fmla="*/ 21 w 91"/>
                  <a:gd name="T11" fmla="*/ 10 h 11"/>
                  <a:gd name="T12" fmla="*/ 22 w 91"/>
                  <a:gd name="T13" fmla="*/ 10 h 11"/>
                  <a:gd name="T14" fmla="*/ 24 w 91"/>
                  <a:gd name="T15" fmla="*/ 7 h 11"/>
                  <a:gd name="T16" fmla="*/ 26 w 91"/>
                  <a:gd name="T17" fmla="*/ 7 h 11"/>
                  <a:gd name="T18" fmla="*/ 29 w 91"/>
                  <a:gd name="T19" fmla="*/ 6 h 11"/>
                  <a:gd name="T20" fmla="*/ 30 w 91"/>
                  <a:gd name="T21" fmla="*/ 6 h 11"/>
                  <a:gd name="T22" fmla="*/ 33 w 91"/>
                  <a:gd name="T23" fmla="*/ 5 h 11"/>
                  <a:gd name="T24" fmla="*/ 34 w 91"/>
                  <a:gd name="T25" fmla="*/ 5 h 11"/>
                  <a:gd name="T26" fmla="*/ 35 w 91"/>
                  <a:gd name="T27" fmla="*/ 4 h 11"/>
                  <a:gd name="T28" fmla="*/ 35 w 91"/>
                  <a:gd name="T29" fmla="*/ 4 h 11"/>
                  <a:gd name="T30" fmla="*/ 39 w 91"/>
                  <a:gd name="T31" fmla="*/ 4 h 11"/>
                  <a:gd name="T32" fmla="*/ 39 w 91"/>
                  <a:gd name="T33" fmla="*/ 4 h 11"/>
                  <a:gd name="T34" fmla="*/ 44 w 91"/>
                  <a:gd name="T35" fmla="*/ 3 h 11"/>
                  <a:gd name="T36" fmla="*/ 45 w 91"/>
                  <a:gd name="T37" fmla="*/ 2 h 11"/>
                  <a:gd name="T38" fmla="*/ 56 w 91"/>
                  <a:gd name="T39" fmla="*/ 5 h 11"/>
                  <a:gd name="T40" fmla="*/ 64 w 91"/>
                  <a:gd name="T41" fmla="*/ 5 h 11"/>
                  <a:gd name="T42" fmla="*/ 66 w 91"/>
                  <a:gd name="T43" fmla="*/ 4 h 11"/>
                  <a:gd name="T44" fmla="*/ 72 w 91"/>
                  <a:gd name="T45" fmla="*/ 1 h 11"/>
                  <a:gd name="T46" fmla="*/ 75 w 91"/>
                  <a:gd name="T47" fmla="*/ 0 h 11"/>
                  <a:gd name="T48" fmla="*/ 78 w 91"/>
                  <a:gd name="T49" fmla="*/ 0 h 11"/>
                  <a:gd name="T50" fmla="*/ 81 w 91"/>
                  <a:gd name="T51" fmla="*/ 0 h 11"/>
                  <a:gd name="T52" fmla="*/ 91 w 91"/>
                  <a:gd name="T53" fmla="*/ 2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</a:cxnLst>
                <a:rect l="0" t="0" r="r" b="b"/>
                <a:pathLst>
                  <a:path w="91" h="11">
                    <a:moveTo>
                      <a:pt x="0" y="9"/>
                    </a:moveTo>
                    <a:lnTo>
                      <a:pt x="3" y="10"/>
                    </a:lnTo>
                    <a:lnTo>
                      <a:pt x="19" y="11"/>
                    </a:lnTo>
                    <a:lnTo>
                      <a:pt x="19" y="11"/>
                    </a:lnTo>
                    <a:lnTo>
                      <a:pt x="20" y="11"/>
                    </a:lnTo>
                    <a:lnTo>
                      <a:pt x="21" y="10"/>
                    </a:lnTo>
                    <a:lnTo>
                      <a:pt x="22" y="10"/>
                    </a:lnTo>
                    <a:lnTo>
                      <a:pt x="24" y="7"/>
                    </a:lnTo>
                    <a:lnTo>
                      <a:pt x="26" y="7"/>
                    </a:lnTo>
                    <a:lnTo>
                      <a:pt x="29" y="6"/>
                    </a:lnTo>
                    <a:lnTo>
                      <a:pt x="30" y="6"/>
                    </a:lnTo>
                    <a:lnTo>
                      <a:pt x="33" y="5"/>
                    </a:lnTo>
                    <a:lnTo>
                      <a:pt x="34" y="5"/>
                    </a:lnTo>
                    <a:lnTo>
                      <a:pt x="35" y="4"/>
                    </a:lnTo>
                    <a:lnTo>
                      <a:pt x="35" y="4"/>
                    </a:lnTo>
                    <a:lnTo>
                      <a:pt x="39" y="4"/>
                    </a:lnTo>
                    <a:lnTo>
                      <a:pt x="39" y="4"/>
                    </a:lnTo>
                    <a:lnTo>
                      <a:pt x="44" y="3"/>
                    </a:lnTo>
                    <a:lnTo>
                      <a:pt x="45" y="2"/>
                    </a:lnTo>
                    <a:lnTo>
                      <a:pt x="56" y="5"/>
                    </a:lnTo>
                    <a:lnTo>
                      <a:pt x="64" y="5"/>
                    </a:lnTo>
                    <a:lnTo>
                      <a:pt x="66" y="4"/>
                    </a:lnTo>
                    <a:lnTo>
                      <a:pt x="72" y="1"/>
                    </a:lnTo>
                    <a:lnTo>
                      <a:pt x="75" y="0"/>
                    </a:lnTo>
                    <a:lnTo>
                      <a:pt x="78" y="0"/>
                    </a:lnTo>
                    <a:lnTo>
                      <a:pt x="81" y="0"/>
                    </a:lnTo>
                    <a:lnTo>
                      <a:pt x="91" y="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39" name="Freeform 410">
                <a:extLst>
                  <a:ext uri="{FF2B5EF4-FFF2-40B4-BE49-F238E27FC236}">
                    <a16:creationId xmlns:a16="http://schemas.microsoft.com/office/drawing/2014/main" id="{79EBF223-89D3-CFBE-55B7-8DBACA4680B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30500" y="3101975"/>
                <a:ext cx="161925" cy="115888"/>
              </a:xfrm>
              <a:custGeom>
                <a:avLst/>
                <a:gdLst>
                  <a:gd name="T0" fmla="*/ 0 w 102"/>
                  <a:gd name="T1" fmla="*/ 0 h 73"/>
                  <a:gd name="T2" fmla="*/ 15 w 102"/>
                  <a:gd name="T3" fmla="*/ 7 h 73"/>
                  <a:gd name="T4" fmla="*/ 16 w 102"/>
                  <a:gd name="T5" fmla="*/ 8 h 73"/>
                  <a:gd name="T6" fmla="*/ 17 w 102"/>
                  <a:gd name="T7" fmla="*/ 9 h 73"/>
                  <a:gd name="T8" fmla="*/ 22 w 102"/>
                  <a:gd name="T9" fmla="*/ 17 h 73"/>
                  <a:gd name="T10" fmla="*/ 24 w 102"/>
                  <a:gd name="T11" fmla="*/ 20 h 73"/>
                  <a:gd name="T12" fmla="*/ 25 w 102"/>
                  <a:gd name="T13" fmla="*/ 21 h 73"/>
                  <a:gd name="T14" fmla="*/ 27 w 102"/>
                  <a:gd name="T15" fmla="*/ 22 h 73"/>
                  <a:gd name="T16" fmla="*/ 27 w 102"/>
                  <a:gd name="T17" fmla="*/ 23 h 73"/>
                  <a:gd name="T18" fmla="*/ 31 w 102"/>
                  <a:gd name="T19" fmla="*/ 23 h 73"/>
                  <a:gd name="T20" fmla="*/ 32 w 102"/>
                  <a:gd name="T21" fmla="*/ 23 h 73"/>
                  <a:gd name="T22" fmla="*/ 34 w 102"/>
                  <a:gd name="T23" fmla="*/ 24 h 73"/>
                  <a:gd name="T24" fmla="*/ 35 w 102"/>
                  <a:gd name="T25" fmla="*/ 24 h 73"/>
                  <a:gd name="T26" fmla="*/ 36 w 102"/>
                  <a:gd name="T27" fmla="*/ 25 h 73"/>
                  <a:gd name="T28" fmla="*/ 37 w 102"/>
                  <a:gd name="T29" fmla="*/ 27 h 73"/>
                  <a:gd name="T30" fmla="*/ 38 w 102"/>
                  <a:gd name="T31" fmla="*/ 29 h 73"/>
                  <a:gd name="T32" fmla="*/ 43 w 102"/>
                  <a:gd name="T33" fmla="*/ 39 h 73"/>
                  <a:gd name="T34" fmla="*/ 45 w 102"/>
                  <a:gd name="T35" fmla="*/ 42 h 73"/>
                  <a:gd name="T36" fmla="*/ 54 w 102"/>
                  <a:gd name="T37" fmla="*/ 51 h 73"/>
                  <a:gd name="T38" fmla="*/ 55 w 102"/>
                  <a:gd name="T39" fmla="*/ 53 h 73"/>
                  <a:gd name="T40" fmla="*/ 62 w 102"/>
                  <a:gd name="T41" fmla="*/ 56 h 73"/>
                  <a:gd name="T42" fmla="*/ 75 w 102"/>
                  <a:gd name="T43" fmla="*/ 59 h 73"/>
                  <a:gd name="T44" fmla="*/ 78 w 102"/>
                  <a:gd name="T45" fmla="*/ 61 h 73"/>
                  <a:gd name="T46" fmla="*/ 91 w 102"/>
                  <a:gd name="T47" fmla="*/ 71 h 73"/>
                  <a:gd name="T48" fmla="*/ 92 w 102"/>
                  <a:gd name="T49" fmla="*/ 72 h 73"/>
                  <a:gd name="T50" fmla="*/ 97 w 102"/>
                  <a:gd name="T51" fmla="*/ 73 h 73"/>
                  <a:gd name="T52" fmla="*/ 99 w 102"/>
                  <a:gd name="T53" fmla="*/ 73 h 73"/>
                  <a:gd name="T54" fmla="*/ 100 w 102"/>
                  <a:gd name="T55" fmla="*/ 73 h 73"/>
                  <a:gd name="T56" fmla="*/ 102 w 102"/>
                  <a:gd name="T57" fmla="*/ 73 h 7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</a:cxnLst>
                <a:rect l="0" t="0" r="r" b="b"/>
                <a:pathLst>
                  <a:path w="102" h="73">
                    <a:moveTo>
                      <a:pt x="0" y="0"/>
                    </a:moveTo>
                    <a:lnTo>
                      <a:pt x="15" y="7"/>
                    </a:lnTo>
                    <a:lnTo>
                      <a:pt x="16" y="8"/>
                    </a:lnTo>
                    <a:lnTo>
                      <a:pt x="17" y="9"/>
                    </a:lnTo>
                    <a:lnTo>
                      <a:pt x="22" y="17"/>
                    </a:lnTo>
                    <a:lnTo>
                      <a:pt x="24" y="20"/>
                    </a:lnTo>
                    <a:lnTo>
                      <a:pt x="25" y="21"/>
                    </a:lnTo>
                    <a:lnTo>
                      <a:pt x="27" y="22"/>
                    </a:lnTo>
                    <a:lnTo>
                      <a:pt x="27" y="23"/>
                    </a:lnTo>
                    <a:lnTo>
                      <a:pt x="31" y="23"/>
                    </a:lnTo>
                    <a:lnTo>
                      <a:pt x="32" y="23"/>
                    </a:lnTo>
                    <a:lnTo>
                      <a:pt x="34" y="24"/>
                    </a:lnTo>
                    <a:lnTo>
                      <a:pt x="35" y="24"/>
                    </a:lnTo>
                    <a:lnTo>
                      <a:pt x="36" y="25"/>
                    </a:lnTo>
                    <a:lnTo>
                      <a:pt x="37" y="27"/>
                    </a:lnTo>
                    <a:lnTo>
                      <a:pt x="38" y="29"/>
                    </a:lnTo>
                    <a:lnTo>
                      <a:pt x="43" y="39"/>
                    </a:lnTo>
                    <a:lnTo>
                      <a:pt x="45" y="42"/>
                    </a:lnTo>
                    <a:lnTo>
                      <a:pt x="54" y="51"/>
                    </a:lnTo>
                    <a:lnTo>
                      <a:pt x="55" y="53"/>
                    </a:lnTo>
                    <a:lnTo>
                      <a:pt x="62" y="56"/>
                    </a:lnTo>
                    <a:lnTo>
                      <a:pt x="75" y="59"/>
                    </a:lnTo>
                    <a:lnTo>
                      <a:pt x="78" y="61"/>
                    </a:lnTo>
                    <a:lnTo>
                      <a:pt x="91" y="71"/>
                    </a:lnTo>
                    <a:lnTo>
                      <a:pt x="92" y="72"/>
                    </a:lnTo>
                    <a:lnTo>
                      <a:pt x="97" y="73"/>
                    </a:lnTo>
                    <a:lnTo>
                      <a:pt x="99" y="73"/>
                    </a:lnTo>
                    <a:lnTo>
                      <a:pt x="100" y="73"/>
                    </a:lnTo>
                    <a:lnTo>
                      <a:pt x="102" y="73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40" name="Freeform 411">
                <a:extLst>
                  <a:ext uri="{FF2B5EF4-FFF2-40B4-BE49-F238E27FC236}">
                    <a16:creationId xmlns:a16="http://schemas.microsoft.com/office/drawing/2014/main" id="{FFF733D9-03BE-AF32-16AC-A6F6B29EF46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4108450" y="1477963"/>
                <a:ext cx="320675" cy="896938"/>
              </a:xfrm>
              <a:custGeom>
                <a:avLst/>
                <a:gdLst>
                  <a:gd name="T0" fmla="*/ 0 w 202"/>
                  <a:gd name="T1" fmla="*/ 565 h 565"/>
                  <a:gd name="T2" fmla="*/ 4 w 202"/>
                  <a:gd name="T3" fmla="*/ 564 h 565"/>
                  <a:gd name="T4" fmla="*/ 202 w 202"/>
                  <a:gd name="T5" fmla="*/ 7 h 565"/>
                  <a:gd name="T6" fmla="*/ 202 w 202"/>
                  <a:gd name="T7" fmla="*/ 0 h 5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202" h="565">
                    <a:moveTo>
                      <a:pt x="0" y="565"/>
                    </a:moveTo>
                    <a:lnTo>
                      <a:pt x="4" y="564"/>
                    </a:lnTo>
                    <a:moveTo>
                      <a:pt x="202" y="7"/>
                    </a:moveTo>
                    <a:lnTo>
                      <a:pt x="202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41" name="Freeform 412">
                <a:extLst>
                  <a:ext uri="{FF2B5EF4-FFF2-40B4-BE49-F238E27FC236}">
                    <a16:creationId xmlns:a16="http://schemas.microsoft.com/office/drawing/2014/main" id="{24524C92-C9E9-0087-DCBA-E5A4B7FDEAF6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286125" y="3024188"/>
                <a:ext cx="449263" cy="474663"/>
              </a:xfrm>
              <a:custGeom>
                <a:avLst/>
                <a:gdLst>
                  <a:gd name="T0" fmla="*/ 283 w 283"/>
                  <a:gd name="T1" fmla="*/ 298 h 299"/>
                  <a:gd name="T2" fmla="*/ 283 w 283"/>
                  <a:gd name="T3" fmla="*/ 299 h 299"/>
                  <a:gd name="T4" fmla="*/ 0 w 283"/>
                  <a:gd name="T5" fmla="*/ 2 h 299"/>
                  <a:gd name="T6" fmla="*/ 2 w 283"/>
                  <a:gd name="T7" fmla="*/ 1 h 299"/>
                  <a:gd name="T8" fmla="*/ 5 w 283"/>
                  <a:gd name="T9" fmla="*/ 0 h 29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83" h="299">
                    <a:moveTo>
                      <a:pt x="283" y="298"/>
                    </a:moveTo>
                    <a:lnTo>
                      <a:pt x="283" y="299"/>
                    </a:lnTo>
                    <a:moveTo>
                      <a:pt x="0" y="2"/>
                    </a:moveTo>
                    <a:lnTo>
                      <a:pt x="2" y="1"/>
                    </a:lnTo>
                    <a:lnTo>
                      <a:pt x="5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42" name="Freeform 413">
                <a:extLst>
                  <a:ext uri="{FF2B5EF4-FFF2-40B4-BE49-F238E27FC236}">
                    <a16:creationId xmlns:a16="http://schemas.microsoft.com/office/drawing/2014/main" id="{4AAFFF8A-024F-D716-6478-EE98D669C0C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048000" y="3741738"/>
                <a:ext cx="198438" cy="222250"/>
              </a:xfrm>
              <a:custGeom>
                <a:avLst/>
                <a:gdLst>
                  <a:gd name="T0" fmla="*/ 125 w 125"/>
                  <a:gd name="T1" fmla="*/ 139 h 140"/>
                  <a:gd name="T2" fmla="*/ 122 w 125"/>
                  <a:gd name="T3" fmla="*/ 140 h 140"/>
                  <a:gd name="T4" fmla="*/ 0 w 125"/>
                  <a:gd name="T5" fmla="*/ 2 h 140"/>
                  <a:gd name="T6" fmla="*/ 0 w 125"/>
                  <a:gd name="T7" fmla="*/ 0 h 1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25" h="140">
                    <a:moveTo>
                      <a:pt x="125" y="139"/>
                    </a:moveTo>
                    <a:lnTo>
                      <a:pt x="122" y="140"/>
                    </a:lnTo>
                    <a:moveTo>
                      <a:pt x="0" y="2"/>
                    </a:move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43" name="Line 414">
                <a:extLst>
                  <a:ext uri="{FF2B5EF4-FFF2-40B4-BE49-F238E27FC236}">
                    <a16:creationId xmlns:a16="http://schemas.microsoft.com/office/drawing/2014/main" id="{917A3628-69AF-2D89-5CFE-B6D7D540C6C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3157538" y="3375025"/>
                <a:ext cx="14288" cy="4763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44" name="Line 415">
                <a:extLst>
                  <a:ext uri="{FF2B5EF4-FFF2-40B4-BE49-F238E27FC236}">
                    <a16:creationId xmlns:a16="http://schemas.microsoft.com/office/drawing/2014/main" id="{A05D532D-1417-6169-4232-B6BD20748DD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4457700" y="4333875"/>
                <a:ext cx="6350" cy="3175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45" name="Freeform 416">
                <a:extLst>
                  <a:ext uri="{FF2B5EF4-FFF2-40B4-BE49-F238E27FC236}">
                    <a16:creationId xmlns:a16="http://schemas.microsoft.com/office/drawing/2014/main" id="{5085F637-A206-22DC-8E94-2DC56271B19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279775" y="2794000"/>
                <a:ext cx="130175" cy="44450"/>
              </a:xfrm>
              <a:custGeom>
                <a:avLst/>
                <a:gdLst>
                  <a:gd name="T0" fmla="*/ 0 w 82"/>
                  <a:gd name="T1" fmla="*/ 25 h 28"/>
                  <a:gd name="T2" fmla="*/ 0 w 82"/>
                  <a:gd name="T3" fmla="*/ 26 h 28"/>
                  <a:gd name="T4" fmla="*/ 0 w 82"/>
                  <a:gd name="T5" fmla="*/ 28 h 28"/>
                  <a:gd name="T6" fmla="*/ 80 w 82"/>
                  <a:gd name="T7" fmla="*/ 0 h 28"/>
                  <a:gd name="T8" fmla="*/ 81 w 82"/>
                  <a:gd name="T9" fmla="*/ 0 h 28"/>
                  <a:gd name="T10" fmla="*/ 82 w 82"/>
                  <a:gd name="T11" fmla="*/ 0 h 28"/>
                  <a:gd name="T12" fmla="*/ 79 w 82"/>
                  <a:gd name="T13" fmla="*/ 0 h 28"/>
                  <a:gd name="T14" fmla="*/ 80 w 82"/>
                  <a:gd name="T15" fmla="*/ 0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82" h="28">
                    <a:moveTo>
                      <a:pt x="0" y="25"/>
                    </a:moveTo>
                    <a:lnTo>
                      <a:pt x="0" y="26"/>
                    </a:lnTo>
                    <a:lnTo>
                      <a:pt x="0" y="28"/>
                    </a:lnTo>
                    <a:moveTo>
                      <a:pt x="80" y="0"/>
                    </a:moveTo>
                    <a:lnTo>
                      <a:pt x="81" y="0"/>
                    </a:lnTo>
                    <a:lnTo>
                      <a:pt x="82" y="0"/>
                    </a:lnTo>
                    <a:moveTo>
                      <a:pt x="79" y="0"/>
                    </a:moveTo>
                    <a:lnTo>
                      <a:pt x="8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46" name="Line 417">
                <a:extLst>
                  <a:ext uri="{FF2B5EF4-FFF2-40B4-BE49-F238E27FC236}">
                    <a16:creationId xmlns:a16="http://schemas.microsoft.com/office/drawing/2014/main" id="{8B588967-9D53-DFC4-9A13-86A876E7BCC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4267200" y="3460750"/>
                <a:ext cx="30163" cy="4763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47" name="Line 418">
                <a:extLst>
                  <a:ext uri="{FF2B5EF4-FFF2-40B4-BE49-F238E27FC236}">
                    <a16:creationId xmlns:a16="http://schemas.microsoft.com/office/drawing/2014/main" id="{CD81E0B7-4106-5B56-E569-4E818486B00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3344863" y="4402138"/>
                <a:ext cx="0" cy="1588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48" name="Freeform 419">
                <a:extLst>
                  <a:ext uri="{FF2B5EF4-FFF2-40B4-BE49-F238E27FC236}">
                    <a16:creationId xmlns:a16="http://schemas.microsoft.com/office/drawing/2014/main" id="{87BAD48E-349C-58E6-D0DB-C8A460914B8A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957638" y="1473200"/>
                <a:ext cx="468313" cy="414338"/>
              </a:xfrm>
              <a:custGeom>
                <a:avLst/>
                <a:gdLst>
                  <a:gd name="T0" fmla="*/ 1 w 295"/>
                  <a:gd name="T1" fmla="*/ 261 h 261"/>
                  <a:gd name="T2" fmla="*/ 0 w 295"/>
                  <a:gd name="T3" fmla="*/ 260 h 261"/>
                  <a:gd name="T4" fmla="*/ 0 w 295"/>
                  <a:gd name="T5" fmla="*/ 256 h 261"/>
                  <a:gd name="T6" fmla="*/ 0 w 295"/>
                  <a:gd name="T7" fmla="*/ 256 h 261"/>
                  <a:gd name="T8" fmla="*/ 34 w 295"/>
                  <a:gd name="T9" fmla="*/ 194 h 261"/>
                  <a:gd name="T10" fmla="*/ 35 w 295"/>
                  <a:gd name="T11" fmla="*/ 193 h 261"/>
                  <a:gd name="T12" fmla="*/ 35 w 295"/>
                  <a:gd name="T13" fmla="*/ 192 h 261"/>
                  <a:gd name="T14" fmla="*/ 35 w 295"/>
                  <a:gd name="T15" fmla="*/ 191 h 261"/>
                  <a:gd name="T16" fmla="*/ 35 w 295"/>
                  <a:gd name="T17" fmla="*/ 190 h 261"/>
                  <a:gd name="T18" fmla="*/ 35 w 295"/>
                  <a:gd name="T19" fmla="*/ 188 h 261"/>
                  <a:gd name="T20" fmla="*/ 35 w 295"/>
                  <a:gd name="T21" fmla="*/ 185 h 261"/>
                  <a:gd name="T22" fmla="*/ 34 w 295"/>
                  <a:gd name="T23" fmla="*/ 180 h 261"/>
                  <a:gd name="T24" fmla="*/ 79 w 295"/>
                  <a:gd name="T25" fmla="*/ 140 h 261"/>
                  <a:gd name="T26" fmla="*/ 81 w 295"/>
                  <a:gd name="T27" fmla="*/ 139 h 261"/>
                  <a:gd name="T28" fmla="*/ 83 w 295"/>
                  <a:gd name="T29" fmla="*/ 139 h 261"/>
                  <a:gd name="T30" fmla="*/ 83 w 295"/>
                  <a:gd name="T31" fmla="*/ 139 h 261"/>
                  <a:gd name="T32" fmla="*/ 86 w 295"/>
                  <a:gd name="T33" fmla="*/ 139 h 261"/>
                  <a:gd name="T34" fmla="*/ 91 w 295"/>
                  <a:gd name="T35" fmla="*/ 138 h 261"/>
                  <a:gd name="T36" fmla="*/ 295 w 295"/>
                  <a:gd name="T37" fmla="*/ 9 h 261"/>
                  <a:gd name="T38" fmla="*/ 294 w 295"/>
                  <a:gd name="T39" fmla="*/ 5 h 261"/>
                  <a:gd name="T40" fmla="*/ 294 w 295"/>
                  <a:gd name="T41" fmla="*/ 4 h 261"/>
                  <a:gd name="T42" fmla="*/ 294 w 295"/>
                  <a:gd name="T43" fmla="*/ 1 h 261"/>
                  <a:gd name="T44" fmla="*/ 294 w 295"/>
                  <a:gd name="T45" fmla="*/ 0 h 26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</a:cxnLst>
                <a:rect l="0" t="0" r="r" b="b"/>
                <a:pathLst>
                  <a:path w="295" h="261">
                    <a:moveTo>
                      <a:pt x="1" y="261"/>
                    </a:moveTo>
                    <a:lnTo>
                      <a:pt x="0" y="260"/>
                    </a:lnTo>
                    <a:moveTo>
                      <a:pt x="0" y="256"/>
                    </a:moveTo>
                    <a:lnTo>
                      <a:pt x="0" y="256"/>
                    </a:lnTo>
                    <a:moveTo>
                      <a:pt x="34" y="194"/>
                    </a:moveTo>
                    <a:lnTo>
                      <a:pt x="35" y="193"/>
                    </a:lnTo>
                    <a:lnTo>
                      <a:pt x="35" y="192"/>
                    </a:lnTo>
                    <a:lnTo>
                      <a:pt x="35" y="191"/>
                    </a:lnTo>
                    <a:lnTo>
                      <a:pt x="35" y="190"/>
                    </a:lnTo>
                    <a:lnTo>
                      <a:pt x="35" y="188"/>
                    </a:lnTo>
                    <a:lnTo>
                      <a:pt x="35" y="185"/>
                    </a:lnTo>
                    <a:lnTo>
                      <a:pt x="34" y="180"/>
                    </a:lnTo>
                    <a:moveTo>
                      <a:pt x="79" y="140"/>
                    </a:moveTo>
                    <a:lnTo>
                      <a:pt x="81" y="139"/>
                    </a:lnTo>
                    <a:moveTo>
                      <a:pt x="83" y="139"/>
                    </a:moveTo>
                    <a:lnTo>
                      <a:pt x="83" y="139"/>
                    </a:lnTo>
                    <a:moveTo>
                      <a:pt x="86" y="139"/>
                    </a:moveTo>
                    <a:lnTo>
                      <a:pt x="91" y="138"/>
                    </a:lnTo>
                    <a:moveTo>
                      <a:pt x="295" y="9"/>
                    </a:moveTo>
                    <a:lnTo>
                      <a:pt x="294" y="5"/>
                    </a:lnTo>
                    <a:lnTo>
                      <a:pt x="294" y="4"/>
                    </a:lnTo>
                    <a:moveTo>
                      <a:pt x="294" y="1"/>
                    </a:moveTo>
                    <a:lnTo>
                      <a:pt x="294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49" name="Line 420">
                <a:extLst>
                  <a:ext uri="{FF2B5EF4-FFF2-40B4-BE49-F238E27FC236}">
                    <a16:creationId xmlns:a16="http://schemas.microsoft.com/office/drawing/2014/main" id="{D6D52EF6-B8C9-B24C-11CD-857B67FA7FC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3046413" y="3741738"/>
                <a:ext cx="3175" cy="1588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50" name="Line 421">
                <a:extLst>
                  <a:ext uri="{FF2B5EF4-FFF2-40B4-BE49-F238E27FC236}">
                    <a16:creationId xmlns:a16="http://schemas.microsoft.com/office/drawing/2014/main" id="{CD8F949F-B244-328C-C790-78EB23084DB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4108450" y="2370138"/>
                <a:ext cx="6350" cy="4763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51" name="Freeform 422">
                <a:extLst>
                  <a:ext uri="{FF2B5EF4-FFF2-40B4-BE49-F238E27FC236}">
                    <a16:creationId xmlns:a16="http://schemas.microsoft.com/office/drawing/2014/main" id="{1532DA62-A570-0578-64A0-81A0D72563BB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805238" y="1792288"/>
                <a:ext cx="204788" cy="390525"/>
              </a:xfrm>
              <a:custGeom>
                <a:avLst/>
                <a:gdLst>
                  <a:gd name="T0" fmla="*/ 0 w 129"/>
                  <a:gd name="T1" fmla="*/ 246 h 246"/>
                  <a:gd name="T2" fmla="*/ 1 w 129"/>
                  <a:gd name="T3" fmla="*/ 246 h 246"/>
                  <a:gd name="T4" fmla="*/ 122 w 129"/>
                  <a:gd name="T5" fmla="*/ 0 h 246"/>
                  <a:gd name="T6" fmla="*/ 129 w 129"/>
                  <a:gd name="T7" fmla="*/ 1 h 24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29" h="246">
                    <a:moveTo>
                      <a:pt x="0" y="246"/>
                    </a:moveTo>
                    <a:lnTo>
                      <a:pt x="1" y="246"/>
                    </a:lnTo>
                    <a:moveTo>
                      <a:pt x="122" y="0"/>
                    </a:moveTo>
                    <a:lnTo>
                      <a:pt x="129" y="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52" name="Line 423">
                <a:extLst>
                  <a:ext uri="{FF2B5EF4-FFF2-40B4-BE49-F238E27FC236}">
                    <a16:creationId xmlns:a16="http://schemas.microsoft.com/office/drawing/2014/main" id="{2B49DA2E-4770-0AB6-BDB5-13048EE2CF4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4325938" y="3544888"/>
                <a:ext cx="1588" cy="3175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53" name="Line 424">
                <a:extLst>
                  <a:ext uri="{FF2B5EF4-FFF2-40B4-BE49-F238E27FC236}">
                    <a16:creationId xmlns:a16="http://schemas.microsoft.com/office/drawing/2014/main" id="{82A7880D-DA16-3F73-856D-25AB753652E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2673350" y="3775075"/>
                <a:ext cx="11113" cy="15875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54" name="Line 425">
                <a:extLst>
                  <a:ext uri="{FF2B5EF4-FFF2-40B4-BE49-F238E27FC236}">
                    <a16:creationId xmlns:a16="http://schemas.microsoft.com/office/drawing/2014/main" id="{FCE49DAD-70B8-D464-F762-FA23EABA0449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3482975" y="2911475"/>
                <a:ext cx="4763" cy="3175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55" name="Line 426">
                <a:extLst>
                  <a:ext uri="{FF2B5EF4-FFF2-40B4-BE49-F238E27FC236}">
                    <a16:creationId xmlns:a16="http://schemas.microsoft.com/office/drawing/2014/main" id="{1A225429-8C20-F8C4-5C4B-FAF76FC6CA27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4467225" y="4335463"/>
                <a:ext cx="0" cy="0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56" name="Freeform 427">
                <a:extLst>
                  <a:ext uri="{FF2B5EF4-FFF2-40B4-BE49-F238E27FC236}">
                    <a16:creationId xmlns:a16="http://schemas.microsoft.com/office/drawing/2014/main" id="{9E211CAB-AF50-3725-E49A-FFB4947E26A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483100" y="1292225"/>
                <a:ext cx="14288" cy="25400"/>
              </a:xfrm>
              <a:custGeom>
                <a:avLst/>
                <a:gdLst>
                  <a:gd name="T0" fmla="*/ 0 w 9"/>
                  <a:gd name="T1" fmla="*/ 0 h 16"/>
                  <a:gd name="T2" fmla="*/ 5 w 9"/>
                  <a:gd name="T3" fmla="*/ 7 h 16"/>
                  <a:gd name="T4" fmla="*/ 9 w 9"/>
                  <a:gd name="T5" fmla="*/ 16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9" h="16">
                    <a:moveTo>
                      <a:pt x="0" y="0"/>
                    </a:moveTo>
                    <a:lnTo>
                      <a:pt x="5" y="7"/>
                    </a:lnTo>
                    <a:lnTo>
                      <a:pt x="9" y="1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57" name="Line 428">
                <a:extLst>
                  <a:ext uri="{FF2B5EF4-FFF2-40B4-BE49-F238E27FC236}">
                    <a16:creationId xmlns:a16="http://schemas.microsoft.com/office/drawing/2014/main" id="{BA976587-5606-773A-9A4D-61DA45724A7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3163888" y="3378200"/>
                <a:ext cx="4763" cy="0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58" name="Freeform 429">
                <a:extLst>
                  <a:ext uri="{FF2B5EF4-FFF2-40B4-BE49-F238E27FC236}">
                    <a16:creationId xmlns:a16="http://schemas.microsoft.com/office/drawing/2014/main" id="{22062D24-8640-3C96-1984-64A277D6EF27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457575" y="1939925"/>
                <a:ext cx="188913" cy="93663"/>
              </a:xfrm>
              <a:custGeom>
                <a:avLst/>
                <a:gdLst>
                  <a:gd name="T0" fmla="*/ 0 w 119"/>
                  <a:gd name="T1" fmla="*/ 0 h 59"/>
                  <a:gd name="T2" fmla="*/ 4 w 119"/>
                  <a:gd name="T3" fmla="*/ 1 h 59"/>
                  <a:gd name="T4" fmla="*/ 118 w 119"/>
                  <a:gd name="T5" fmla="*/ 59 h 59"/>
                  <a:gd name="T6" fmla="*/ 119 w 119"/>
                  <a:gd name="T7" fmla="*/ 59 h 5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19" h="59">
                    <a:moveTo>
                      <a:pt x="0" y="0"/>
                    </a:moveTo>
                    <a:lnTo>
                      <a:pt x="4" y="1"/>
                    </a:lnTo>
                    <a:moveTo>
                      <a:pt x="118" y="59"/>
                    </a:moveTo>
                    <a:lnTo>
                      <a:pt x="119" y="5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59" name="Line 430">
                <a:extLst>
                  <a:ext uri="{FF2B5EF4-FFF2-40B4-BE49-F238E27FC236}">
                    <a16:creationId xmlns:a16="http://schemas.microsoft.com/office/drawing/2014/main" id="{02560491-83C5-EFE1-226E-DEDD1C14610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3430588" y="2076450"/>
                <a:ext cx="1588" cy="1588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60" name="Freeform 431">
                <a:extLst>
                  <a:ext uri="{FF2B5EF4-FFF2-40B4-BE49-F238E27FC236}">
                    <a16:creationId xmlns:a16="http://schemas.microsoft.com/office/drawing/2014/main" id="{91572157-B046-54C2-CC07-DFBE36CE61A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211513" y="2197100"/>
                <a:ext cx="257175" cy="261938"/>
              </a:xfrm>
              <a:custGeom>
                <a:avLst/>
                <a:gdLst>
                  <a:gd name="T0" fmla="*/ 162 w 162"/>
                  <a:gd name="T1" fmla="*/ 165 h 165"/>
                  <a:gd name="T2" fmla="*/ 161 w 162"/>
                  <a:gd name="T3" fmla="*/ 165 h 165"/>
                  <a:gd name="T4" fmla="*/ 159 w 162"/>
                  <a:gd name="T5" fmla="*/ 164 h 165"/>
                  <a:gd name="T6" fmla="*/ 119 w 162"/>
                  <a:gd name="T7" fmla="*/ 118 h 165"/>
                  <a:gd name="T8" fmla="*/ 114 w 162"/>
                  <a:gd name="T9" fmla="*/ 112 h 165"/>
                  <a:gd name="T10" fmla="*/ 110 w 162"/>
                  <a:gd name="T11" fmla="*/ 110 h 165"/>
                  <a:gd name="T12" fmla="*/ 0 w 162"/>
                  <a:gd name="T13" fmla="*/ 29 h 165"/>
                  <a:gd name="T14" fmla="*/ 0 w 162"/>
                  <a:gd name="T15" fmla="*/ 29 h 165"/>
                  <a:gd name="T16" fmla="*/ 4 w 162"/>
                  <a:gd name="T17" fmla="*/ 29 h 165"/>
                  <a:gd name="T18" fmla="*/ 24 w 162"/>
                  <a:gd name="T19" fmla="*/ 10 h 165"/>
                  <a:gd name="T20" fmla="*/ 24 w 162"/>
                  <a:gd name="T21" fmla="*/ 10 h 165"/>
                  <a:gd name="T22" fmla="*/ 24 w 162"/>
                  <a:gd name="T23" fmla="*/ 7 h 165"/>
                  <a:gd name="T24" fmla="*/ 23 w 162"/>
                  <a:gd name="T25" fmla="*/ 5 h 165"/>
                  <a:gd name="T26" fmla="*/ 22 w 162"/>
                  <a:gd name="T27" fmla="*/ 2 h 165"/>
                  <a:gd name="T28" fmla="*/ 21 w 162"/>
                  <a:gd name="T29" fmla="*/ 0 h 165"/>
                  <a:gd name="T30" fmla="*/ 20 w 162"/>
                  <a:gd name="T31" fmla="*/ 0 h 165"/>
                  <a:gd name="T32" fmla="*/ 23 w 162"/>
                  <a:gd name="T33" fmla="*/ 0 h 165"/>
                  <a:gd name="T34" fmla="*/ 23 w 162"/>
                  <a:gd name="T35" fmla="*/ 0 h 16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162" h="165">
                    <a:moveTo>
                      <a:pt x="162" y="165"/>
                    </a:moveTo>
                    <a:lnTo>
                      <a:pt x="161" y="165"/>
                    </a:lnTo>
                    <a:lnTo>
                      <a:pt x="159" y="164"/>
                    </a:lnTo>
                    <a:moveTo>
                      <a:pt x="119" y="118"/>
                    </a:moveTo>
                    <a:lnTo>
                      <a:pt x="114" y="112"/>
                    </a:lnTo>
                    <a:lnTo>
                      <a:pt x="110" y="110"/>
                    </a:lnTo>
                    <a:moveTo>
                      <a:pt x="0" y="29"/>
                    </a:moveTo>
                    <a:lnTo>
                      <a:pt x="0" y="29"/>
                    </a:lnTo>
                    <a:lnTo>
                      <a:pt x="4" y="29"/>
                    </a:lnTo>
                    <a:moveTo>
                      <a:pt x="24" y="10"/>
                    </a:moveTo>
                    <a:lnTo>
                      <a:pt x="24" y="10"/>
                    </a:lnTo>
                    <a:lnTo>
                      <a:pt x="24" y="7"/>
                    </a:lnTo>
                    <a:lnTo>
                      <a:pt x="23" y="5"/>
                    </a:lnTo>
                    <a:lnTo>
                      <a:pt x="22" y="2"/>
                    </a:lnTo>
                    <a:lnTo>
                      <a:pt x="21" y="0"/>
                    </a:lnTo>
                    <a:lnTo>
                      <a:pt x="20" y="0"/>
                    </a:lnTo>
                    <a:moveTo>
                      <a:pt x="23" y="0"/>
                    </a:moveTo>
                    <a:lnTo>
                      <a:pt x="23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61" name="Freeform 432">
                <a:extLst>
                  <a:ext uri="{FF2B5EF4-FFF2-40B4-BE49-F238E27FC236}">
                    <a16:creationId xmlns:a16="http://schemas.microsoft.com/office/drawing/2014/main" id="{4133DBFF-6F19-74BB-F542-AFA95924220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346450" y="2662238"/>
                <a:ext cx="87313" cy="28575"/>
              </a:xfrm>
              <a:custGeom>
                <a:avLst/>
                <a:gdLst>
                  <a:gd name="T0" fmla="*/ 2 w 55"/>
                  <a:gd name="T1" fmla="*/ 7 h 18"/>
                  <a:gd name="T2" fmla="*/ 0 w 55"/>
                  <a:gd name="T3" fmla="*/ 2 h 18"/>
                  <a:gd name="T4" fmla="*/ 0 w 55"/>
                  <a:gd name="T5" fmla="*/ 0 h 18"/>
                  <a:gd name="T6" fmla="*/ 55 w 55"/>
                  <a:gd name="T7" fmla="*/ 18 h 18"/>
                  <a:gd name="T8" fmla="*/ 53 w 55"/>
                  <a:gd name="T9" fmla="*/ 17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5" h="18">
                    <a:moveTo>
                      <a:pt x="2" y="7"/>
                    </a:moveTo>
                    <a:lnTo>
                      <a:pt x="0" y="2"/>
                    </a:lnTo>
                    <a:lnTo>
                      <a:pt x="0" y="0"/>
                    </a:lnTo>
                    <a:moveTo>
                      <a:pt x="55" y="18"/>
                    </a:moveTo>
                    <a:lnTo>
                      <a:pt x="53" y="1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62" name="Freeform 433">
                <a:extLst>
                  <a:ext uri="{FF2B5EF4-FFF2-40B4-BE49-F238E27FC236}">
                    <a16:creationId xmlns:a16="http://schemas.microsoft.com/office/drawing/2014/main" id="{8EC65C42-C8DF-A65E-B397-9AE5BE7D57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57500" y="3651250"/>
                <a:ext cx="163513" cy="55563"/>
              </a:xfrm>
              <a:custGeom>
                <a:avLst/>
                <a:gdLst>
                  <a:gd name="T0" fmla="*/ 0 w 103"/>
                  <a:gd name="T1" fmla="*/ 30 h 35"/>
                  <a:gd name="T2" fmla="*/ 11 w 103"/>
                  <a:gd name="T3" fmla="*/ 30 h 35"/>
                  <a:gd name="T4" fmla="*/ 15 w 103"/>
                  <a:gd name="T5" fmla="*/ 30 h 35"/>
                  <a:gd name="T6" fmla="*/ 20 w 103"/>
                  <a:gd name="T7" fmla="*/ 30 h 35"/>
                  <a:gd name="T8" fmla="*/ 22 w 103"/>
                  <a:gd name="T9" fmla="*/ 29 h 35"/>
                  <a:gd name="T10" fmla="*/ 25 w 103"/>
                  <a:gd name="T11" fmla="*/ 27 h 35"/>
                  <a:gd name="T12" fmla="*/ 26 w 103"/>
                  <a:gd name="T13" fmla="*/ 27 h 35"/>
                  <a:gd name="T14" fmla="*/ 28 w 103"/>
                  <a:gd name="T15" fmla="*/ 25 h 35"/>
                  <a:gd name="T16" fmla="*/ 29 w 103"/>
                  <a:gd name="T17" fmla="*/ 25 h 35"/>
                  <a:gd name="T18" fmla="*/ 29 w 103"/>
                  <a:gd name="T19" fmla="*/ 24 h 35"/>
                  <a:gd name="T20" fmla="*/ 30 w 103"/>
                  <a:gd name="T21" fmla="*/ 24 h 35"/>
                  <a:gd name="T22" fmla="*/ 31 w 103"/>
                  <a:gd name="T23" fmla="*/ 24 h 35"/>
                  <a:gd name="T24" fmla="*/ 32 w 103"/>
                  <a:gd name="T25" fmla="*/ 24 h 35"/>
                  <a:gd name="T26" fmla="*/ 35 w 103"/>
                  <a:gd name="T27" fmla="*/ 25 h 35"/>
                  <a:gd name="T28" fmla="*/ 37 w 103"/>
                  <a:gd name="T29" fmla="*/ 26 h 35"/>
                  <a:gd name="T30" fmla="*/ 38 w 103"/>
                  <a:gd name="T31" fmla="*/ 25 h 35"/>
                  <a:gd name="T32" fmla="*/ 38 w 103"/>
                  <a:gd name="T33" fmla="*/ 24 h 35"/>
                  <a:gd name="T34" fmla="*/ 39 w 103"/>
                  <a:gd name="T35" fmla="*/ 23 h 35"/>
                  <a:gd name="T36" fmla="*/ 39 w 103"/>
                  <a:gd name="T37" fmla="*/ 20 h 35"/>
                  <a:gd name="T38" fmla="*/ 40 w 103"/>
                  <a:gd name="T39" fmla="*/ 18 h 35"/>
                  <a:gd name="T40" fmla="*/ 41 w 103"/>
                  <a:gd name="T41" fmla="*/ 17 h 35"/>
                  <a:gd name="T42" fmla="*/ 43 w 103"/>
                  <a:gd name="T43" fmla="*/ 15 h 35"/>
                  <a:gd name="T44" fmla="*/ 47 w 103"/>
                  <a:gd name="T45" fmla="*/ 11 h 35"/>
                  <a:gd name="T46" fmla="*/ 54 w 103"/>
                  <a:gd name="T47" fmla="*/ 3 h 35"/>
                  <a:gd name="T48" fmla="*/ 56 w 103"/>
                  <a:gd name="T49" fmla="*/ 1 h 35"/>
                  <a:gd name="T50" fmla="*/ 57 w 103"/>
                  <a:gd name="T51" fmla="*/ 0 h 35"/>
                  <a:gd name="T52" fmla="*/ 58 w 103"/>
                  <a:gd name="T53" fmla="*/ 0 h 35"/>
                  <a:gd name="T54" fmla="*/ 59 w 103"/>
                  <a:gd name="T55" fmla="*/ 0 h 35"/>
                  <a:gd name="T56" fmla="*/ 59 w 103"/>
                  <a:gd name="T57" fmla="*/ 0 h 35"/>
                  <a:gd name="T58" fmla="*/ 60 w 103"/>
                  <a:gd name="T59" fmla="*/ 0 h 35"/>
                  <a:gd name="T60" fmla="*/ 61 w 103"/>
                  <a:gd name="T61" fmla="*/ 0 h 35"/>
                  <a:gd name="T62" fmla="*/ 61 w 103"/>
                  <a:gd name="T63" fmla="*/ 1 h 35"/>
                  <a:gd name="T64" fmla="*/ 61 w 103"/>
                  <a:gd name="T65" fmla="*/ 3 h 35"/>
                  <a:gd name="T66" fmla="*/ 62 w 103"/>
                  <a:gd name="T67" fmla="*/ 4 h 35"/>
                  <a:gd name="T68" fmla="*/ 61 w 103"/>
                  <a:gd name="T69" fmla="*/ 5 h 35"/>
                  <a:gd name="T70" fmla="*/ 60 w 103"/>
                  <a:gd name="T71" fmla="*/ 8 h 35"/>
                  <a:gd name="T72" fmla="*/ 60 w 103"/>
                  <a:gd name="T73" fmla="*/ 9 h 35"/>
                  <a:gd name="T74" fmla="*/ 60 w 103"/>
                  <a:gd name="T75" fmla="*/ 10 h 35"/>
                  <a:gd name="T76" fmla="*/ 61 w 103"/>
                  <a:gd name="T77" fmla="*/ 11 h 35"/>
                  <a:gd name="T78" fmla="*/ 62 w 103"/>
                  <a:gd name="T79" fmla="*/ 13 h 35"/>
                  <a:gd name="T80" fmla="*/ 63 w 103"/>
                  <a:gd name="T81" fmla="*/ 13 h 35"/>
                  <a:gd name="T82" fmla="*/ 67 w 103"/>
                  <a:gd name="T83" fmla="*/ 15 h 35"/>
                  <a:gd name="T84" fmla="*/ 68 w 103"/>
                  <a:gd name="T85" fmla="*/ 15 h 35"/>
                  <a:gd name="T86" fmla="*/ 74 w 103"/>
                  <a:gd name="T87" fmla="*/ 18 h 35"/>
                  <a:gd name="T88" fmla="*/ 77 w 103"/>
                  <a:gd name="T89" fmla="*/ 20 h 35"/>
                  <a:gd name="T90" fmla="*/ 85 w 103"/>
                  <a:gd name="T91" fmla="*/ 23 h 35"/>
                  <a:gd name="T92" fmla="*/ 101 w 103"/>
                  <a:gd name="T93" fmla="*/ 31 h 35"/>
                  <a:gd name="T94" fmla="*/ 102 w 103"/>
                  <a:gd name="T95" fmla="*/ 33 h 35"/>
                  <a:gd name="T96" fmla="*/ 103 w 103"/>
                  <a:gd name="T97" fmla="*/ 35 h 3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</a:cxnLst>
                <a:rect l="0" t="0" r="r" b="b"/>
                <a:pathLst>
                  <a:path w="103" h="35">
                    <a:moveTo>
                      <a:pt x="0" y="30"/>
                    </a:moveTo>
                    <a:lnTo>
                      <a:pt x="11" y="30"/>
                    </a:lnTo>
                    <a:lnTo>
                      <a:pt x="15" y="30"/>
                    </a:lnTo>
                    <a:lnTo>
                      <a:pt x="20" y="30"/>
                    </a:lnTo>
                    <a:lnTo>
                      <a:pt x="22" y="29"/>
                    </a:lnTo>
                    <a:lnTo>
                      <a:pt x="25" y="27"/>
                    </a:lnTo>
                    <a:lnTo>
                      <a:pt x="26" y="27"/>
                    </a:lnTo>
                    <a:lnTo>
                      <a:pt x="28" y="25"/>
                    </a:lnTo>
                    <a:lnTo>
                      <a:pt x="29" y="25"/>
                    </a:lnTo>
                    <a:lnTo>
                      <a:pt x="29" y="24"/>
                    </a:lnTo>
                    <a:lnTo>
                      <a:pt x="30" y="24"/>
                    </a:lnTo>
                    <a:lnTo>
                      <a:pt x="31" y="24"/>
                    </a:lnTo>
                    <a:lnTo>
                      <a:pt x="32" y="24"/>
                    </a:lnTo>
                    <a:lnTo>
                      <a:pt x="35" y="25"/>
                    </a:lnTo>
                    <a:lnTo>
                      <a:pt x="37" y="26"/>
                    </a:lnTo>
                    <a:lnTo>
                      <a:pt x="38" y="25"/>
                    </a:lnTo>
                    <a:lnTo>
                      <a:pt x="38" y="24"/>
                    </a:lnTo>
                    <a:lnTo>
                      <a:pt x="39" y="23"/>
                    </a:lnTo>
                    <a:lnTo>
                      <a:pt x="39" y="20"/>
                    </a:lnTo>
                    <a:lnTo>
                      <a:pt x="40" y="18"/>
                    </a:lnTo>
                    <a:lnTo>
                      <a:pt x="41" y="17"/>
                    </a:lnTo>
                    <a:lnTo>
                      <a:pt x="43" y="15"/>
                    </a:lnTo>
                    <a:lnTo>
                      <a:pt x="47" y="11"/>
                    </a:lnTo>
                    <a:lnTo>
                      <a:pt x="54" y="3"/>
                    </a:lnTo>
                    <a:lnTo>
                      <a:pt x="56" y="1"/>
                    </a:lnTo>
                    <a:lnTo>
                      <a:pt x="57" y="0"/>
                    </a:lnTo>
                    <a:lnTo>
                      <a:pt x="58" y="0"/>
                    </a:lnTo>
                    <a:lnTo>
                      <a:pt x="59" y="0"/>
                    </a:lnTo>
                    <a:lnTo>
                      <a:pt x="59" y="0"/>
                    </a:lnTo>
                    <a:lnTo>
                      <a:pt x="60" y="0"/>
                    </a:lnTo>
                    <a:lnTo>
                      <a:pt x="61" y="0"/>
                    </a:lnTo>
                    <a:lnTo>
                      <a:pt x="61" y="1"/>
                    </a:lnTo>
                    <a:lnTo>
                      <a:pt x="61" y="3"/>
                    </a:lnTo>
                    <a:lnTo>
                      <a:pt x="62" y="4"/>
                    </a:lnTo>
                    <a:lnTo>
                      <a:pt x="61" y="5"/>
                    </a:lnTo>
                    <a:lnTo>
                      <a:pt x="60" y="8"/>
                    </a:lnTo>
                    <a:lnTo>
                      <a:pt x="60" y="9"/>
                    </a:lnTo>
                    <a:lnTo>
                      <a:pt x="60" y="10"/>
                    </a:lnTo>
                    <a:lnTo>
                      <a:pt x="61" y="11"/>
                    </a:lnTo>
                    <a:lnTo>
                      <a:pt x="62" y="13"/>
                    </a:lnTo>
                    <a:lnTo>
                      <a:pt x="63" y="13"/>
                    </a:lnTo>
                    <a:lnTo>
                      <a:pt x="67" y="15"/>
                    </a:lnTo>
                    <a:lnTo>
                      <a:pt x="68" y="15"/>
                    </a:lnTo>
                    <a:lnTo>
                      <a:pt x="74" y="18"/>
                    </a:lnTo>
                    <a:lnTo>
                      <a:pt x="77" y="20"/>
                    </a:lnTo>
                    <a:lnTo>
                      <a:pt x="85" y="23"/>
                    </a:lnTo>
                    <a:lnTo>
                      <a:pt x="101" y="31"/>
                    </a:lnTo>
                    <a:lnTo>
                      <a:pt x="102" y="33"/>
                    </a:lnTo>
                    <a:lnTo>
                      <a:pt x="103" y="3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63" name="Freeform 434">
                <a:extLst>
                  <a:ext uri="{FF2B5EF4-FFF2-40B4-BE49-F238E27FC236}">
                    <a16:creationId xmlns:a16="http://schemas.microsoft.com/office/drawing/2014/main" id="{5A2B1709-1B84-69A7-41B3-B09BD0C6D58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38450" y="3305175"/>
                <a:ext cx="150813" cy="41275"/>
              </a:xfrm>
              <a:custGeom>
                <a:avLst/>
                <a:gdLst>
                  <a:gd name="T0" fmla="*/ 0 w 95"/>
                  <a:gd name="T1" fmla="*/ 0 h 26"/>
                  <a:gd name="T2" fmla="*/ 2 w 95"/>
                  <a:gd name="T3" fmla="*/ 0 h 26"/>
                  <a:gd name="T4" fmla="*/ 5 w 95"/>
                  <a:gd name="T5" fmla="*/ 1 h 26"/>
                  <a:gd name="T6" fmla="*/ 8 w 95"/>
                  <a:gd name="T7" fmla="*/ 3 h 26"/>
                  <a:gd name="T8" fmla="*/ 14 w 95"/>
                  <a:gd name="T9" fmla="*/ 7 h 26"/>
                  <a:gd name="T10" fmla="*/ 41 w 95"/>
                  <a:gd name="T11" fmla="*/ 17 h 26"/>
                  <a:gd name="T12" fmla="*/ 42 w 95"/>
                  <a:gd name="T13" fmla="*/ 18 h 26"/>
                  <a:gd name="T14" fmla="*/ 43 w 95"/>
                  <a:gd name="T15" fmla="*/ 19 h 26"/>
                  <a:gd name="T16" fmla="*/ 48 w 95"/>
                  <a:gd name="T17" fmla="*/ 25 h 26"/>
                  <a:gd name="T18" fmla="*/ 49 w 95"/>
                  <a:gd name="T19" fmla="*/ 25 h 26"/>
                  <a:gd name="T20" fmla="*/ 50 w 95"/>
                  <a:gd name="T21" fmla="*/ 25 h 26"/>
                  <a:gd name="T22" fmla="*/ 51 w 95"/>
                  <a:gd name="T23" fmla="*/ 26 h 26"/>
                  <a:gd name="T24" fmla="*/ 53 w 95"/>
                  <a:gd name="T25" fmla="*/ 26 h 26"/>
                  <a:gd name="T26" fmla="*/ 64 w 95"/>
                  <a:gd name="T27" fmla="*/ 25 h 26"/>
                  <a:gd name="T28" fmla="*/ 73 w 95"/>
                  <a:gd name="T29" fmla="*/ 22 h 26"/>
                  <a:gd name="T30" fmla="*/ 88 w 95"/>
                  <a:gd name="T31" fmla="*/ 15 h 26"/>
                  <a:gd name="T32" fmla="*/ 89 w 95"/>
                  <a:gd name="T33" fmla="*/ 15 h 26"/>
                  <a:gd name="T34" fmla="*/ 92 w 95"/>
                  <a:gd name="T35" fmla="*/ 15 h 26"/>
                  <a:gd name="T36" fmla="*/ 93 w 95"/>
                  <a:gd name="T37" fmla="*/ 15 h 26"/>
                  <a:gd name="T38" fmla="*/ 95 w 95"/>
                  <a:gd name="T39" fmla="*/ 15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</a:cxnLst>
                <a:rect l="0" t="0" r="r" b="b"/>
                <a:pathLst>
                  <a:path w="95" h="26">
                    <a:moveTo>
                      <a:pt x="0" y="0"/>
                    </a:moveTo>
                    <a:lnTo>
                      <a:pt x="2" y="0"/>
                    </a:lnTo>
                    <a:lnTo>
                      <a:pt x="5" y="1"/>
                    </a:lnTo>
                    <a:lnTo>
                      <a:pt x="8" y="3"/>
                    </a:lnTo>
                    <a:lnTo>
                      <a:pt x="14" y="7"/>
                    </a:lnTo>
                    <a:lnTo>
                      <a:pt x="41" y="17"/>
                    </a:lnTo>
                    <a:lnTo>
                      <a:pt x="42" y="18"/>
                    </a:lnTo>
                    <a:lnTo>
                      <a:pt x="43" y="19"/>
                    </a:lnTo>
                    <a:lnTo>
                      <a:pt x="48" y="25"/>
                    </a:lnTo>
                    <a:lnTo>
                      <a:pt x="49" y="25"/>
                    </a:lnTo>
                    <a:lnTo>
                      <a:pt x="50" y="25"/>
                    </a:lnTo>
                    <a:lnTo>
                      <a:pt x="51" y="26"/>
                    </a:lnTo>
                    <a:lnTo>
                      <a:pt x="53" y="26"/>
                    </a:lnTo>
                    <a:lnTo>
                      <a:pt x="64" y="25"/>
                    </a:lnTo>
                    <a:lnTo>
                      <a:pt x="73" y="22"/>
                    </a:lnTo>
                    <a:lnTo>
                      <a:pt x="88" y="15"/>
                    </a:lnTo>
                    <a:lnTo>
                      <a:pt x="89" y="15"/>
                    </a:lnTo>
                    <a:lnTo>
                      <a:pt x="92" y="15"/>
                    </a:lnTo>
                    <a:lnTo>
                      <a:pt x="93" y="15"/>
                    </a:lnTo>
                    <a:lnTo>
                      <a:pt x="95" y="1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64" name="Freeform 435">
                <a:extLst>
                  <a:ext uri="{FF2B5EF4-FFF2-40B4-BE49-F238E27FC236}">
                    <a16:creationId xmlns:a16="http://schemas.microsoft.com/office/drawing/2014/main" id="{49DCCA91-E9A2-877E-78AC-8A100967F5DB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706813" y="1857375"/>
                <a:ext cx="254000" cy="50800"/>
              </a:xfrm>
              <a:custGeom>
                <a:avLst/>
                <a:gdLst>
                  <a:gd name="T0" fmla="*/ 36 w 160"/>
                  <a:gd name="T1" fmla="*/ 11 h 32"/>
                  <a:gd name="T2" fmla="*/ 40 w 160"/>
                  <a:gd name="T3" fmla="*/ 8 h 32"/>
                  <a:gd name="T4" fmla="*/ 41 w 160"/>
                  <a:gd name="T5" fmla="*/ 7 h 32"/>
                  <a:gd name="T6" fmla="*/ 37 w 160"/>
                  <a:gd name="T7" fmla="*/ 4 h 32"/>
                  <a:gd name="T8" fmla="*/ 35 w 160"/>
                  <a:gd name="T9" fmla="*/ 1 h 32"/>
                  <a:gd name="T10" fmla="*/ 33 w 160"/>
                  <a:gd name="T11" fmla="*/ 0 h 32"/>
                  <a:gd name="T12" fmla="*/ 32 w 160"/>
                  <a:gd name="T13" fmla="*/ 5 h 32"/>
                  <a:gd name="T14" fmla="*/ 30 w 160"/>
                  <a:gd name="T15" fmla="*/ 7 h 32"/>
                  <a:gd name="T16" fmla="*/ 27 w 160"/>
                  <a:gd name="T17" fmla="*/ 10 h 32"/>
                  <a:gd name="T18" fmla="*/ 23 w 160"/>
                  <a:gd name="T19" fmla="*/ 12 h 32"/>
                  <a:gd name="T20" fmla="*/ 20 w 160"/>
                  <a:gd name="T21" fmla="*/ 13 h 32"/>
                  <a:gd name="T22" fmla="*/ 13 w 160"/>
                  <a:gd name="T23" fmla="*/ 17 h 32"/>
                  <a:gd name="T24" fmla="*/ 4 w 160"/>
                  <a:gd name="T25" fmla="*/ 24 h 32"/>
                  <a:gd name="T26" fmla="*/ 0 w 160"/>
                  <a:gd name="T27" fmla="*/ 27 h 32"/>
                  <a:gd name="T28" fmla="*/ 0 w 160"/>
                  <a:gd name="T29" fmla="*/ 29 h 32"/>
                  <a:gd name="T30" fmla="*/ 0 w 160"/>
                  <a:gd name="T31" fmla="*/ 32 h 32"/>
                  <a:gd name="T32" fmla="*/ 60 w 160"/>
                  <a:gd name="T33" fmla="*/ 20 h 32"/>
                  <a:gd name="T34" fmla="*/ 57 w 160"/>
                  <a:gd name="T35" fmla="*/ 19 h 32"/>
                  <a:gd name="T36" fmla="*/ 48 w 160"/>
                  <a:gd name="T37" fmla="*/ 17 h 32"/>
                  <a:gd name="T38" fmla="*/ 44 w 160"/>
                  <a:gd name="T39" fmla="*/ 16 h 32"/>
                  <a:gd name="T40" fmla="*/ 42 w 160"/>
                  <a:gd name="T41" fmla="*/ 16 h 32"/>
                  <a:gd name="T42" fmla="*/ 40 w 160"/>
                  <a:gd name="T43" fmla="*/ 20 h 32"/>
                  <a:gd name="T44" fmla="*/ 33 w 160"/>
                  <a:gd name="T45" fmla="*/ 23 h 32"/>
                  <a:gd name="T46" fmla="*/ 30 w 160"/>
                  <a:gd name="T47" fmla="*/ 26 h 32"/>
                  <a:gd name="T48" fmla="*/ 28 w 160"/>
                  <a:gd name="T49" fmla="*/ 26 h 32"/>
                  <a:gd name="T50" fmla="*/ 26 w 160"/>
                  <a:gd name="T51" fmla="*/ 25 h 32"/>
                  <a:gd name="T52" fmla="*/ 27 w 160"/>
                  <a:gd name="T53" fmla="*/ 22 h 32"/>
                  <a:gd name="T54" fmla="*/ 30 w 160"/>
                  <a:gd name="T55" fmla="*/ 19 h 32"/>
                  <a:gd name="T56" fmla="*/ 160 w 160"/>
                  <a:gd name="T57" fmla="*/ 21 h 32"/>
                  <a:gd name="T58" fmla="*/ 155 w 160"/>
                  <a:gd name="T59" fmla="*/ 18 h 32"/>
                  <a:gd name="T60" fmla="*/ 152 w 160"/>
                  <a:gd name="T61" fmla="*/ 17 h 32"/>
                  <a:gd name="T62" fmla="*/ 150 w 160"/>
                  <a:gd name="T63" fmla="*/ 17 h 32"/>
                  <a:gd name="T64" fmla="*/ 145 w 160"/>
                  <a:gd name="T65" fmla="*/ 18 h 32"/>
                  <a:gd name="T66" fmla="*/ 142 w 160"/>
                  <a:gd name="T67" fmla="*/ 17 h 32"/>
                  <a:gd name="T68" fmla="*/ 137 w 160"/>
                  <a:gd name="T69" fmla="*/ 20 h 32"/>
                  <a:gd name="T70" fmla="*/ 133 w 160"/>
                  <a:gd name="T71" fmla="*/ 23 h 32"/>
                  <a:gd name="T72" fmla="*/ 131 w 160"/>
                  <a:gd name="T73" fmla="*/ 24 h 32"/>
                  <a:gd name="T74" fmla="*/ 128 w 160"/>
                  <a:gd name="T75" fmla="*/ 24 h 32"/>
                  <a:gd name="T76" fmla="*/ 122 w 160"/>
                  <a:gd name="T77" fmla="*/ 22 h 32"/>
                  <a:gd name="T78" fmla="*/ 120 w 160"/>
                  <a:gd name="T79" fmla="*/ 25 h 32"/>
                  <a:gd name="T80" fmla="*/ 118 w 160"/>
                  <a:gd name="T81" fmla="*/ 24 h 32"/>
                  <a:gd name="T82" fmla="*/ 117 w 160"/>
                  <a:gd name="T83" fmla="*/ 20 h 32"/>
                  <a:gd name="T84" fmla="*/ 115 w 160"/>
                  <a:gd name="T85" fmla="*/ 19 h 32"/>
                  <a:gd name="T86" fmla="*/ 107 w 160"/>
                  <a:gd name="T87" fmla="*/ 18 h 32"/>
                  <a:gd name="T88" fmla="*/ 104 w 160"/>
                  <a:gd name="T89" fmla="*/ 19 h 32"/>
                  <a:gd name="T90" fmla="*/ 99 w 160"/>
                  <a:gd name="T91" fmla="*/ 19 h 32"/>
                  <a:gd name="T92" fmla="*/ 95 w 160"/>
                  <a:gd name="T93" fmla="*/ 20 h 32"/>
                  <a:gd name="T94" fmla="*/ 89 w 160"/>
                  <a:gd name="T95" fmla="*/ 19 h 32"/>
                  <a:gd name="T96" fmla="*/ 87 w 160"/>
                  <a:gd name="T97" fmla="*/ 19 h 32"/>
                  <a:gd name="T98" fmla="*/ 85 w 160"/>
                  <a:gd name="T99" fmla="*/ 23 h 32"/>
                  <a:gd name="T100" fmla="*/ 83 w 160"/>
                  <a:gd name="T101" fmla="*/ 27 h 32"/>
                  <a:gd name="T102" fmla="*/ 79 w 160"/>
                  <a:gd name="T103" fmla="*/ 26 h 32"/>
                  <a:gd name="T104" fmla="*/ 76 w 160"/>
                  <a:gd name="T105" fmla="*/ 25 h 32"/>
                  <a:gd name="T106" fmla="*/ 75 w 160"/>
                  <a:gd name="T107" fmla="*/ 23 h 32"/>
                  <a:gd name="T108" fmla="*/ 69 w 160"/>
                  <a:gd name="T109" fmla="*/ 21 h 32"/>
                  <a:gd name="T110" fmla="*/ 67 w 160"/>
                  <a:gd name="T111" fmla="*/ 24 h 32"/>
                  <a:gd name="T112" fmla="*/ 66 w 160"/>
                  <a:gd name="T113" fmla="*/ 26 h 32"/>
                  <a:gd name="T114" fmla="*/ 64 w 160"/>
                  <a:gd name="T115" fmla="*/ 26 h 32"/>
                  <a:gd name="T116" fmla="*/ 63 w 160"/>
                  <a:gd name="T117" fmla="*/ 22 h 32"/>
                  <a:gd name="T118" fmla="*/ 62 w 160"/>
                  <a:gd name="T119" fmla="*/ 21 h 3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  <a:cxn ang="0">
                    <a:pos x="T56" y="T57"/>
                  </a:cxn>
                  <a:cxn ang="0">
                    <a:pos x="T58" y="T59"/>
                  </a:cxn>
                  <a:cxn ang="0">
                    <a:pos x="T60" y="T61"/>
                  </a:cxn>
                  <a:cxn ang="0">
                    <a:pos x="T62" y="T63"/>
                  </a:cxn>
                  <a:cxn ang="0">
                    <a:pos x="T64" y="T65"/>
                  </a:cxn>
                  <a:cxn ang="0">
                    <a:pos x="T66" y="T67"/>
                  </a:cxn>
                  <a:cxn ang="0">
                    <a:pos x="T68" y="T69"/>
                  </a:cxn>
                  <a:cxn ang="0">
                    <a:pos x="T70" y="T71"/>
                  </a:cxn>
                  <a:cxn ang="0">
                    <a:pos x="T72" y="T73"/>
                  </a:cxn>
                  <a:cxn ang="0">
                    <a:pos x="T74" y="T75"/>
                  </a:cxn>
                  <a:cxn ang="0">
                    <a:pos x="T76" y="T77"/>
                  </a:cxn>
                  <a:cxn ang="0">
                    <a:pos x="T78" y="T79"/>
                  </a:cxn>
                  <a:cxn ang="0">
                    <a:pos x="T80" y="T81"/>
                  </a:cxn>
                  <a:cxn ang="0">
                    <a:pos x="T82" y="T83"/>
                  </a:cxn>
                  <a:cxn ang="0">
                    <a:pos x="T84" y="T85"/>
                  </a:cxn>
                  <a:cxn ang="0">
                    <a:pos x="T86" y="T87"/>
                  </a:cxn>
                  <a:cxn ang="0">
                    <a:pos x="T88" y="T89"/>
                  </a:cxn>
                  <a:cxn ang="0">
                    <a:pos x="T90" y="T91"/>
                  </a:cxn>
                  <a:cxn ang="0">
                    <a:pos x="T92" y="T93"/>
                  </a:cxn>
                  <a:cxn ang="0">
                    <a:pos x="T94" y="T95"/>
                  </a:cxn>
                  <a:cxn ang="0">
                    <a:pos x="T96" y="T97"/>
                  </a:cxn>
                  <a:cxn ang="0">
                    <a:pos x="T98" y="T99"/>
                  </a:cxn>
                  <a:cxn ang="0">
                    <a:pos x="T100" y="T101"/>
                  </a:cxn>
                  <a:cxn ang="0">
                    <a:pos x="T102" y="T103"/>
                  </a:cxn>
                  <a:cxn ang="0">
                    <a:pos x="T104" y="T105"/>
                  </a:cxn>
                  <a:cxn ang="0">
                    <a:pos x="T106" y="T107"/>
                  </a:cxn>
                  <a:cxn ang="0">
                    <a:pos x="T108" y="T109"/>
                  </a:cxn>
                  <a:cxn ang="0">
                    <a:pos x="T110" y="T111"/>
                  </a:cxn>
                  <a:cxn ang="0">
                    <a:pos x="T112" y="T113"/>
                  </a:cxn>
                  <a:cxn ang="0">
                    <a:pos x="T114" y="T115"/>
                  </a:cxn>
                  <a:cxn ang="0">
                    <a:pos x="T116" y="T117"/>
                  </a:cxn>
                  <a:cxn ang="0">
                    <a:pos x="T118" y="T119"/>
                  </a:cxn>
                </a:cxnLst>
                <a:rect l="0" t="0" r="r" b="b"/>
                <a:pathLst>
                  <a:path w="160" h="32">
                    <a:moveTo>
                      <a:pt x="36" y="11"/>
                    </a:moveTo>
                    <a:lnTo>
                      <a:pt x="40" y="8"/>
                    </a:lnTo>
                    <a:lnTo>
                      <a:pt x="41" y="7"/>
                    </a:lnTo>
                    <a:lnTo>
                      <a:pt x="37" y="4"/>
                    </a:lnTo>
                    <a:lnTo>
                      <a:pt x="35" y="1"/>
                    </a:lnTo>
                    <a:lnTo>
                      <a:pt x="33" y="0"/>
                    </a:lnTo>
                    <a:lnTo>
                      <a:pt x="32" y="5"/>
                    </a:lnTo>
                    <a:lnTo>
                      <a:pt x="30" y="7"/>
                    </a:lnTo>
                    <a:lnTo>
                      <a:pt x="27" y="10"/>
                    </a:lnTo>
                    <a:lnTo>
                      <a:pt x="23" y="12"/>
                    </a:lnTo>
                    <a:lnTo>
                      <a:pt x="20" y="13"/>
                    </a:lnTo>
                    <a:lnTo>
                      <a:pt x="13" y="17"/>
                    </a:lnTo>
                    <a:lnTo>
                      <a:pt x="4" y="24"/>
                    </a:lnTo>
                    <a:lnTo>
                      <a:pt x="0" y="27"/>
                    </a:lnTo>
                    <a:lnTo>
                      <a:pt x="0" y="29"/>
                    </a:lnTo>
                    <a:lnTo>
                      <a:pt x="0" y="32"/>
                    </a:lnTo>
                    <a:moveTo>
                      <a:pt x="60" y="20"/>
                    </a:moveTo>
                    <a:lnTo>
                      <a:pt x="57" y="19"/>
                    </a:lnTo>
                    <a:lnTo>
                      <a:pt x="48" y="17"/>
                    </a:lnTo>
                    <a:lnTo>
                      <a:pt x="44" y="16"/>
                    </a:lnTo>
                    <a:lnTo>
                      <a:pt x="42" y="16"/>
                    </a:lnTo>
                    <a:lnTo>
                      <a:pt x="40" y="20"/>
                    </a:lnTo>
                    <a:lnTo>
                      <a:pt x="33" y="23"/>
                    </a:lnTo>
                    <a:lnTo>
                      <a:pt x="30" y="26"/>
                    </a:lnTo>
                    <a:lnTo>
                      <a:pt x="28" y="26"/>
                    </a:lnTo>
                    <a:lnTo>
                      <a:pt x="26" y="25"/>
                    </a:lnTo>
                    <a:lnTo>
                      <a:pt x="27" y="22"/>
                    </a:lnTo>
                    <a:lnTo>
                      <a:pt x="30" y="19"/>
                    </a:lnTo>
                    <a:moveTo>
                      <a:pt x="160" y="21"/>
                    </a:moveTo>
                    <a:lnTo>
                      <a:pt x="155" y="18"/>
                    </a:lnTo>
                    <a:lnTo>
                      <a:pt x="152" y="17"/>
                    </a:lnTo>
                    <a:lnTo>
                      <a:pt x="150" y="17"/>
                    </a:lnTo>
                    <a:lnTo>
                      <a:pt x="145" y="18"/>
                    </a:lnTo>
                    <a:lnTo>
                      <a:pt x="142" y="17"/>
                    </a:lnTo>
                    <a:lnTo>
                      <a:pt x="137" y="20"/>
                    </a:lnTo>
                    <a:lnTo>
                      <a:pt x="133" y="23"/>
                    </a:lnTo>
                    <a:lnTo>
                      <a:pt x="131" y="24"/>
                    </a:lnTo>
                    <a:lnTo>
                      <a:pt x="128" y="24"/>
                    </a:lnTo>
                    <a:lnTo>
                      <a:pt x="122" y="22"/>
                    </a:lnTo>
                    <a:lnTo>
                      <a:pt x="120" y="25"/>
                    </a:lnTo>
                    <a:lnTo>
                      <a:pt x="118" y="24"/>
                    </a:lnTo>
                    <a:lnTo>
                      <a:pt x="117" y="20"/>
                    </a:lnTo>
                    <a:lnTo>
                      <a:pt x="115" y="19"/>
                    </a:lnTo>
                    <a:lnTo>
                      <a:pt x="107" y="18"/>
                    </a:lnTo>
                    <a:lnTo>
                      <a:pt x="104" y="19"/>
                    </a:lnTo>
                    <a:lnTo>
                      <a:pt x="99" y="19"/>
                    </a:lnTo>
                    <a:lnTo>
                      <a:pt x="95" y="20"/>
                    </a:lnTo>
                    <a:lnTo>
                      <a:pt x="89" y="19"/>
                    </a:lnTo>
                    <a:lnTo>
                      <a:pt x="87" y="19"/>
                    </a:lnTo>
                    <a:lnTo>
                      <a:pt x="85" y="23"/>
                    </a:lnTo>
                    <a:lnTo>
                      <a:pt x="83" y="27"/>
                    </a:lnTo>
                    <a:lnTo>
                      <a:pt x="79" y="26"/>
                    </a:lnTo>
                    <a:lnTo>
                      <a:pt x="76" y="25"/>
                    </a:lnTo>
                    <a:lnTo>
                      <a:pt x="75" y="23"/>
                    </a:lnTo>
                    <a:lnTo>
                      <a:pt x="69" y="21"/>
                    </a:lnTo>
                    <a:lnTo>
                      <a:pt x="67" y="24"/>
                    </a:lnTo>
                    <a:lnTo>
                      <a:pt x="66" y="26"/>
                    </a:lnTo>
                    <a:lnTo>
                      <a:pt x="64" y="26"/>
                    </a:lnTo>
                    <a:lnTo>
                      <a:pt x="63" y="22"/>
                    </a:lnTo>
                    <a:lnTo>
                      <a:pt x="62" y="2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65" name="Freeform 436">
                <a:extLst>
                  <a:ext uri="{FF2B5EF4-FFF2-40B4-BE49-F238E27FC236}">
                    <a16:creationId xmlns:a16="http://schemas.microsoft.com/office/drawing/2014/main" id="{352B5826-8381-F94C-BF28-4B05A8673C53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683000" y="1906588"/>
                <a:ext cx="23813" cy="61913"/>
              </a:xfrm>
              <a:custGeom>
                <a:avLst/>
                <a:gdLst>
                  <a:gd name="T0" fmla="*/ 15 w 15"/>
                  <a:gd name="T1" fmla="*/ 1 h 39"/>
                  <a:gd name="T2" fmla="*/ 12 w 15"/>
                  <a:gd name="T3" fmla="*/ 2 h 39"/>
                  <a:gd name="T4" fmla="*/ 11 w 15"/>
                  <a:gd name="T5" fmla="*/ 0 h 39"/>
                  <a:gd name="T6" fmla="*/ 9 w 15"/>
                  <a:gd name="T7" fmla="*/ 0 h 39"/>
                  <a:gd name="T8" fmla="*/ 7 w 15"/>
                  <a:gd name="T9" fmla="*/ 2 h 39"/>
                  <a:gd name="T10" fmla="*/ 2 w 15"/>
                  <a:gd name="T11" fmla="*/ 4 h 39"/>
                  <a:gd name="T12" fmla="*/ 0 w 15"/>
                  <a:gd name="T13" fmla="*/ 4 h 39"/>
                  <a:gd name="T14" fmla="*/ 0 w 15"/>
                  <a:gd name="T15" fmla="*/ 4 h 39"/>
                  <a:gd name="T16" fmla="*/ 2 w 15"/>
                  <a:gd name="T17" fmla="*/ 12 h 39"/>
                  <a:gd name="T18" fmla="*/ 4 w 15"/>
                  <a:gd name="T19" fmla="*/ 19 h 39"/>
                  <a:gd name="T20" fmla="*/ 7 w 15"/>
                  <a:gd name="T21" fmla="*/ 23 h 39"/>
                  <a:gd name="T22" fmla="*/ 8 w 15"/>
                  <a:gd name="T23" fmla="*/ 23 h 39"/>
                  <a:gd name="T24" fmla="*/ 9 w 15"/>
                  <a:gd name="T25" fmla="*/ 31 h 39"/>
                  <a:gd name="T26" fmla="*/ 8 w 15"/>
                  <a:gd name="T27" fmla="*/ 35 h 39"/>
                  <a:gd name="T28" fmla="*/ 5 w 15"/>
                  <a:gd name="T29" fmla="*/ 39 h 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15" h="39">
                    <a:moveTo>
                      <a:pt x="15" y="1"/>
                    </a:moveTo>
                    <a:lnTo>
                      <a:pt x="12" y="2"/>
                    </a:lnTo>
                    <a:lnTo>
                      <a:pt x="11" y="0"/>
                    </a:lnTo>
                    <a:lnTo>
                      <a:pt x="9" y="0"/>
                    </a:lnTo>
                    <a:lnTo>
                      <a:pt x="7" y="2"/>
                    </a:lnTo>
                    <a:lnTo>
                      <a:pt x="2" y="4"/>
                    </a:lnTo>
                    <a:lnTo>
                      <a:pt x="0" y="4"/>
                    </a:lnTo>
                    <a:lnTo>
                      <a:pt x="0" y="4"/>
                    </a:lnTo>
                    <a:lnTo>
                      <a:pt x="2" y="12"/>
                    </a:lnTo>
                    <a:lnTo>
                      <a:pt x="4" y="19"/>
                    </a:lnTo>
                    <a:lnTo>
                      <a:pt x="7" y="23"/>
                    </a:lnTo>
                    <a:moveTo>
                      <a:pt x="8" y="23"/>
                    </a:moveTo>
                    <a:lnTo>
                      <a:pt x="9" y="31"/>
                    </a:lnTo>
                    <a:lnTo>
                      <a:pt x="8" y="35"/>
                    </a:lnTo>
                    <a:lnTo>
                      <a:pt x="5" y="3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66" name="Freeform 437">
                <a:extLst>
                  <a:ext uri="{FF2B5EF4-FFF2-40B4-BE49-F238E27FC236}">
                    <a16:creationId xmlns:a16="http://schemas.microsoft.com/office/drawing/2014/main" id="{AFCC69ED-C81F-6384-1D57-DBC2ED7FAFE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81425" y="2081213"/>
                <a:ext cx="41275" cy="11113"/>
              </a:xfrm>
              <a:custGeom>
                <a:avLst/>
                <a:gdLst>
                  <a:gd name="T0" fmla="*/ 26 w 26"/>
                  <a:gd name="T1" fmla="*/ 6 h 7"/>
                  <a:gd name="T2" fmla="*/ 20 w 26"/>
                  <a:gd name="T3" fmla="*/ 7 h 7"/>
                  <a:gd name="T4" fmla="*/ 17 w 26"/>
                  <a:gd name="T5" fmla="*/ 6 h 7"/>
                  <a:gd name="T6" fmla="*/ 14 w 26"/>
                  <a:gd name="T7" fmla="*/ 5 h 7"/>
                  <a:gd name="T8" fmla="*/ 11 w 26"/>
                  <a:gd name="T9" fmla="*/ 4 h 7"/>
                  <a:gd name="T10" fmla="*/ 7 w 26"/>
                  <a:gd name="T11" fmla="*/ 5 h 7"/>
                  <a:gd name="T12" fmla="*/ 4 w 26"/>
                  <a:gd name="T13" fmla="*/ 4 h 7"/>
                  <a:gd name="T14" fmla="*/ 2 w 26"/>
                  <a:gd name="T15" fmla="*/ 1 h 7"/>
                  <a:gd name="T16" fmla="*/ 0 w 26"/>
                  <a:gd name="T17" fmla="*/ 0 h 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26" h="7">
                    <a:moveTo>
                      <a:pt x="26" y="6"/>
                    </a:moveTo>
                    <a:lnTo>
                      <a:pt x="20" y="7"/>
                    </a:lnTo>
                    <a:lnTo>
                      <a:pt x="17" y="6"/>
                    </a:lnTo>
                    <a:lnTo>
                      <a:pt x="14" y="5"/>
                    </a:lnTo>
                    <a:lnTo>
                      <a:pt x="11" y="4"/>
                    </a:lnTo>
                    <a:lnTo>
                      <a:pt x="7" y="5"/>
                    </a:lnTo>
                    <a:lnTo>
                      <a:pt x="4" y="4"/>
                    </a:lnTo>
                    <a:lnTo>
                      <a:pt x="2" y="1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67" name="Line 438">
                <a:extLst>
                  <a:ext uri="{FF2B5EF4-FFF2-40B4-BE49-F238E27FC236}">
                    <a16:creationId xmlns:a16="http://schemas.microsoft.com/office/drawing/2014/main" id="{9C863690-0BA7-E233-EBC6-4FF95737A98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3773488" y="2211388"/>
                <a:ext cx="7938" cy="4763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68" name="Freeform 439">
                <a:extLst>
                  <a:ext uri="{FF2B5EF4-FFF2-40B4-BE49-F238E27FC236}">
                    <a16:creationId xmlns:a16="http://schemas.microsoft.com/office/drawing/2014/main" id="{143023A8-7920-E6FB-224B-597A09CD4C1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32213" y="2184400"/>
                <a:ext cx="42863" cy="26988"/>
              </a:xfrm>
              <a:custGeom>
                <a:avLst/>
                <a:gdLst>
                  <a:gd name="T0" fmla="*/ 26 w 27"/>
                  <a:gd name="T1" fmla="*/ 17 h 17"/>
                  <a:gd name="T2" fmla="*/ 27 w 27"/>
                  <a:gd name="T3" fmla="*/ 16 h 17"/>
                  <a:gd name="T4" fmla="*/ 25 w 27"/>
                  <a:gd name="T5" fmla="*/ 14 h 17"/>
                  <a:gd name="T6" fmla="*/ 18 w 27"/>
                  <a:gd name="T7" fmla="*/ 15 h 17"/>
                  <a:gd name="T8" fmla="*/ 16 w 27"/>
                  <a:gd name="T9" fmla="*/ 17 h 17"/>
                  <a:gd name="T10" fmla="*/ 11 w 27"/>
                  <a:gd name="T11" fmla="*/ 17 h 17"/>
                  <a:gd name="T12" fmla="*/ 7 w 27"/>
                  <a:gd name="T13" fmla="*/ 16 h 17"/>
                  <a:gd name="T14" fmla="*/ 3 w 27"/>
                  <a:gd name="T15" fmla="*/ 16 h 17"/>
                  <a:gd name="T16" fmla="*/ 0 w 27"/>
                  <a:gd name="T17" fmla="*/ 15 h 17"/>
                  <a:gd name="T18" fmla="*/ 0 w 27"/>
                  <a:gd name="T19" fmla="*/ 12 h 17"/>
                  <a:gd name="T20" fmla="*/ 5 w 27"/>
                  <a:gd name="T21" fmla="*/ 7 h 17"/>
                  <a:gd name="T22" fmla="*/ 6 w 27"/>
                  <a:gd name="T23" fmla="*/ 5 h 17"/>
                  <a:gd name="T24" fmla="*/ 5 w 27"/>
                  <a:gd name="T25" fmla="*/ 4 h 17"/>
                  <a:gd name="T26" fmla="*/ 3 w 27"/>
                  <a:gd name="T27" fmla="*/ 2 h 17"/>
                  <a:gd name="T28" fmla="*/ 3 w 27"/>
                  <a:gd name="T29" fmla="*/ 0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27" h="17">
                    <a:moveTo>
                      <a:pt x="26" y="17"/>
                    </a:moveTo>
                    <a:lnTo>
                      <a:pt x="27" y="16"/>
                    </a:lnTo>
                    <a:lnTo>
                      <a:pt x="25" y="14"/>
                    </a:lnTo>
                    <a:lnTo>
                      <a:pt x="18" y="15"/>
                    </a:lnTo>
                    <a:lnTo>
                      <a:pt x="16" y="17"/>
                    </a:lnTo>
                    <a:lnTo>
                      <a:pt x="11" y="17"/>
                    </a:lnTo>
                    <a:lnTo>
                      <a:pt x="7" y="16"/>
                    </a:lnTo>
                    <a:lnTo>
                      <a:pt x="3" y="16"/>
                    </a:lnTo>
                    <a:lnTo>
                      <a:pt x="0" y="15"/>
                    </a:lnTo>
                    <a:lnTo>
                      <a:pt x="0" y="12"/>
                    </a:lnTo>
                    <a:lnTo>
                      <a:pt x="5" y="7"/>
                    </a:lnTo>
                    <a:lnTo>
                      <a:pt x="6" y="5"/>
                    </a:lnTo>
                    <a:lnTo>
                      <a:pt x="5" y="4"/>
                    </a:lnTo>
                    <a:lnTo>
                      <a:pt x="3" y="2"/>
                    </a:lnTo>
                    <a:lnTo>
                      <a:pt x="3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69" name="Freeform 440">
                <a:extLst>
                  <a:ext uri="{FF2B5EF4-FFF2-40B4-BE49-F238E27FC236}">
                    <a16:creationId xmlns:a16="http://schemas.microsoft.com/office/drawing/2014/main" id="{B8F5AF24-B4A1-C3A3-56E9-08BFEF0E2F7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692525" y="2211388"/>
                <a:ext cx="80963" cy="66675"/>
              </a:xfrm>
              <a:custGeom>
                <a:avLst/>
                <a:gdLst>
                  <a:gd name="T0" fmla="*/ 0 w 51"/>
                  <a:gd name="T1" fmla="*/ 42 h 42"/>
                  <a:gd name="T2" fmla="*/ 4 w 51"/>
                  <a:gd name="T3" fmla="*/ 41 h 42"/>
                  <a:gd name="T4" fmla="*/ 9 w 51"/>
                  <a:gd name="T5" fmla="*/ 37 h 42"/>
                  <a:gd name="T6" fmla="*/ 14 w 51"/>
                  <a:gd name="T7" fmla="*/ 33 h 42"/>
                  <a:gd name="T8" fmla="*/ 20 w 51"/>
                  <a:gd name="T9" fmla="*/ 27 h 42"/>
                  <a:gd name="T10" fmla="*/ 20 w 51"/>
                  <a:gd name="T11" fmla="*/ 25 h 42"/>
                  <a:gd name="T12" fmla="*/ 19 w 51"/>
                  <a:gd name="T13" fmla="*/ 24 h 42"/>
                  <a:gd name="T14" fmla="*/ 20 w 51"/>
                  <a:gd name="T15" fmla="*/ 22 h 42"/>
                  <a:gd name="T16" fmla="*/ 23 w 51"/>
                  <a:gd name="T17" fmla="*/ 22 h 42"/>
                  <a:gd name="T18" fmla="*/ 26 w 51"/>
                  <a:gd name="T19" fmla="*/ 21 h 42"/>
                  <a:gd name="T20" fmla="*/ 35 w 51"/>
                  <a:gd name="T21" fmla="*/ 12 h 42"/>
                  <a:gd name="T22" fmla="*/ 41 w 51"/>
                  <a:gd name="T23" fmla="*/ 6 h 42"/>
                  <a:gd name="T24" fmla="*/ 43 w 51"/>
                  <a:gd name="T25" fmla="*/ 5 h 42"/>
                  <a:gd name="T26" fmla="*/ 46 w 51"/>
                  <a:gd name="T27" fmla="*/ 4 h 42"/>
                  <a:gd name="T28" fmla="*/ 49 w 51"/>
                  <a:gd name="T29" fmla="*/ 2 h 42"/>
                  <a:gd name="T30" fmla="*/ 51 w 51"/>
                  <a:gd name="T31" fmla="*/ 0 h 4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51" h="42">
                    <a:moveTo>
                      <a:pt x="0" y="42"/>
                    </a:moveTo>
                    <a:lnTo>
                      <a:pt x="4" y="41"/>
                    </a:lnTo>
                    <a:lnTo>
                      <a:pt x="9" y="37"/>
                    </a:lnTo>
                    <a:lnTo>
                      <a:pt x="14" y="33"/>
                    </a:lnTo>
                    <a:lnTo>
                      <a:pt x="20" y="27"/>
                    </a:lnTo>
                    <a:lnTo>
                      <a:pt x="20" y="25"/>
                    </a:lnTo>
                    <a:lnTo>
                      <a:pt x="19" y="24"/>
                    </a:lnTo>
                    <a:lnTo>
                      <a:pt x="20" y="22"/>
                    </a:lnTo>
                    <a:lnTo>
                      <a:pt x="23" y="22"/>
                    </a:lnTo>
                    <a:lnTo>
                      <a:pt x="26" y="21"/>
                    </a:lnTo>
                    <a:lnTo>
                      <a:pt x="35" y="12"/>
                    </a:lnTo>
                    <a:lnTo>
                      <a:pt x="41" y="6"/>
                    </a:lnTo>
                    <a:lnTo>
                      <a:pt x="43" y="5"/>
                    </a:lnTo>
                    <a:lnTo>
                      <a:pt x="46" y="4"/>
                    </a:lnTo>
                    <a:lnTo>
                      <a:pt x="49" y="2"/>
                    </a:lnTo>
                    <a:lnTo>
                      <a:pt x="51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70" name="Line 441">
                <a:extLst>
                  <a:ext uri="{FF2B5EF4-FFF2-40B4-BE49-F238E27FC236}">
                    <a16:creationId xmlns:a16="http://schemas.microsoft.com/office/drawing/2014/main" id="{31B0B004-F824-66C4-F3B8-8472921E185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4106863" y="2379663"/>
                <a:ext cx="3175" cy="0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71" name="Freeform 442">
                <a:extLst>
                  <a:ext uri="{FF2B5EF4-FFF2-40B4-BE49-F238E27FC236}">
                    <a16:creationId xmlns:a16="http://schemas.microsoft.com/office/drawing/2014/main" id="{08DA36C1-BD2C-F924-EE7C-B78E5D89B33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654425" y="2278063"/>
                <a:ext cx="38100" cy="39688"/>
              </a:xfrm>
              <a:custGeom>
                <a:avLst/>
                <a:gdLst>
                  <a:gd name="T0" fmla="*/ 0 w 24"/>
                  <a:gd name="T1" fmla="*/ 25 h 25"/>
                  <a:gd name="T2" fmla="*/ 3 w 24"/>
                  <a:gd name="T3" fmla="*/ 23 h 25"/>
                  <a:gd name="T4" fmla="*/ 7 w 24"/>
                  <a:gd name="T5" fmla="*/ 22 h 25"/>
                  <a:gd name="T6" fmla="*/ 12 w 24"/>
                  <a:gd name="T7" fmla="*/ 17 h 25"/>
                  <a:gd name="T8" fmla="*/ 13 w 24"/>
                  <a:gd name="T9" fmla="*/ 15 h 25"/>
                  <a:gd name="T10" fmla="*/ 13 w 24"/>
                  <a:gd name="T11" fmla="*/ 11 h 25"/>
                  <a:gd name="T12" fmla="*/ 19 w 24"/>
                  <a:gd name="T13" fmla="*/ 7 h 25"/>
                  <a:gd name="T14" fmla="*/ 21 w 24"/>
                  <a:gd name="T15" fmla="*/ 5 h 25"/>
                  <a:gd name="T16" fmla="*/ 23 w 24"/>
                  <a:gd name="T17" fmla="*/ 2 h 25"/>
                  <a:gd name="T18" fmla="*/ 24 w 24"/>
                  <a:gd name="T19" fmla="*/ 0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24" h="25">
                    <a:moveTo>
                      <a:pt x="0" y="25"/>
                    </a:moveTo>
                    <a:lnTo>
                      <a:pt x="3" y="23"/>
                    </a:lnTo>
                    <a:lnTo>
                      <a:pt x="7" y="22"/>
                    </a:lnTo>
                    <a:lnTo>
                      <a:pt x="12" y="17"/>
                    </a:lnTo>
                    <a:lnTo>
                      <a:pt x="13" y="15"/>
                    </a:lnTo>
                    <a:lnTo>
                      <a:pt x="13" y="11"/>
                    </a:lnTo>
                    <a:lnTo>
                      <a:pt x="19" y="7"/>
                    </a:lnTo>
                    <a:lnTo>
                      <a:pt x="21" y="5"/>
                    </a:lnTo>
                    <a:lnTo>
                      <a:pt x="23" y="2"/>
                    </a:lnTo>
                    <a:lnTo>
                      <a:pt x="24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72" name="Freeform 443">
                <a:extLst>
                  <a:ext uri="{FF2B5EF4-FFF2-40B4-BE49-F238E27FC236}">
                    <a16:creationId xmlns:a16="http://schemas.microsoft.com/office/drawing/2014/main" id="{36A2554B-84C6-152D-1556-E723A69535D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616325" y="2317750"/>
                <a:ext cx="38100" cy="47625"/>
              </a:xfrm>
              <a:custGeom>
                <a:avLst/>
                <a:gdLst>
                  <a:gd name="T0" fmla="*/ 0 w 24"/>
                  <a:gd name="T1" fmla="*/ 30 h 30"/>
                  <a:gd name="T2" fmla="*/ 1 w 24"/>
                  <a:gd name="T3" fmla="*/ 27 h 30"/>
                  <a:gd name="T4" fmla="*/ 2 w 24"/>
                  <a:gd name="T5" fmla="*/ 26 h 30"/>
                  <a:gd name="T6" fmla="*/ 11 w 24"/>
                  <a:gd name="T7" fmla="*/ 19 h 30"/>
                  <a:gd name="T8" fmla="*/ 19 w 24"/>
                  <a:gd name="T9" fmla="*/ 12 h 30"/>
                  <a:gd name="T10" fmla="*/ 20 w 24"/>
                  <a:gd name="T11" fmla="*/ 9 h 30"/>
                  <a:gd name="T12" fmla="*/ 23 w 24"/>
                  <a:gd name="T13" fmla="*/ 6 h 30"/>
                  <a:gd name="T14" fmla="*/ 24 w 24"/>
                  <a:gd name="T15" fmla="*/ 3 h 30"/>
                  <a:gd name="T16" fmla="*/ 24 w 24"/>
                  <a:gd name="T17" fmla="*/ 0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24" h="30">
                    <a:moveTo>
                      <a:pt x="0" y="30"/>
                    </a:moveTo>
                    <a:lnTo>
                      <a:pt x="1" y="27"/>
                    </a:lnTo>
                    <a:lnTo>
                      <a:pt x="2" y="26"/>
                    </a:lnTo>
                    <a:lnTo>
                      <a:pt x="11" y="19"/>
                    </a:lnTo>
                    <a:lnTo>
                      <a:pt x="19" y="12"/>
                    </a:lnTo>
                    <a:lnTo>
                      <a:pt x="20" y="9"/>
                    </a:lnTo>
                    <a:lnTo>
                      <a:pt x="23" y="6"/>
                    </a:lnTo>
                    <a:lnTo>
                      <a:pt x="24" y="3"/>
                    </a:lnTo>
                    <a:lnTo>
                      <a:pt x="24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73" name="Freeform 444">
                <a:extLst>
                  <a:ext uri="{FF2B5EF4-FFF2-40B4-BE49-F238E27FC236}">
                    <a16:creationId xmlns:a16="http://schemas.microsoft.com/office/drawing/2014/main" id="{333C3469-AFBA-958D-3AEB-93C314266DF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84625" y="2493963"/>
                <a:ext cx="36513" cy="9525"/>
              </a:xfrm>
              <a:custGeom>
                <a:avLst/>
                <a:gdLst>
                  <a:gd name="T0" fmla="*/ 0 w 23"/>
                  <a:gd name="T1" fmla="*/ 0 h 6"/>
                  <a:gd name="T2" fmla="*/ 2 w 23"/>
                  <a:gd name="T3" fmla="*/ 1 h 6"/>
                  <a:gd name="T4" fmla="*/ 13 w 23"/>
                  <a:gd name="T5" fmla="*/ 3 h 6"/>
                  <a:gd name="T6" fmla="*/ 15 w 23"/>
                  <a:gd name="T7" fmla="*/ 3 h 6"/>
                  <a:gd name="T8" fmla="*/ 20 w 23"/>
                  <a:gd name="T9" fmla="*/ 4 h 6"/>
                  <a:gd name="T10" fmla="*/ 22 w 23"/>
                  <a:gd name="T11" fmla="*/ 4 h 6"/>
                  <a:gd name="T12" fmla="*/ 23 w 23"/>
                  <a:gd name="T13" fmla="*/ 6 h 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3" h="6">
                    <a:moveTo>
                      <a:pt x="0" y="0"/>
                    </a:moveTo>
                    <a:lnTo>
                      <a:pt x="2" y="1"/>
                    </a:lnTo>
                    <a:lnTo>
                      <a:pt x="13" y="3"/>
                    </a:lnTo>
                    <a:lnTo>
                      <a:pt x="15" y="3"/>
                    </a:lnTo>
                    <a:lnTo>
                      <a:pt x="20" y="4"/>
                    </a:lnTo>
                    <a:lnTo>
                      <a:pt x="22" y="4"/>
                    </a:lnTo>
                    <a:lnTo>
                      <a:pt x="23" y="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74" name="Line 445">
                <a:extLst>
                  <a:ext uri="{FF2B5EF4-FFF2-40B4-BE49-F238E27FC236}">
                    <a16:creationId xmlns:a16="http://schemas.microsoft.com/office/drawing/2014/main" id="{06704AFB-D7CC-0ECB-A47B-E66F1C4ABAB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3924300" y="2562225"/>
                <a:ext cx="1588" cy="1588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75" name="Freeform 446">
                <a:extLst>
                  <a:ext uri="{FF2B5EF4-FFF2-40B4-BE49-F238E27FC236}">
                    <a16:creationId xmlns:a16="http://schemas.microsoft.com/office/drawing/2014/main" id="{E6E23CAD-4290-CA7C-F45D-E13DC46982A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95675" y="2487613"/>
                <a:ext cx="15875" cy="9525"/>
              </a:xfrm>
              <a:custGeom>
                <a:avLst/>
                <a:gdLst>
                  <a:gd name="T0" fmla="*/ 0 w 10"/>
                  <a:gd name="T1" fmla="*/ 6 h 6"/>
                  <a:gd name="T2" fmla="*/ 0 w 10"/>
                  <a:gd name="T3" fmla="*/ 4 h 6"/>
                  <a:gd name="T4" fmla="*/ 4 w 10"/>
                  <a:gd name="T5" fmla="*/ 1 h 6"/>
                  <a:gd name="T6" fmla="*/ 10 w 10"/>
                  <a:gd name="T7" fmla="*/ 0 h 6"/>
                  <a:gd name="T8" fmla="*/ 10 w 10"/>
                  <a:gd name="T9" fmla="*/ 0 h 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" h="6">
                    <a:moveTo>
                      <a:pt x="0" y="6"/>
                    </a:moveTo>
                    <a:lnTo>
                      <a:pt x="0" y="4"/>
                    </a:lnTo>
                    <a:lnTo>
                      <a:pt x="4" y="1"/>
                    </a:lnTo>
                    <a:lnTo>
                      <a:pt x="10" y="0"/>
                    </a:lnTo>
                    <a:lnTo>
                      <a:pt x="1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76" name="Freeform 447">
                <a:extLst>
                  <a:ext uri="{FF2B5EF4-FFF2-40B4-BE49-F238E27FC236}">
                    <a16:creationId xmlns:a16="http://schemas.microsoft.com/office/drawing/2014/main" id="{44F5A746-2747-33EE-8FF9-FA911E62C63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44925" y="2514600"/>
                <a:ext cx="98425" cy="57150"/>
              </a:xfrm>
              <a:custGeom>
                <a:avLst/>
                <a:gdLst>
                  <a:gd name="T0" fmla="*/ 62 w 62"/>
                  <a:gd name="T1" fmla="*/ 0 h 36"/>
                  <a:gd name="T2" fmla="*/ 59 w 62"/>
                  <a:gd name="T3" fmla="*/ 0 h 36"/>
                  <a:gd name="T4" fmla="*/ 56 w 62"/>
                  <a:gd name="T5" fmla="*/ 2 h 36"/>
                  <a:gd name="T6" fmla="*/ 55 w 62"/>
                  <a:gd name="T7" fmla="*/ 4 h 36"/>
                  <a:gd name="T8" fmla="*/ 51 w 62"/>
                  <a:gd name="T9" fmla="*/ 3 h 36"/>
                  <a:gd name="T10" fmla="*/ 48 w 62"/>
                  <a:gd name="T11" fmla="*/ 1 h 36"/>
                  <a:gd name="T12" fmla="*/ 46 w 62"/>
                  <a:gd name="T13" fmla="*/ 0 h 36"/>
                  <a:gd name="T14" fmla="*/ 36 w 62"/>
                  <a:gd name="T15" fmla="*/ 2 h 36"/>
                  <a:gd name="T16" fmla="*/ 26 w 62"/>
                  <a:gd name="T17" fmla="*/ 5 h 36"/>
                  <a:gd name="T18" fmla="*/ 24 w 62"/>
                  <a:gd name="T19" fmla="*/ 7 h 36"/>
                  <a:gd name="T20" fmla="*/ 22 w 62"/>
                  <a:gd name="T21" fmla="*/ 8 h 36"/>
                  <a:gd name="T22" fmla="*/ 19 w 62"/>
                  <a:gd name="T23" fmla="*/ 11 h 36"/>
                  <a:gd name="T24" fmla="*/ 15 w 62"/>
                  <a:gd name="T25" fmla="*/ 17 h 36"/>
                  <a:gd name="T26" fmla="*/ 11 w 62"/>
                  <a:gd name="T27" fmla="*/ 22 h 36"/>
                  <a:gd name="T28" fmla="*/ 9 w 62"/>
                  <a:gd name="T29" fmla="*/ 23 h 36"/>
                  <a:gd name="T30" fmla="*/ 9 w 62"/>
                  <a:gd name="T31" fmla="*/ 26 h 36"/>
                  <a:gd name="T32" fmla="*/ 3 w 62"/>
                  <a:gd name="T33" fmla="*/ 33 h 36"/>
                  <a:gd name="T34" fmla="*/ 0 w 62"/>
                  <a:gd name="T35" fmla="*/ 36 h 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62" h="36">
                    <a:moveTo>
                      <a:pt x="62" y="0"/>
                    </a:moveTo>
                    <a:lnTo>
                      <a:pt x="59" y="0"/>
                    </a:lnTo>
                    <a:lnTo>
                      <a:pt x="56" y="2"/>
                    </a:lnTo>
                    <a:lnTo>
                      <a:pt x="55" y="4"/>
                    </a:lnTo>
                    <a:lnTo>
                      <a:pt x="51" y="3"/>
                    </a:lnTo>
                    <a:lnTo>
                      <a:pt x="48" y="1"/>
                    </a:lnTo>
                    <a:lnTo>
                      <a:pt x="46" y="0"/>
                    </a:lnTo>
                    <a:lnTo>
                      <a:pt x="36" y="2"/>
                    </a:lnTo>
                    <a:lnTo>
                      <a:pt x="26" y="5"/>
                    </a:lnTo>
                    <a:lnTo>
                      <a:pt x="24" y="7"/>
                    </a:lnTo>
                    <a:lnTo>
                      <a:pt x="22" y="8"/>
                    </a:lnTo>
                    <a:lnTo>
                      <a:pt x="19" y="11"/>
                    </a:lnTo>
                    <a:lnTo>
                      <a:pt x="15" y="17"/>
                    </a:lnTo>
                    <a:lnTo>
                      <a:pt x="11" y="22"/>
                    </a:lnTo>
                    <a:lnTo>
                      <a:pt x="9" y="23"/>
                    </a:lnTo>
                    <a:lnTo>
                      <a:pt x="9" y="26"/>
                    </a:lnTo>
                    <a:lnTo>
                      <a:pt x="3" y="33"/>
                    </a:lnTo>
                    <a:lnTo>
                      <a:pt x="0" y="3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77" name="Line 448">
                <a:extLst>
                  <a:ext uri="{FF2B5EF4-FFF2-40B4-BE49-F238E27FC236}">
                    <a16:creationId xmlns:a16="http://schemas.microsoft.com/office/drawing/2014/main" id="{3F0E2D41-A8E4-9011-111A-294CA601D24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3843338" y="2571750"/>
                <a:ext cx="1588" cy="0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78" name="Freeform 449">
                <a:extLst>
                  <a:ext uri="{FF2B5EF4-FFF2-40B4-BE49-F238E27FC236}">
                    <a16:creationId xmlns:a16="http://schemas.microsoft.com/office/drawing/2014/main" id="{044366BF-BD51-C84B-4347-18F8E49FAF7C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875088" y="2609850"/>
                <a:ext cx="68263" cy="52388"/>
              </a:xfrm>
              <a:custGeom>
                <a:avLst/>
                <a:gdLst>
                  <a:gd name="T0" fmla="*/ 0 w 43"/>
                  <a:gd name="T1" fmla="*/ 33 h 33"/>
                  <a:gd name="T2" fmla="*/ 8 w 43"/>
                  <a:gd name="T3" fmla="*/ 29 h 33"/>
                  <a:gd name="T4" fmla="*/ 11 w 43"/>
                  <a:gd name="T5" fmla="*/ 27 h 33"/>
                  <a:gd name="T6" fmla="*/ 13 w 43"/>
                  <a:gd name="T7" fmla="*/ 27 h 33"/>
                  <a:gd name="T8" fmla="*/ 17 w 43"/>
                  <a:gd name="T9" fmla="*/ 25 h 33"/>
                  <a:gd name="T10" fmla="*/ 18 w 43"/>
                  <a:gd name="T11" fmla="*/ 23 h 33"/>
                  <a:gd name="T12" fmla="*/ 19 w 43"/>
                  <a:gd name="T13" fmla="*/ 22 h 33"/>
                  <a:gd name="T14" fmla="*/ 24 w 43"/>
                  <a:gd name="T15" fmla="*/ 21 h 33"/>
                  <a:gd name="T16" fmla="*/ 27 w 43"/>
                  <a:gd name="T17" fmla="*/ 21 h 33"/>
                  <a:gd name="T18" fmla="*/ 27 w 43"/>
                  <a:gd name="T19" fmla="*/ 20 h 33"/>
                  <a:gd name="T20" fmla="*/ 30 w 43"/>
                  <a:gd name="T21" fmla="*/ 16 h 33"/>
                  <a:gd name="T22" fmla="*/ 34 w 43"/>
                  <a:gd name="T23" fmla="*/ 15 h 33"/>
                  <a:gd name="T24" fmla="*/ 36 w 43"/>
                  <a:gd name="T25" fmla="*/ 12 h 33"/>
                  <a:gd name="T26" fmla="*/ 43 w 43"/>
                  <a:gd name="T27" fmla="*/ 1 h 33"/>
                  <a:gd name="T28" fmla="*/ 43 w 43"/>
                  <a:gd name="T29" fmla="*/ 0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43" h="33">
                    <a:moveTo>
                      <a:pt x="0" y="33"/>
                    </a:moveTo>
                    <a:lnTo>
                      <a:pt x="8" y="29"/>
                    </a:lnTo>
                    <a:lnTo>
                      <a:pt x="11" y="27"/>
                    </a:lnTo>
                    <a:lnTo>
                      <a:pt x="13" y="27"/>
                    </a:lnTo>
                    <a:moveTo>
                      <a:pt x="17" y="25"/>
                    </a:moveTo>
                    <a:lnTo>
                      <a:pt x="18" y="23"/>
                    </a:lnTo>
                    <a:lnTo>
                      <a:pt x="19" y="22"/>
                    </a:lnTo>
                    <a:moveTo>
                      <a:pt x="24" y="21"/>
                    </a:moveTo>
                    <a:lnTo>
                      <a:pt x="27" y="21"/>
                    </a:lnTo>
                    <a:lnTo>
                      <a:pt x="27" y="20"/>
                    </a:lnTo>
                    <a:lnTo>
                      <a:pt x="30" y="16"/>
                    </a:lnTo>
                    <a:lnTo>
                      <a:pt x="34" y="15"/>
                    </a:lnTo>
                    <a:lnTo>
                      <a:pt x="36" y="12"/>
                    </a:lnTo>
                    <a:lnTo>
                      <a:pt x="43" y="1"/>
                    </a:lnTo>
                    <a:lnTo>
                      <a:pt x="43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79" name="Freeform 450">
                <a:extLst>
                  <a:ext uri="{FF2B5EF4-FFF2-40B4-BE49-F238E27FC236}">
                    <a16:creationId xmlns:a16="http://schemas.microsoft.com/office/drawing/2014/main" id="{45007ADB-8D07-1797-3147-85248AD20BE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30625" y="2641600"/>
                <a:ext cx="4763" cy="9525"/>
              </a:xfrm>
              <a:custGeom>
                <a:avLst/>
                <a:gdLst>
                  <a:gd name="T0" fmla="*/ 3 w 3"/>
                  <a:gd name="T1" fmla="*/ 6 h 6"/>
                  <a:gd name="T2" fmla="*/ 1 w 3"/>
                  <a:gd name="T3" fmla="*/ 5 h 6"/>
                  <a:gd name="T4" fmla="*/ 0 w 3"/>
                  <a:gd name="T5" fmla="*/ 2 h 6"/>
                  <a:gd name="T6" fmla="*/ 1 w 3"/>
                  <a:gd name="T7" fmla="*/ 0 h 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3" h="6">
                    <a:moveTo>
                      <a:pt x="3" y="6"/>
                    </a:moveTo>
                    <a:lnTo>
                      <a:pt x="1" y="5"/>
                    </a:lnTo>
                    <a:lnTo>
                      <a:pt x="0" y="2"/>
                    </a:lnTo>
                    <a:lnTo>
                      <a:pt x="1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80" name="Freeform 451">
                <a:extLst>
                  <a:ext uri="{FF2B5EF4-FFF2-40B4-BE49-F238E27FC236}">
                    <a16:creationId xmlns:a16="http://schemas.microsoft.com/office/drawing/2014/main" id="{E91EDE96-FA87-C68F-CC14-EBC68937A42D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824288" y="2662238"/>
                <a:ext cx="50800" cy="25400"/>
              </a:xfrm>
              <a:custGeom>
                <a:avLst/>
                <a:gdLst>
                  <a:gd name="T0" fmla="*/ 32 w 32"/>
                  <a:gd name="T1" fmla="*/ 0 h 16"/>
                  <a:gd name="T2" fmla="*/ 28 w 32"/>
                  <a:gd name="T3" fmla="*/ 6 h 16"/>
                  <a:gd name="T4" fmla="*/ 26 w 32"/>
                  <a:gd name="T5" fmla="*/ 7 h 16"/>
                  <a:gd name="T6" fmla="*/ 19 w 32"/>
                  <a:gd name="T7" fmla="*/ 7 h 16"/>
                  <a:gd name="T8" fmla="*/ 12 w 32"/>
                  <a:gd name="T9" fmla="*/ 9 h 16"/>
                  <a:gd name="T10" fmla="*/ 9 w 32"/>
                  <a:gd name="T11" fmla="*/ 13 h 16"/>
                  <a:gd name="T12" fmla="*/ 8 w 32"/>
                  <a:gd name="T13" fmla="*/ 14 h 16"/>
                  <a:gd name="T14" fmla="*/ 5 w 32"/>
                  <a:gd name="T15" fmla="*/ 16 h 16"/>
                  <a:gd name="T16" fmla="*/ 4 w 32"/>
                  <a:gd name="T17" fmla="*/ 16 h 16"/>
                  <a:gd name="T18" fmla="*/ 0 w 32"/>
                  <a:gd name="T19" fmla="*/ 15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32" h="16">
                    <a:moveTo>
                      <a:pt x="32" y="0"/>
                    </a:moveTo>
                    <a:lnTo>
                      <a:pt x="28" y="6"/>
                    </a:lnTo>
                    <a:lnTo>
                      <a:pt x="26" y="7"/>
                    </a:lnTo>
                    <a:lnTo>
                      <a:pt x="19" y="7"/>
                    </a:lnTo>
                    <a:lnTo>
                      <a:pt x="12" y="9"/>
                    </a:lnTo>
                    <a:lnTo>
                      <a:pt x="9" y="13"/>
                    </a:lnTo>
                    <a:lnTo>
                      <a:pt x="8" y="14"/>
                    </a:lnTo>
                    <a:lnTo>
                      <a:pt x="5" y="16"/>
                    </a:lnTo>
                    <a:moveTo>
                      <a:pt x="4" y="16"/>
                    </a:moveTo>
                    <a:lnTo>
                      <a:pt x="0" y="1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81" name="Line 452">
                <a:extLst>
                  <a:ext uri="{FF2B5EF4-FFF2-40B4-BE49-F238E27FC236}">
                    <a16:creationId xmlns:a16="http://schemas.microsoft.com/office/drawing/2014/main" id="{25429C4C-2863-8420-2840-2183C5EA7BBB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3817938" y="2701925"/>
                <a:ext cx="3175" cy="7938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82" name="Freeform 453">
                <a:extLst>
                  <a:ext uri="{FF2B5EF4-FFF2-40B4-BE49-F238E27FC236}">
                    <a16:creationId xmlns:a16="http://schemas.microsoft.com/office/drawing/2014/main" id="{062FE607-DC2E-1AE4-F953-EF09BEB4D31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54450" y="2717800"/>
                <a:ext cx="46038" cy="112713"/>
              </a:xfrm>
              <a:custGeom>
                <a:avLst/>
                <a:gdLst>
                  <a:gd name="T0" fmla="*/ 0 w 29"/>
                  <a:gd name="T1" fmla="*/ 0 h 71"/>
                  <a:gd name="T2" fmla="*/ 2 w 29"/>
                  <a:gd name="T3" fmla="*/ 1 h 71"/>
                  <a:gd name="T4" fmla="*/ 4 w 29"/>
                  <a:gd name="T5" fmla="*/ 8 h 71"/>
                  <a:gd name="T6" fmla="*/ 10 w 29"/>
                  <a:gd name="T7" fmla="*/ 15 h 71"/>
                  <a:gd name="T8" fmla="*/ 11 w 29"/>
                  <a:gd name="T9" fmla="*/ 18 h 71"/>
                  <a:gd name="T10" fmla="*/ 13 w 29"/>
                  <a:gd name="T11" fmla="*/ 24 h 71"/>
                  <a:gd name="T12" fmla="*/ 13 w 29"/>
                  <a:gd name="T13" fmla="*/ 28 h 71"/>
                  <a:gd name="T14" fmla="*/ 18 w 29"/>
                  <a:gd name="T15" fmla="*/ 32 h 71"/>
                  <a:gd name="T16" fmla="*/ 20 w 29"/>
                  <a:gd name="T17" fmla="*/ 35 h 71"/>
                  <a:gd name="T18" fmla="*/ 23 w 29"/>
                  <a:gd name="T19" fmla="*/ 46 h 71"/>
                  <a:gd name="T20" fmla="*/ 25 w 29"/>
                  <a:gd name="T21" fmla="*/ 50 h 71"/>
                  <a:gd name="T22" fmla="*/ 25 w 29"/>
                  <a:gd name="T23" fmla="*/ 54 h 71"/>
                  <a:gd name="T24" fmla="*/ 26 w 29"/>
                  <a:gd name="T25" fmla="*/ 56 h 71"/>
                  <a:gd name="T26" fmla="*/ 25 w 29"/>
                  <a:gd name="T27" fmla="*/ 60 h 71"/>
                  <a:gd name="T28" fmla="*/ 25 w 29"/>
                  <a:gd name="T29" fmla="*/ 63 h 71"/>
                  <a:gd name="T30" fmla="*/ 26 w 29"/>
                  <a:gd name="T31" fmla="*/ 65 h 71"/>
                  <a:gd name="T32" fmla="*/ 29 w 29"/>
                  <a:gd name="T33" fmla="*/ 69 h 71"/>
                  <a:gd name="T34" fmla="*/ 29 w 29"/>
                  <a:gd name="T35" fmla="*/ 71 h 7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29" h="71">
                    <a:moveTo>
                      <a:pt x="0" y="0"/>
                    </a:moveTo>
                    <a:lnTo>
                      <a:pt x="2" y="1"/>
                    </a:lnTo>
                    <a:lnTo>
                      <a:pt x="4" y="8"/>
                    </a:lnTo>
                    <a:lnTo>
                      <a:pt x="10" y="15"/>
                    </a:lnTo>
                    <a:lnTo>
                      <a:pt x="11" y="18"/>
                    </a:lnTo>
                    <a:lnTo>
                      <a:pt x="13" y="24"/>
                    </a:lnTo>
                    <a:lnTo>
                      <a:pt x="13" y="28"/>
                    </a:lnTo>
                    <a:lnTo>
                      <a:pt x="18" y="32"/>
                    </a:lnTo>
                    <a:lnTo>
                      <a:pt x="20" y="35"/>
                    </a:lnTo>
                    <a:lnTo>
                      <a:pt x="23" y="46"/>
                    </a:lnTo>
                    <a:lnTo>
                      <a:pt x="25" y="50"/>
                    </a:lnTo>
                    <a:lnTo>
                      <a:pt x="25" y="54"/>
                    </a:lnTo>
                    <a:lnTo>
                      <a:pt x="26" y="56"/>
                    </a:lnTo>
                    <a:lnTo>
                      <a:pt x="25" y="60"/>
                    </a:lnTo>
                    <a:lnTo>
                      <a:pt x="25" y="63"/>
                    </a:lnTo>
                    <a:lnTo>
                      <a:pt x="26" y="65"/>
                    </a:lnTo>
                    <a:lnTo>
                      <a:pt x="29" y="69"/>
                    </a:lnTo>
                    <a:lnTo>
                      <a:pt x="29" y="7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83" name="Line 454">
                <a:extLst>
                  <a:ext uri="{FF2B5EF4-FFF2-40B4-BE49-F238E27FC236}">
                    <a16:creationId xmlns:a16="http://schemas.microsoft.com/office/drawing/2014/main" id="{2CDC5651-7D8C-B214-9317-CF66E30B5C73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3900488" y="2830513"/>
                <a:ext cx="1588" cy="3175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84" name="Freeform 455">
                <a:extLst>
                  <a:ext uri="{FF2B5EF4-FFF2-40B4-BE49-F238E27FC236}">
                    <a16:creationId xmlns:a16="http://schemas.microsoft.com/office/drawing/2014/main" id="{DF0E1E08-9C54-C855-D4B0-606A147DB1F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40175" y="2813050"/>
                <a:ext cx="107950" cy="63500"/>
              </a:xfrm>
              <a:custGeom>
                <a:avLst/>
                <a:gdLst>
                  <a:gd name="T0" fmla="*/ 0 w 68"/>
                  <a:gd name="T1" fmla="*/ 40 h 40"/>
                  <a:gd name="T2" fmla="*/ 1 w 68"/>
                  <a:gd name="T3" fmla="*/ 40 h 40"/>
                  <a:gd name="T4" fmla="*/ 8 w 68"/>
                  <a:gd name="T5" fmla="*/ 40 h 40"/>
                  <a:gd name="T6" fmla="*/ 10 w 68"/>
                  <a:gd name="T7" fmla="*/ 39 h 40"/>
                  <a:gd name="T8" fmla="*/ 12 w 68"/>
                  <a:gd name="T9" fmla="*/ 36 h 40"/>
                  <a:gd name="T10" fmla="*/ 13 w 68"/>
                  <a:gd name="T11" fmla="*/ 31 h 40"/>
                  <a:gd name="T12" fmla="*/ 16 w 68"/>
                  <a:gd name="T13" fmla="*/ 25 h 40"/>
                  <a:gd name="T14" fmla="*/ 19 w 68"/>
                  <a:gd name="T15" fmla="*/ 20 h 40"/>
                  <a:gd name="T16" fmla="*/ 21 w 68"/>
                  <a:gd name="T17" fmla="*/ 18 h 40"/>
                  <a:gd name="T18" fmla="*/ 25 w 68"/>
                  <a:gd name="T19" fmla="*/ 16 h 40"/>
                  <a:gd name="T20" fmla="*/ 32 w 68"/>
                  <a:gd name="T21" fmla="*/ 14 h 40"/>
                  <a:gd name="T22" fmla="*/ 42 w 68"/>
                  <a:gd name="T23" fmla="*/ 17 h 40"/>
                  <a:gd name="T24" fmla="*/ 52 w 68"/>
                  <a:gd name="T25" fmla="*/ 8 h 40"/>
                  <a:gd name="T26" fmla="*/ 57 w 68"/>
                  <a:gd name="T27" fmla="*/ 4 h 40"/>
                  <a:gd name="T28" fmla="*/ 60 w 68"/>
                  <a:gd name="T29" fmla="*/ 3 h 40"/>
                  <a:gd name="T30" fmla="*/ 64 w 68"/>
                  <a:gd name="T31" fmla="*/ 1 h 40"/>
                  <a:gd name="T32" fmla="*/ 68 w 68"/>
                  <a:gd name="T33" fmla="*/ 0 h 4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68" h="40">
                    <a:moveTo>
                      <a:pt x="0" y="40"/>
                    </a:moveTo>
                    <a:lnTo>
                      <a:pt x="1" y="40"/>
                    </a:lnTo>
                    <a:lnTo>
                      <a:pt x="8" y="40"/>
                    </a:lnTo>
                    <a:lnTo>
                      <a:pt x="10" y="39"/>
                    </a:lnTo>
                    <a:lnTo>
                      <a:pt x="12" y="36"/>
                    </a:lnTo>
                    <a:lnTo>
                      <a:pt x="13" y="31"/>
                    </a:lnTo>
                    <a:lnTo>
                      <a:pt x="16" y="25"/>
                    </a:lnTo>
                    <a:lnTo>
                      <a:pt x="19" y="20"/>
                    </a:lnTo>
                    <a:lnTo>
                      <a:pt x="21" y="18"/>
                    </a:lnTo>
                    <a:lnTo>
                      <a:pt x="25" y="16"/>
                    </a:lnTo>
                    <a:lnTo>
                      <a:pt x="32" y="14"/>
                    </a:lnTo>
                    <a:lnTo>
                      <a:pt x="42" y="17"/>
                    </a:lnTo>
                    <a:lnTo>
                      <a:pt x="52" y="8"/>
                    </a:lnTo>
                    <a:lnTo>
                      <a:pt x="57" y="4"/>
                    </a:lnTo>
                    <a:lnTo>
                      <a:pt x="60" y="3"/>
                    </a:lnTo>
                    <a:lnTo>
                      <a:pt x="64" y="1"/>
                    </a:lnTo>
                    <a:lnTo>
                      <a:pt x="68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85" name="Line 456">
                <a:extLst>
                  <a:ext uri="{FF2B5EF4-FFF2-40B4-BE49-F238E27FC236}">
                    <a16:creationId xmlns:a16="http://schemas.microsoft.com/office/drawing/2014/main" id="{28F040BF-B11D-067E-A455-3B1D0F6B9AE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3938588" y="2876550"/>
                <a:ext cx="1588" cy="0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86" name="Freeform 457">
                <a:extLst>
                  <a:ext uri="{FF2B5EF4-FFF2-40B4-BE49-F238E27FC236}">
                    <a16:creationId xmlns:a16="http://schemas.microsoft.com/office/drawing/2014/main" id="{1B38F266-0B9C-C2B4-CAA9-DF38CA1EBB9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78225" y="2803525"/>
                <a:ext cx="9525" cy="17463"/>
              </a:xfrm>
              <a:custGeom>
                <a:avLst/>
                <a:gdLst>
                  <a:gd name="T0" fmla="*/ 6 w 6"/>
                  <a:gd name="T1" fmla="*/ 0 h 11"/>
                  <a:gd name="T2" fmla="*/ 6 w 6"/>
                  <a:gd name="T3" fmla="*/ 2 h 11"/>
                  <a:gd name="T4" fmla="*/ 5 w 6"/>
                  <a:gd name="T5" fmla="*/ 6 h 11"/>
                  <a:gd name="T6" fmla="*/ 4 w 6"/>
                  <a:gd name="T7" fmla="*/ 9 h 11"/>
                  <a:gd name="T8" fmla="*/ 1 w 6"/>
                  <a:gd name="T9" fmla="*/ 9 h 11"/>
                  <a:gd name="T10" fmla="*/ 0 w 6"/>
                  <a:gd name="T11" fmla="*/ 11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6" h="11">
                    <a:moveTo>
                      <a:pt x="6" y="0"/>
                    </a:moveTo>
                    <a:lnTo>
                      <a:pt x="6" y="2"/>
                    </a:lnTo>
                    <a:lnTo>
                      <a:pt x="5" y="6"/>
                    </a:lnTo>
                    <a:lnTo>
                      <a:pt x="4" y="9"/>
                    </a:lnTo>
                    <a:lnTo>
                      <a:pt x="1" y="9"/>
                    </a:lnTo>
                    <a:lnTo>
                      <a:pt x="0" y="1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87" name="Freeform 458">
                <a:extLst>
                  <a:ext uri="{FF2B5EF4-FFF2-40B4-BE49-F238E27FC236}">
                    <a16:creationId xmlns:a16="http://schemas.microsoft.com/office/drawing/2014/main" id="{73EEEE3A-0591-EF18-BFDB-A25952D996C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95725" y="2876550"/>
                <a:ext cx="42863" cy="15875"/>
              </a:xfrm>
              <a:custGeom>
                <a:avLst/>
                <a:gdLst>
                  <a:gd name="T0" fmla="*/ 0 w 27"/>
                  <a:gd name="T1" fmla="*/ 10 h 10"/>
                  <a:gd name="T2" fmla="*/ 3 w 27"/>
                  <a:gd name="T3" fmla="*/ 10 h 10"/>
                  <a:gd name="T4" fmla="*/ 6 w 27"/>
                  <a:gd name="T5" fmla="*/ 9 h 10"/>
                  <a:gd name="T6" fmla="*/ 13 w 27"/>
                  <a:gd name="T7" fmla="*/ 5 h 10"/>
                  <a:gd name="T8" fmla="*/ 17 w 27"/>
                  <a:gd name="T9" fmla="*/ 4 h 10"/>
                  <a:gd name="T10" fmla="*/ 25 w 27"/>
                  <a:gd name="T11" fmla="*/ 0 h 10"/>
                  <a:gd name="T12" fmla="*/ 27 w 27"/>
                  <a:gd name="T13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7" h="10">
                    <a:moveTo>
                      <a:pt x="0" y="10"/>
                    </a:moveTo>
                    <a:lnTo>
                      <a:pt x="3" y="10"/>
                    </a:lnTo>
                    <a:lnTo>
                      <a:pt x="6" y="9"/>
                    </a:lnTo>
                    <a:lnTo>
                      <a:pt x="13" y="5"/>
                    </a:lnTo>
                    <a:lnTo>
                      <a:pt x="17" y="4"/>
                    </a:lnTo>
                    <a:lnTo>
                      <a:pt x="25" y="0"/>
                    </a:lnTo>
                    <a:lnTo>
                      <a:pt x="27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88" name="Freeform 459">
                <a:extLst>
                  <a:ext uri="{FF2B5EF4-FFF2-40B4-BE49-F238E27FC236}">
                    <a16:creationId xmlns:a16="http://schemas.microsoft.com/office/drawing/2014/main" id="{EBA781CF-BBDC-523F-87F7-1552F74DD98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76700" y="3008313"/>
                <a:ext cx="26988" cy="0"/>
              </a:xfrm>
              <a:custGeom>
                <a:avLst/>
                <a:gdLst>
                  <a:gd name="T0" fmla="*/ 17 w 17"/>
                  <a:gd name="T1" fmla="*/ 9 w 17"/>
                  <a:gd name="T2" fmla="*/ 4 w 17"/>
                  <a:gd name="T3" fmla="*/ 1 w 17"/>
                  <a:gd name="T4" fmla="*/ 0 w 17"/>
                </a:gdLst>
                <a:ahLst/>
                <a:cxnLst>
                  <a:cxn ang="0">
                    <a:pos x="T0" y="0"/>
                  </a:cxn>
                  <a:cxn ang="0">
                    <a:pos x="T1" y="0"/>
                  </a:cxn>
                  <a:cxn ang="0">
                    <a:pos x="T2" y="0"/>
                  </a:cxn>
                  <a:cxn ang="0">
                    <a:pos x="T3" y="0"/>
                  </a:cxn>
                  <a:cxn ang="0">
                    <a:pos x="T4" y="0"/>
                  </a:cxn>
                </a:cxnLst>
                <a:rect l="0" t="0" r="r" b="b"/>
                <a:pathLst>
                  <a:path w="17">
                    <a:moveTo>
                      <a:pt x="17" y="0"/>
                    </a:moveTo>
                    <a:lnTo>
                      <a:pt x="9" y="0"/>
                    </a:lnTo>
                    <a:lnTo>
                      <a:pt x="4" y="0"/>
                    </a:lnTo>
                    <a:lnTo>
                      <a:pt x="1" y="0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89" name="Freeform 460">
                <a:extLst>
                  <a:ext uri="{FF2B5EF4-FFF2-40B4-BE49-F238E27FC236}">
                    <a16:creationId xmlns:a16="http://schemas.microsoft.com/office/drawing/2014/main" id="{32A6DCBA-6126-D4C2-41B0-77F0FC60C29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32213" y="2914650"/>
                <a:ext cx="41275" cy="60325"/>
              </a:xfrm>
              <a:custGeom>
                <a:avLst/>
                <a:gdLst>
                  <a:gd name="T0" fmla="*/ 0 w 26"/>
                  <a:gd name="T1" fmla="*/ 38 h 38"/>
                  <a:gd name="T2" fmla="*/ 2 w 26"/>
                  <a:gd name="T3" fmla="*/ 36 h 38"/>
                  <a:gd name="T4" fmla="*/ 6 w 26"/>
                  <a:gd name="T5" fmla="*/ 29 h 38"/>
                  <a:gd name="T6" fmla="*/ 7 w 26"/>
                  <a:gd name="T7" fmla="*/ 23 h 38"/>
                  <a:gd name="T8" fmla="*/ 9 w 26"/>
                  <a:gd name="T9" fmla="*/ 21 h 38"/>
                  <a:gd name="T10" fmla="*/ 17 w 26"/>
                  <a:gd name="T11" fmla="*/ 14 h 38"/>
                  <a:gd name="T12" fmla="*/ 19 w 26"/>
                  <a:gd name="T13" fmla="*/ 13 h 38"/>
                  <a:gd name="T14" fmla="*/ 21 w 26"/>
                  <a:gd name="T15" fmla="*/ 12 h 38"/>
                  <a:gd name="T16" fmla="*/ 24 w 26"/>
                  <a:gd name="T17" fmla="*/ 4 h 38"/>
                  <a:gd name="T18" fmla="*/ 26 w 26"/>
                  <a:gd name="T19" fmla="*/ 0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26" h="38">
                    <a:moveTo>
                      <a:pt x="0" y="38"/>
                    </a:moveTo>
                    <a:lnTo>
                      <a:pt x="2" y="36"/>
                    </a:lnTo>
                    <a:lnTo>
                      <a:pt x="6" y="29"/>
                    </a:lnTo>
                    <a:lnTo>
                      <a:pt x="7" y="23"/>
                    </a:lnTo>
                    <a:lnTo>
                      <a:pt x="9" y="21"/>
                    </a:lnTo>
                    <a:lnTo>
                      <a:pt x="17" y="14"/>
                    </a:lnTo>
                    <a:lnTo>
                      <a:pt x="19" y="13"/>
                    </a:lnTo>
                    <a:lnTo>
                      <a:pt x="21" y="12"/>
                    </a:lnTo>
                    <a:lnTo>
                      <a:pt x="24" y="4"/>
                    </a:lnTo>
                    <a:lnTo>
                      <a:pt x="26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90" name="Line 461">
                <a:extLst>
                  <a:ext uri="{FF2B5EF4-FFF2-40B4-BE49-F238E27FC236}">
                    <a16:creationId xmlns:a16="http://schemas.microsoft.com/office/drawing/2014/main" id="{D71C83C5-60F1-290F-E484-53D1905746D4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3730625" y="2974975"/>
                <a:ext cx="1588" cy="0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91" name="Line 462">
                <a:extLst>
                  <a:ext uri="{FF2B5EF4-FFF2-40B4-BE49-F238E27FC236}">
                    <a16:creationId xmlns:a16="http://schemas.microsoft.com/office/drawing/2014/main" id="{766F633F-0FDD-796F-1D69-95A332BF56F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3076575" y="2854325"/>
                <a:ext cx="0" cy="3175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92" name="Line 463">
                <a:extLst>
                  <a:ext uri="{FF2B5EF4-FFF2-40B4-BE49-F238E27FC236}">
                    <a16:creationId xmlns:a16="http://schemas.microsoft.com/office/drawing/2014/main" id="{F74ABB65-5D08-118D-377A-344E45BDAEE4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4078288" y="3063875"/>
                <a:ext cx="3175" cy="0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93" name="Line 464">
                <a:extLst>
                  <a:ext uri="{FF2B5EF4-FFF2-40B4-BE49-F238E27FC236}">
                    <a16:creationId xmlns:a16="http://schemas.microsoft.com/office/drawing/2014/main" id="{9C415392-EBE0-BF2F-64F5-2DC2BE8EA23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4073525" y="3062288"/>
                <a:ext cx="4763" cy="1588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94" name="Freeform 465">
                <a:extLst>
                  <a:ext uri="{FF2B5EF4-FFF2-40B4-BE49-F238E27FC236}">
                    <a16:creationId xmlns:a16="http://schemas.microsoft.com/office/drawing/2014/main" id="{5DDA3A9F-18C3-C743-A647-4BD768BEB5F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44825" y="2847975"/>
                <a:ext cx="31750" cy="11113"/>
              </a:xfrm>
              <a:custGeom>
                <a:avLst/>
                <a:gdLst>
                  <a:gd name="T0" fmla="*/ 0 w 20"/>
                  <a:gd name="T1" fmla="*/ 0 h 7"/>
                  <a:gd name="T2" fmla="*/ 3 w 20"/>
                  <a:gd name="T3" fmla="*/ 4 h 7"/>
                  <a:gd name="T4" fmla="*/ 6 w 20"/>
                  <a:gd name="T5" fmla="*/ 5 h 7"/>
                  <a:gd name="T6" fmla="*/ 12 w 20"/>
                  <a:gd name="T7" fmla="*/ 7 h 7"/>
                  <a:gd name="T8" fmla="*/ 16 w 20"/>
                  <a:gd name="T9" fmla="*/ 5 h 7"/>
                  <a:gd name="T10" fmla="*/ 20 w 20"/>
                  <a:gd name="T11" fmla="*/ 4 h 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0" h="7">
                    <a:moveTo>
                      <a:pt x="0" y="0"/>
                    </a:moveTo>
                    <a:lnTo>
                      <a:pt x="3" y="4"/>
                    </a:lnTo>
                    <a:lnTo>
                      <a:pt x="6" y="5"/>
                    </a:lnTo>
                    <a:lnTo>
                      <a:pt x="12" y="7"/>
                    </a:lnTo>
                    <a:lnTo>
                      <a:pt x="16" y="5"/>
                    </a:lnTo>
                    <a:lnTo>
                      <a:pt x="20" y="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95" name="Freeform 466">
                <a:extLst>
                  <a:ext uri="{FF2B5EF4-FFF2-40B4-BE49-F238E27FC236}">
                    <a16:creationId xmlns:a16="http://schemas.microsoft.com/office/drawing/2014/main" id="{4743D177-6B9E-3C02-E607-353D20EF120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32213" y="2974975"/>
                <a:ext cx="88900" cy="46038"/>
              </a:xfrm>
              <a:custGeom>
                <a:avLst/>
                <a:gdLst>
                  <a:gd name="T0" fmla="*/ 56 w 56"/>
                  <a:gd name="T1" fmla="*/ 26 h 29"/>
                  <a:gd name="T2" fmla="*/ 55 w 56"/>
                  <a:gd name="T3" fmla="*/ 27 h 29"/>
                  <a:gd name="T4" fmla="*/ 52 w 56"/>
                  <a:gd name="T5" fmla="*/ 27 h 29"/>
                  <a:gd name="T6" fmla="*/ 48 w 56"/>
                  <a:gd name="T7" fmla="*/ 29 h 29"/>
                  <a:gd name="T8" fmla="*/ 46 w 56"/>
                  <a:gd name="T9" fmla="*/ 28 h 29"/>
                  <a:gd name="T10" fmla="*/ 41 w 56"/>
                  <a:gd name="T11" fmla="*/ 26 h 29"/>
                  <a:gd name="T12" fmla="*/ 37 w 56"/>
                  <a:gd name="T13" fmla="*/ 23 h 29"/>
                  <a:gd name="T14" fmla="*/ 34 w 56"/>
                  <a:gd name="T15" fmla="*/ 22 h 29"/>
                  <a:gd name="T16" fmla="*/ 26 w 56"/>
                  <a:gd name="T17" fmla="*/ 18 h 29"/>
                  <a:gd name="T18" fmla="*/ 22 w 56"/>
                  <a:gd name="T19" fmla="*/ 13 h 29"/>
                  <a:gd name="T20" fmla="*/ 18 w 56"/>
                  <a:gd name="T21" fmla="*/ 12 h 29"/>
                  <a:gd name="T22" fmla="*/ 12 w 56"/>
                  <a:gd name="T23" fmla="*/ 5 h 29"/>
                  <a:gd name="T24" fmla="*/ 10 w 56"/>
                  <a:gd name="T25" fmla="*/ 3 h 29"/>
                  <a:gd name="T26" fmla="*/ 6 w 56"/>
                  <a:gd name="T27" fmla="*/ 2 h 29"/>
                  <a:gd name="T28" fmla="*/ 1 w 56"/>
                  <a:gd name="T29" fmla="*/ 1 h 29"/>
                  <a:gd name="T30" fmla="*/ 0 w 56"/>
                  <a:gd name="T31" fmla="*/ 0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56" h="29">
                    <a:moveTo>
                      <a:pt x="56" y="26"/>
                    </a:moveTo>
                    <a:lnTo>
                      <a:pt x="55" y="27"/>
                    </a:lnTo>
                    <a:lnTo>
                      <a:pt x="52" y="27"/>
                    </a:lnTo>
                    <a:lnTo>
                      <a:pt x="48" y="29"/>
                    </a:lnTo>
                    <a:lnTo>
                      <a:pt x="46" y="28"/>
                    </a:lnTo>
                    <a:lnTo>
                      <a:pt x="41" y="26"/>
                    </a:lnTo>
                    <a:lnTo>
                      <a:pt x="37" y="23"/>
                    </a:lnTo>
                    <a:lnTo>
                      <a:pt x="34" y="22"/>
                    </a:lnTo>
                    <a:lnTo>
                      <a:pt x="26" y="18"/>
                    </a:lnTo>
                    <a:lnTo>
                      <a:pt x="22" y="13"/>
                    </a:lnTo>
                    <a:lnTo>
                      <a:pt x="18" y="12"/>
                    </a:lnTo>
                    <a:lnTo>
                      <a:pt x="12" y="5"/>
                    </a:lnTo>
                    <a:lnTo>
                      <a:pt x="10" y="3"/>
                    </a:lnTo>
                    <a:lnTo>
                      <a:pt x="6" y="2"/>
                    </a:lnTo>
                    <a:lnTo>
                      <a:pt x="1" y="1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96" name="Freeform 467">
                <a:extLst>
                  <a:ext uri="{FF2B5EF4-FFF2-40B4-BE49-F238E27FC236}">
                    <a16:creationId xmlns:a16="http://schemas.microsoft.com/office/drawing/2014/main" id="{47C1A05A-5599-60BB-43A3-5252D3E7E0A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76700" y="3063875"/>
                <a:ext cx="1588" cy="12700"/>
              </a:xfrm>
              <a:custGeom>
                <a:avLst/>
                <a:gdLst>
                  <a:gd name="T0" fmla="*/ 0 w 1"/>
                  <a:gd name="T1" fmla="*/ 8 h 8"/>
                  <a:gd name="T2" fmla="*/ 1 w 1"/>
                  <a:gd name="T3" fmla="*/ 1 h 8"/>
                  <a:gd name="T4" fmla="*/ 1 w 1"/>
                  <a:gd name="T5" fmla="*/ 0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8">
                    <a:moveTo>
                      <a:pt x="0" y="8"/>
                    </a:moveTo>
                    <a:lnTo>
                      <a:pt x="1" y="1"/>
                    </a:lnTo>
                    <a:lnTo>
                      <a:pt x="1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97" name="Line 468">
                <a:extLst>
                  <a:ext uri="{FF2B5EF4-FFF2-40B4-BE49-F238E27FC236}">
                    <a16:creationId xmlns:a16="http://schemas.microsoft.com/office/drawing/2014/main" id="{C2D036A1-9777-0935-C372-97CE71E9D092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3471863" y="2976563"/>
                <a:ext cx="6350" cy="1588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98" name="Freeform 469">
                <a:extLst>
                  <a:ext uri="{FF2B5EF4-FFF2-40B4-BE49-F238E27FC236}">
                    <a16:creationId xmlns:a16="http://schemas.microsoft.com/office/drawing/2014/main" id="{BAC9DF3D-B033-7ACD-5BF1-8F8AFEEAD97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16250" y="2859088"/>
                <a:ext cx="14288" cy="34925"/>
              </a:xfrm>
              <a:custGeom>
                <a:avLst/>
                <a:gdLst>
                  <a:gd name="T0" fmla="*/ 9 w 9"/>
                  <a:gd name="T1" fmla="*/ 22 h 22"/>
                  <a:gd name="T2" fmla="*/ 8 w 9"/>
                  <a:gd name="T3" fmla="*/ 17 h 22"/>
                  <a:gd name="T4" fmla="*/ 6 w 9"/>
                  <a:gd name="T5" fmla="*/ 12 h 22"/>
                  <a:gd name="T6" fmla="*/ 4 w 9"/>
                  <a:gd name="T7" fmla="*/ 6 h 22"/>
                  <a:gd name="T8" fmla="*/ 2 w 9"/>
                  <a:gd name="T9" fmla="*/ 2 h 22"/>
                  <a:gd name="T10" fmla="*/ 0 w 9"/>
                  <a:gd name="T11" fmla="*/ 0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9" h="22">
                    <a:moveTo>
                      <a:pt x="9" y="22"/>
                    </a:moveTo>
                    <a:lnTo>
                      <a:pt x="8" y="17"/>
                    </a:lnTo>
                    <a:lnTo>
                      <a:pt x="6" y="12"/>
                    </a:lnTo>
                    <a:lnTo>
                      <a:pt x="4" y="6"/>
                    </a:lnTo>
                    <a:lnTo>
                      <a:pt x="2" y="2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999" name="Freeform 470">
                <a:extLst>
                  <a:ext uri="{FF2B5EF4-FFF2-40B4-BE49-F238E27FC236}">
                    <a16:creationId xmlns:a16="http://schemas.microsoft.com/office/drawing/2014/main" id="{02744A18-7277-8F80-EAE0-3BF91957735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638550" y="3021013"/>
                <a:ext cx="3175" cy="9525"/>
              </a:xfrm>
              <a:custGeom>
                <a:avLst/>
                <a:gdLst>
                  <a:gd name="T0" fmla="*/ 0 w 2"/>
                  <a:gd name="T1" fmla="*/ 0 h 6"/>
                  <a:gd name="T2" fmla="*/ 0 w 2"/>
                  <a:gd name="T3" fmla="*/ 2 h 6"/>
                  <a:gd name="T4" fmla="*/ 2 w 2"/>
                  <a:gd name="T5" fmla="*/ 6 h 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6">
                    <a:moveTo>
                      <a:pt x="0" y="0"/>
                    </a:moveTo>
                    <a:lnTo>
                      <a:pt x="0" y="2"/>
                    </a:lnTo>
                    <a:lnTo>
                      <a:pt x="2" y="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00" name="Line 471">
                <a:extLst>
                  <a:ext uri="{FF2B5EF4-FFF2-40B4-BE49-F238E27FC236}">
                    <a16:creationId xmlns:a16="http://schemas.microsoft.com/office/drawing/2014/main" id="{7F5C641E-91EA-98A1-BCF3-0833B906E7A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3030538" y="2894013"/>
                <a:ext cx="6350" cy="3175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01" name="Line 472">
                <a:extLst>
                  <a:ext uri="{FF2B5EF4-FFF2-40B4-BE49-F238E27FC236}">
                    <a16:creationId xmlns:a16="http://schemas.microsoft.com/office/drawing/2014/main" id="{FEF1FB3B-DD25-AC17-5C53-662F502D058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3232150" y="2976563"/>
                <a:ext cx="12700" cy="1588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02" name="Line 473">
                <a:extLst>
                  <a:ext uri="{FF2B5EF4-FFF2-40B4-BE49-F238E27FC236}">
                    <a16:creationId xmlns:a16="http://schemas.microsoft.com/office/drawing/2014/main" id="{7B40031B-5AAE-8C37-922E-E581816CB84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3241675" y="2978150"/>
                <a:ext cx="3175" cy="22225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03" name="Freeform 474">
                <a:extLst>
                  <a:ext uri="{FF2B5EF4-FFF2-40B4-BE49-F238E27FC236}">
                    <a16:creationId xmlns:a16="http://schemas.microsoft.com/office/drawing/2014/main" id="{FDD0E4A8-05D3-3E85-CFA5-0E3FD86E80D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36925" y="3024188"/>
                <a:ext cx="6350" cy="6350"/>
              </a:xfrm>
              <a:custGeom>
                <a:avLst/>
                <a:gdLst>
                  <a:gd name="T0" fmla="*/ 2 w 4"/>
                  <a:gd name="T1" fmla="*/ 0 h 4"/>
                  <a:gd name="T2" fmla="*/ 4 w 4"/>
                  <a:gd name="T3" fmla="*/ 2 h 4"/>
                  <a:gd name="T4" fmla="*/ 3 w 4"/>
                  <a:gd name="T5" fmla="*/ 4 h 4"/>
                  <a:gd name="T6" fmla="*/ 0 w 4"/>
                  <a:gd name="T7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4" h="4">
                    <a:moveTo>
                      <a:pt x="2" y="0"/>
                    </a:moveTo>
                    <a:lnTo>
                      <a:pt x="4" y="2"/>
                    </a:lnTo>
                    <a:lnTo>
                      <a:pt x="3" y="4"/>
                    </a:lnTo>
                    <a:lnTo>
                      <a:pt x="0" y="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04" name="Freeform 475">
                <a:extLst>
                  <a:ext uri="{FF2B5EF4-FFF2-40B4-BE49-F238E27FC236}">
                    <a16:creationId xmlns:a16="http://schemas.microsoft.com/office/drawing/2014/main" id="{9DDE7B43-DE64-AAFB-4816-A10C53C84E3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08300" y="2924175"/>
                <a:ext cx="1588" cy="12700"/>
              </a:xfrm>
              <a:custGeom>
                <a:avLst/>
                <a:gdLst>
                  <a:gd name="T0" fmla="*/ 1 w 1"/>
                  <a:gd name="T1" fmla="*/ 8 h 8"/>
                  <a:gd name="T2" fmla="*/ 0 w 1"/>
                  <a:gd name="T3" fmla="*/ 5 h 8"/>
                  <a:gd name="T4" fmla="*/ 0 w 1"/>
                  <a:gd name="T5" fmla="*/ 0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8">
                    <a:moveTo>
                      <a:pt x="1" y="8"/>
                    </a:moveTo>
                    <a:lnTo>
                      <a:pt x="0" y="5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05" name="Freeform 476">
                <a:extLst>
                  <a:ext uri="{FF2B5EF4-FFF2-40B4-BE49-F238E27FC236}">
                    <a16:creationId xmlns:a16="http://schemas.microsoft.com/office/drawing/2014/main" id="{0FED99FC-BDF8-BAF4-683D-9173554FE1E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41675" y="3000375"/>
                <a:ext cx="44450" cy="30163"/>
              </a:xfrm>
              <a:custGeom>
                <a:avLst/>
                <a:gdLst>
                  <a:gd name="T0" fmla="*/ 28 w 28"/>
                  <a:gd name="T1" fmla="*/ 19 h 19"/>
                  <a:gd name="T2" fmla="*/ 26 w 28"/>
                  <a:gd name="T3" fmla="*/ 14 h 19"/>
                  <a:gd name="T4" fmla="*/ 21 w 28"/>
                  <a:gd name="T5" fmla="*/ 11 h 19"/>
                  <a:gd name="T6" fmla="*/ 15 w 28"/>
                  <a:gd name="T7" fmla="*/ 10 h 19"/>
                  <a:gd name="T8" fmla="*/ 12 w 28"/>
                  <a:gd name="T9" fmla="*/ 11 h 19"/>
                  <a:gd name="T10" fmla="*/ 9 w 28"/>
                  <a:gd name="T11" fmla="*/ 10 h 19"/>
                  <a:gd name="T12" fmla="*/ 7 w 28"/>
                  <a:gd name="T13" fmla="*/ 8 h 19"/>
                  <a:gd name="T14" fmla="*/ 5 w 28"/>
                  <a:gd name="T15" fmla="*/ 3 h 19"/>
                  <a:gd name="T16" fmla="*/ 1 w 28"/>
                  <a:gd name="T17" fmla="*/ 1 h 19"/>
                  <a:gd name="T18" fmla="*/ 0 w 28"/>
                  <a:gd name="T19" fmla="*/ 0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28" h="19">
                    <a:moveTo>
                      <a:pt x="28" y="19"/>
                    </a:moveTo>
                    <a:lnTo>
                      <a:pt x="26" y="14"/>
                    </a:lnTo>
                    <a:lnTo>
                      <a:pt x="21" y="11"/>
                    </a:lnTo>
                    <a:lnTo>
                      <a:pt x="15" y="10"/>
                    </a:lnTo>
                    <a:lnTo>
                      <a:pt x="12" y="11"/>
                    </a:lnTo>
                    <a:lnTo>
                      <a:pt x="9" y="10"/>
                    </a:lnTo>
                    <a:lnTo>
                      <a:pt x="7" y="8"/>
                    </a:lnTo>
                    <a:lnTo>
                      <a:pt x="5" y="3"/>
                    </a:lnTo>
                    <a:lnTo>
                      <a:pt x="1" y="1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06" name="Line 477">
                <a:extLst>
                  <a:ext uri="{FF2B5EF4-FFF2-40B4-BE49-F238E27FC236}">
                    <a16:creationId xmlns:a16="http://schemas.microsoft.com/office/drawing/2014/main" id="{1CACA1CF-2B4B-206A-05B5-B1C7431263D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3286125" y="3030538"/>
                <a:ext cx="0" cy="3175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07" name="Line 478">
                <a:extLst>
                  <a:ext uri="{FF2B5EF4-FFF2-40B4-BE49-F238E27FC236}">
                    <a16:creationId xmlns:a16="http://schemas.microsoft.com/office/drawing/2014/main" id="{6A98FF3E-B536-FF61-9A64-298C6253132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3292475" y="3036888"/>
                <a:ext cx="6350" cy="0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08" name="Line 479">
                <a:extLst>
                  <a:ext uri="{FF2B5EF4-FFF2-40B4-BE49-F238E27FC236}">
                    <a16:creationId xmlns:a16="http://schemas.microsoft.com/office/drawing/2014/main" id="{77C5529A-8A43-BDDE-9E9C-E48FDA7C6AA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3286125" y="3033713"/>
                <a:ext cx="6350" cy="3175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09" name="Line 480">
                <a:extLst>
                  <a:ext uri="{FF2B5EF4-FFF2-40B4-BE49-F238E27FC236}">
                    <a16:creationId xmlns:a16="http://schemas.microsoft.com/office/drawing/2014/main" id="{6ED867E9-55BB-8CB5-FD38-1A562A5A6D97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4116388" y="3208338"/>
                <a:ext cx="1588" cy="1588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10" name="Freeform 481">
                <a:extLst>
                  <a:ext uri="{FF2B5EF4-FFF2-40B4-BE49-F238E27FC236}">
                    <a16:creationId xmlns:a16="http://schemas.microsoft.com/office/drawing/2014/main" id="{D0EDA775-3C79-8A9A-61EC-1CA3A99AAF9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51300" y="3200400"/>
                <a:ext cx="9525" cy="12700"/>
              </a:xfrm>
              <a:custGeom>
                <a:avLst/>
                <a:gdLst>
                  <a:gd name="T0" fmla="*/ 6 w 6"/>
                  <a:gd name="T1" fmla="*/ 0 h 8"/>
                  <a:gd name="T2" fmla="*/ 1 w 6"/>
                  <a:gd name="T3" fmla="*/ 5 h 8"/>
                  <a:gd name="T4" fmla="*/ 0 w 6"/>
                  <a:gd name="T5" fmla="*/ 8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6" h="8">
                    <a:moveTo>
                      <a:pt x="6" y="0"/>
                    </a:moveTo>
                    <a:lnTo>
                      <a:pt x="1" y="5"/>
                    </a:lnTo>
                    <a:lnTo>
                      <a:pt x="0" y="8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11" name="Freeform 482">
                <a:extLst>
                  <a:ext uri="{FF2B5EF4-FFF2-40B4-BE49-F238E27FC236}">
                    <a16:creationId xmlns:a16="http://schemas.microsoft.com/office/drawing/2014/main" id="{5EAEF8AA-94BC-4A2D-D7E2-0E63FDCFFD4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35313" y="2954338"/>
                <a:ext cx="58738" cy="76200"/>
              </a:xfrm>
              <a:custGeom>
                <a:avLst/>
                <a:gdLst>
                  <a:gd name="T0" fmla="*/ 37 w 37"/>
                  <a:gd name="T1" fmla="*/ 0 h 48"/>
                  <a:gd name="T2" fmla="*/ 32 w 37"/>
                  <a:gd name="T3" fmla="*/ 2 h 48"/>
                  <a:gd name="T4" fmla="*/ 28 w 37"/>
                  <a:gd name="T5" fmla="*/ 4 h 48"/>
                  <a:gd name="T6" fmla="*/ 23 w 37"/>
                  <a:gd name="T7" fmla="*/ 11 h 48"/>
                  <a:gd name="T8" fmla="*/ 18 w 37"/>
                  <a:gd name="T9" fmla="*/ 14 h 48"/>
                  <a:gd name="T10" fmla="*/ 16 w 37"/>
                  <a:gd name="T11" fmla="*/ 16 h 48"/>
                  <a:gd name="T12" fmla="*/ 9 w 37"/>
                  <a:gd name="T13" fmla="*/ 20 h 48"/>
                  <a:gd name="T14" fmla="*/ 8 w 37"/>
                  <a:gd name="T15" fmla="*/ 23 h 48"/>
                  <a:gd name="T16" fmla="*/ 8 w 37"/>
                  <a:gd name="T17" fmla="*/ 27 h 48"/>
                  <a:gd name="T18" fmla="*/ 9 w 37"/>
                  <a:gd name="T19" fmla="*/ 31 h 48"/>
                  <a:gd name="T20" fmla="*/ 12 w 37"/>
                  <a:gd name="T21" fmla="*/ 34 h 48"/>
                  <a:gd name="T22" fmla="*/ 13 w 37"/>
                  <a:gd name="T23" fmla="*/ 36 h 48"/>
                  <a:gd name="T24" fmla="*/ 12 w 37"/>
                  <a:gd name="T25" fmla="*/ 38 h 48"/>
                  <a:gd name="T26" fmla="*/ 7 w 37"/>
                  <a:gd name="T27" fmla="*/ 43 h 48"/>
                  <a:gd name="T28" fmla="*/ 4 w 37"/>
                  <a:gd name="T29" fmla="*/ 43 h 48"/>
                  <a:gd name="T30" fmla="*/ 2 w 37"/>
                  <a:gd name="T31" fmla="*/ 43 h 48"/>
                  <a:gd name="T32" fmla="*/ 0 w 37"/>
                  <a:gd name="T33" fmla="*/ 48 h 4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37" h="48">
                    <a:moveTo>
                      <a:pt x="37" y="0"/>
                    </a:moveTo>
                    <a:lnTo>
                      <a:pt x="32" y="2"/>
                    </a:lnTo>
                    <a:lnTo>
                      <a:pt x="28" y="4"/>
                    </a:lnTo>
                    <a:lnTo>
                      <a:pt x="23" y="11"/>
                    </a:lnTo>
                    <a:lnTo>
                      <a:pt x="18" y="14"/>
                    </a:lnTo>
                    <a:lnTo>
                      <a:pt x="16" y="16"/>
                    </a:lnTo>
                    <a:lnTo>
                      <a:pt x="9" y="20"/>
                    </a:lnTo>
                    <a:lnTo>
                      <a:pt x="8" y="23"/>
                    </a:lnTo>
                    <a:lnTo>
                      <a:pt x="8" y="27"/>
                    </a:lnTo>
                    <a:lnTo>
                      <a:pt x="9" y="31"/>
                    </a:lnTo>
                    <a:lnTo>
                      <a:pt x="12" y="34"/>
                    </a:lnTo>
                    <a:lnTo>
                      <a:pt x="13" y="36"/>
                    </a:lnTo>
                    <a:lnTo>
                      <a:pt x="12" y="38"/>
                    </a:lnTo>
                    <a:lnTo>
                      <a:pt x="7" y="43"/>
                    </a:lnTo>
                    <a:lnTo>
                      <a:pt x="4" y="43"/>
                    </a:lnTo>
                    <a:lnTo>
                      <a:pt x="2" y="43"/>
                    </a:lnTo>
                    <a:lnTo>
                      <a:pt x="0" y="48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12" name="Freeform 483">
                <a:extLst>
                  <a:ext uri="{FF2B5EF4-FFF2-40B4-BE49-F238E27FC236}">
                    <a16:creationId xmlns:a16="http://schemas.microsoft.com/office/drawing/2014/main" id="{B20B67AA-2C2F-A56D-8B62-6EDF20807DA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32150" y="3000375"/>
                <a:ext cx="9525" cy="57150"/>
              </a:xfrm>
              <a:custGeom>
                <a:avLst/>
                <a:gdLst>
                  <a:gd name="T0" fmla="*/ 6 w 6"/>
                  <a:gd name="T1" fmla="*/ 0 h 36"/>
                  <a:gd name="T2" fmla="*/ 4 w 6"/>
                  <a:gd name="T3" fmla="*/ 0 h 36"/>
                  <a:gd name="T4" fmla="*/ 3 w 6"/>
                  <a:gd name="T5" fmla="*/ 2 h 36"/>
                  <a:gd name="T6" fmla="*/ 3 w 6"/>
                  <a:gd name="T7" fmla="*/ 4 h 36"/>
                  <a:gd name="T8" fmla="*/ 5 w 6"/>
                  <a:gd name="T9" fmla="*/ 9 h 36"/>
                  <a:gd name="T10" fmla="*/ 4 w 6"/>
                  <a:gd name="T11" fmla="*/ 14 h 36"/>
                  <a:gd name="T12" fmla="*/ 3 w 6"/>
                  <a:gd name="T13" fmla="*/ 26 h 36"/>
                  <a:gd name="T14" fmla="*/ 1 w 6"/>
                  <a:gd name="T15" fmla="*/ 35 h 36"/>
                  <a:gd name="T16" fmla="*/ 0 w 6"/>
                  <a:gd name="T17" fmla="*/ 36 h 3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6" h="36">
                    <a:moveTo>
                      <a:pt x="6" y="0"/>
                    </a:moveTo>
                    <a:lnTo>
                      <a:pt x="4" y="0"/>
                    </a:lnTo>
                    <a:lnTo>
                      <a:pt x="3" y="2"/>
                    </a:lnTo>
                    <a:lnTo>
                      <a:pt x="3" y="4"/>
                    </a:lnTo>
                    <a:lnTo>
                      <a:pt x="5" y="9"/>
                    </a:lnTo>
                    <a:lnTo>
                      <a:pt x="4" y="14"/>
                    </a:lnTo>
                    <a:lnTo>
                      <a:pt x="3" y="26"/>
                    </a:lnTo>
                    <a:lnTo>
                      <a:pt x="1" y="35"/>
                    </a:lnTo>
                    <a:lnTo>
                      <a:pt x="0" y="3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13" name="Freeform 484">
                <a:extLst>
                  <a:ext uri="{FF2B5EF4-FFF2-40B4-BE49-F238E27FC236}">
                    <a16:creationId xmlns:a16="http://schemas.microsoft.com/office/drawing/2014/main" id="{A11D9E05-F252-DAB9-D744-32A7F4C6334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76563" y="2979738"/>
                <a:ext cx="66675" cy="42863"/>
              </a:xfrm>
              <a:custGeom>
                <a:avLst/>
                <a:gdLst>
                  <a:gd name="T0" fmla="*/ 0 w 42"/>
                  <a:gd name="T1" fmla="*/ 26 h 27"/>
                  <a:gd name="T2" fmla="*/ 1 w 42"/>
                  <a:gd name="T3" fmla="*/ 27 h 27"/>
                  <a:gd name="T4" fmla="*/ 4 w 42"/>
                  <a:gd name="T5" fmla="*/ 25 h 27"/>
                  <a:gd name="T6" fmla="*/ 7 w 42"/>
                  <a:gd name="T7" fmla="*/ 25 h 27"/>
                  <a:gd name="T8" fmla="*/ 12 w 42"/>
                  <a:gd name="T9" fmla="*/ 22 h 27"/>
                  <a:gd name="T10" fmla="*/ 16 w 42"/>
                  <a:gd name="T11" fmla="*/ 21 h 27"/>
                  <a:gd name="T12" fmla="*/ 18 w 42"/>
                  <a:gd name="T13" fmla="*/ 20 h 27"/>
                  <a:gd name="T14" fmla="*/ 21 w 42"/>
                  <a:gd name="T15" fmla="*/ 15 h 27"/>
                  <a:gd name="T16" fmla="*/ 24 w 42"/>
                  <a:gd name="T17" fmla="*/ 11 h 27"/>
                  <a:gd name="T18" fmla="*/ 26 w 42"/>
                  <a:gd name="T19" fmla="*/ 8 h 27"/>
                  <a:gd name="T20" fmla="*/ 28 w 42"/>
                  <a:gd name="T21" fmla="*/ 5 h 27"/>
                  <a:gd name="T22" fmla="*/ 35 w 42"/>
                  <a:gd name="T23" fmla="*/ 3 h 27"/>
                  <a:gd name="T24" fmla="*/ 42 w 42"/>
                  <a:gd name="T25" fmla="*/ 0 h 2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42" h="27">
                    <a:moveTo>
                      <a:pt x="0" y="26"/>
                    </a:moveTo>
                    <a:lnTo>
                      <a:pt x="1" y="27"/>
                    </a:lnTo>
                    <a:lnTo>
                      <a:pt x="4" y="25"/>
                    </a:lnTo>
                    <a:lnTo>
                      <a:pt x="7" y="25"/>
                    </a:lnTo>
                    <a:lnTo>
                      <a:pt x="12" y="22"/>
                    </a:lnTo>
                    <a:lnTo>
                      <a:pt x="16" y="21"/>
                    </a:lnTo>
                    <a:lnTo>
                      <a:pt x="18" y="20"/>
                    </a:lnTo>
                    <a:lnTo>
                      <a:pt x="21" y="15"/>
                    </a:lnTo>
                    <a:lnTo>
                      <a:pt x="24" y="11"/>
                    </a:lnTo>
                    <a:lnTo>
                      <a:pt x="26" y="8"/>
                    </a:lnTo>
                    <a:lnTo>
                      <a:pt x="28" y="5"/>
                    </a:lnTo>
                    <a:lnTo>
                      <a:pt x="35" y="3"/>
                    </a:lnTo>
                    <a:lnTo>
                      <a:pt x="42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14" name="Freeform 485">
                <a:extLst>
                  <a:ext uri="{FF2B5EF4-FFF2-40B4-BE49-F238E27FC236}">
                    <a16:creationId xmlns:a16="http://schemas.microsoft.com/office/drawing/2014/main" id="{72D43362-D6DD-050D-6F00-00480DBF1CB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90950" y="3138488"/>
                <a:ext cx="25400" cy="73025"/>
              </a:xfrm>
              <a:custGeom>
                <a:avLst/>
                <a:gdLst>
                  <a:gd name="T0" fmla="*/ 0 w 16"/>
                  <a:gd name="T1" fmla="*/ 0 h 46"/>
                  <a:gd name="T2" fmla="*/ 0 w 16"/>
                  <a:gd name="T3" fmla="*/ 3 h 46"/>
                  <a:gd name="T4" fmla="*/ 4 w 16"/>
                  <a:gd name="T5" fmla="*/ 7 h 46"/>
                  <a:gd name="T6" fmla="*/ 5 w 16"/>
                  <a:gd name="T7" fmla="*/ 9 h 46"/>
                  <a:gd name="T8" fmla="*/ 5 w 16"/>
                  <a:gd name="T9" fmla="*/ 14 h 46"/>
                  <a:gd name="T10" fmla="*/ 5 w 16"/>
                  <a:gd name="T11" fmla="*/ 23 h 46"/>
                  <a:gd name="T12" fmla="*/ 5 w 16"/>
                  <a:gd name="T13" fmla="*/ 25 h 46"/>
                  <a:gd name="T14" fmla="*/ 5 w 16"/>
                  <a:gd name="T15" fmla="*/ 29 h 46"/>
                  <a:gd name="T16" fmla="*/ 6 w 16"/>
                  <a:gd name="T17" fmla="*/ 31 h 46"/>
                  <a:gd name="T18" fmla="*/ 9 w 16"/>
                  <a:gd name="T19" fmla="*/ 34 h 46"/>
                  <a:gd name="T20" fmla="*/ 11 w 16"/>
                  <a:gd name="T21" fmla="*/ 36 h 46"/>
                  <a:gd name="T22" fmla="*/ 15 w 16"/>
                  <a:gd name="T23" fmla="*/ 44 h 46"/>
                  <a:gd name="T24" fmla="*/ 16 w 16"/>
                  <a:gd name="T25" fmla="*/ 46 h 4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16" h="46">
                    <a:moveTo>
                      <a:pt x="0" y="0"/>
                    </a:moveTo>
                    <a:lnTo>
                      <a:pt x="0" y="3"/>
                    </a:lnTo>
                    <a:lnTo>
                      <a:pt x="4" y="7"/>
                    </a:lnTo>
                    <a:lnTo>
                      <a:pt x="5" y="9"/>
                    </a:lnTo>
                    <a:lnTo>
                      <a:pt x="5" y="14"/>
                    </a:lnTo>
                    <a:lnTo>
                      <a:pt x="5" y="23"/>
                    </a:lnTo>
                    <a:lnTo>
                      <a:pt x="5" y="25"/>
                    </a:lnTo>
                    <a:lnTo>
                      <a:pt x="5" y="29"/>
                    </a:lnTo>
                    <a:lnTo>
                      <a:pt x="6" y="31"/>
                    </a:lnTo>
                    <a:lnTo>
                      <a:pt x="9" y="34"/>
                    </a:lnTo>
                    <a:lnTo>
                      <a:pt x="11" y="36"/>
                    </a:lnTo>
                    <a:lnTo>
                      <a:pt x="15" y="44"/>
                    </a:lnTo>
                    <a:lnTo>
                      <a:pt x="16" y="4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15" name="Freeform 486">
                <a:extLst>
                  <a:ext uri="{FF2B5EF4-FFF2-40B4-BE49-F238E27FC236}">
                    <a16:creationId xmlns:a16="http://schemas.microsoft.com/office/drawing/2014/main" id="{CC4C92BC-4454-F148-44DD-B5B0399D78E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68625" y="3021013"/>
                <a:ext cx="7938" cy="17463"/>
              </a:xfrm>
              <a:custGeom>
                <a:avLst/>
                <a:gdLst>
                  <a:gd name="T0" fmla="*/ 0 w 5"/>
                  <a:gd name="T1" fmla="*/ 11 h 11"/>
                  <a:gd name="T2" fmla="*/ 2 w 5"/>
                  <a:gd name="T3" fmla="*/ 4 h 11"/>
                  <a:gd name="T4" fmla="*/ 5 w 5"/>
                  <a:gd name="T5" fmla="*/ 0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5" h="11">
                    <a:moveTo>
                      <a:pt x="0" y="11"/>
                    </a:moveTo>
                    <a:lnTo>
                      <a:pt x="2" y="4"/>
                    </a:lnTo>
                    <a:lnTo>
                      <a:pt x="5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16" name="Freeform 487">
                <a:extLst>
                  <a:ext uri="{FF2B5EF4-FFF2-40B4-BE49-F238E27FC236}">
                    <a16:creationId xmlns:a16="http://schemas.microsoft.com/office/drawing/2014/main" id="{03FB3D74-DD38-839D-8789-E95D29066A7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36900" y="3057525"/>
                <a:ext cx="95250" cy="23813"/>
              </a:xfrm>
              <a:custGeom>
                <a:avLst/>
                <a:gdLst>
                  <a:gd name="T0" fmla="*/ 60 w 60"/>
                  <a:gd name="T1" fmla="*/ 0 h 15"/>
                  <a:gd name="T2" fmla="*/ 58 w 60"/>
                  <a:gd name="T3" fmla="*/ 1 h 15"/>
                  <a:gd name="T4" fmla="*/ 50 w 60"/>
                  <a:gd name="T5" fmla="*/ 3 h 15"/>
                  <a:gd name="T6" fmla="*/ 45 w 60"/>
                  <a:gd name="T7" fmla="*/ 3 h 15"/>
                  <a:gd name="T8" fmla="*/ 39 w 60"/>
                  <a:gd name="T9" fmla="*/ 5 h 15"/>
                  <a:gd name="T10" fmla="*/ 33 w 60"/>
                  <a:gd name="T11" fmla="*/ 7 h 15"/>
                  <a:gd name="T12" fmla="*/ 30 w 60"/>
                  <a:gd name="T13" fmla="*/ 7 h 15"/>
                  <a:gd name="T14" fmla="*/ 24 w 60"/>
                  <a:gd name="T15" fmla="*/ 10 h 15"/>
                  <a:gd name="T16" fmla="*/ 18 w 60"/>
                  <a:gd name="T17" fmla="*/ 12 h 15"/>
                  <a:gd name="T18" fmla="*/ 14 w 60"/>
                  <a:gd name="T19" fmla="*/ 14 h 15"/>
                  <a:gd name="T20" fmla="*/ 8 w 60"/>
                  <a:gd name="T21" fmla="*/ 14 h 15"/>
                  <a:gd name="T22" fmla="*/ 0 w 60"/>
                  <a:gd name="T23" fmla="*/ 15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60" h="15">
                    <a:moveTo>
                      <a:pt x="60" y="0"/>
                    </a:moveTo>
                    <a:lnTo>
                      <a:pt x="58" y="1"/>
                    </a:lnTo>
                    <a:lnTo>
                      <a:pt x="50" y="3"/>
                    </a:lnTo>
                    <a:lnTo>
                      <a:pt x="45" y="3"/>
                    </a:lnTo>
                    <a:lnTo>
                      <a:pt x="39" y="5"/>
                    </a:lnTo>
                    <a:lnTo>
                      <a:pt x="33" y="7"/>
                    </a:lnTo>
                    <a:lnTo>
                      <a:pt x="30" y="7"/>
                    </a:lnTo>
                    <a:lnTo>
                      <a:pt x="24" y="10"/>
                    </a:lnTo>
                    <a:lnTo>
                      <a:pt x="18" y="12"/>
                    </a:lnTo>
                    <a:lnTo>
                      <a:pt x="14" y="14"/>
                    </a:lnTo>
                    <a:lnTo>
                      <a:pt x="8" y="14"/>
                    </a:lnTo>
                    <a:lnTo>
                      <a:pt x="0" y="1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17" name="Freeform 488">
                <a:extLst>
                  <a:ext uri="{FF2B5EF4-FFF2-40B4-BE49-F238E27FC236}">
                    <a16:creationId xmlns:a16="http://schemas.microsoft.com/office/drawing/2014/main" id="{D876FDB9-1C89-CCDC-4D0D-2DEC5AB89FC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16350" y="3211513"/>
                <a:ext cx="46038" cy="26988"/>
              </a:xfrm>
              <a:custGeom>
                <a:avLst/>
                <a:gdLst>
                  <a:gd name="T0" fmla="*/ 0 w 29"/>
                  <a:gd name="T1" fmla="*/ 0 h 17"/>
                  <a:gd name="T2" fmla="*/ 2 w 29"/>
                  <a:gd name="T3" fmla="*/ 0 h 17"/>
                  <a:gd name="T4" fmla="*/ 7 w 29"/>
                  <a:gd name="T5" fmla="*/ 1 h 17"/>
                  <a:gd name="T6" fmla="*/ 10 w 29"/>
                  <a:gd name="T7" fmla="*/ 4 h 17"/>
                  <a:gd name="T8" fmla="*/ 10 w 29"/>
                  <a:gd name="T9" fmla="*/ 8 h 17"/>
                  <a:gd name="T10" fmla="*/ 13 w 29"/>
                  <a:gd name="T11" fmla="*/ 11 h 17"/>
                  <a:gd name="T12" fmla="*/ 14 w 29"/>
                  <a:gd name="T13" fmla="*/ 13 h 17"/>
                  <a:gd name="T14" fmla="*/ 17 w 29"/>
                  <a:gd name="T15" fmla="*/ 15 h 17"/>
                  <a:gd name="T16" fmla="*/ 20 w 29"/>
                  <a:gd name="T17" fmla="*/ 17 h 17"/>
                  <a:gd name="T18" fmla="*/ 28 w 29"/>
                  <a:gd name="T19" fmla="*/ 16 h 17"/>
                  <a:gd name="T20" fmla="*/ 29 w 29"/>
                  <a:gd name="T21" fmla="*/ 17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29" h="17">
                    <a:moveTo>
                      <a:pt x="0" y="0"/>
                    </a:moveTo>
                    <a:lnTo>
                      <a:pt x="2" y="0"/>
                    </a:lnTo>
                    <a:lnTo>
                      <a:pt x="7" y="1"/>
                    </a:lnTo>
                    <a:lnTo>
                      <a:pt x="10" y="4"/>
                    </a:lnTo>
                    <a:lnTo>
                      <a:pt x="10" y="8"/>
                    </a:lnTo>
                    <a:lnTo>
                      <a:pt x="13" y="11"/>
                    </a:lnTo>
                    <a:lnTo>
                      <a:pt x="14" y="13"/>
                    </a:lnTo>
                    <a:lnTo>
                      <a:pt x="17" y="15"/>
                    </a:lnTo>
                    <a:lnTo>
                      <a:pt x="20" y="17"/>
                    </a:lnTo>
                    <a:lnTo>
                      <a:pt x="28" y="16"/>
                    </a:lnTo>
                    <a:lnTo>
                      <a:pt x="29" y="1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18" name="Freeform 489">
                <a:extLst>
                  <a:ext uri="{FF2B5EF4-FFF2-40B4-BE49-F238E27FC236}">
                    <a16:creationId xmlns:a16="http://schemas.microsoft.com/office/drawing/2014/main" id="{787B5675-370B-19CB-665E-3AF11EBAAE2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62388" y="3238500"/>
                <a:ext cx="12700" cy="3175"/>
              </a:xfrm>
              <a:custGeom>
                <a:avLst/>
                <a:gdLst>
                  <a:gd name="T0" fmla="*/ 0 w 8"/>
                  <a:gd name="T1" fmla="*/ 0 h 2"/>
                  <a:gd name="T2" fmla="*/ 2 w 8"/>
                  <a:gd name="T3" fmla="*/ 1 h 2"/>
                  <a:gd name="T4" fmla="*/ 8 w 8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8" h="2">
                    <a:moveTo>
                      <a:pt x="0" y="0"/>
                    </a:moveTo>
                    <a:lnTo>
                      <a:pt x="2" y="1"/>
                    </a:lnTo>
                    <a:lnTo>
                      <a:pt x="8" y="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19" name="Freeform 490">
                <a:extLst>
                  <a:ext uri="{FF2B5EF4-FFF2-40B4-BE49-F238E27FC236}">
                    <a16:creationId xmlns:a16="http://schemas.microsoft.com/office/drawing/2014/main" id="{85CB16FD-535D-D711-D7D8-E9E37598A13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52888" y="3263900"/>
                <a:ext cx="46038" cy="14288"/>
              </a:xfrm>
              <a:custGeom>
                <a:avLst/>
                <a:gdLst>
                  <a:gd name="T0" fmla="*/ 29 w 29"/>
                  <a:gd name="T1" fmla="*/ 1 h 9"/>
                  <a:gd name="T2" fmla="*/ 25 w 29"/>
                  <a:gd name="T3" fmla="*/ 0 h 9"/>
                  <a:gd name="T4" fmla="*/ 23 w 29"/>
                  <a:gd name="T5" fmla="*/ 0 h 9"/>
                  <a:gd name="T6" fmla="*/ 18 w 29"/>
                  <a:gd name="T7" fmla="*/ 3 h 9"/>
                  <a:gd name="T8" fmla="*/ 12 w 29"/>
                  <a:gd name="T9" fmla="*/ 5 h 9"/>
                  <a:gd name="T10" fmla="*/ 7 w 29"/>
                  <a:gd name="T11" fmla="*/ 6 h 9"/>
                  <a:gd name="T12" fmla="*/ 4 w 29"/>
                  <a:gd name="T13" fmla="*/ 7 h 9"/>
                  <a:gd name="T14" fmla="*/ 0 w 29"/>
                  <a:gd name="T15" fmla="*/ 9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29" h="9">
                    <a:moveTo>
                      <a:pt x="29" y="1"/>
                    </a:moveTo>
                    <a:lnTo>
                      <a:pt x="25" y="0"/>
                    </a:lnTo>
                    <a:lnTo>
                      <a:pt x="23" y="0"/>
                    </a:lnTo>
                    <a:lnTo>
                      <a:pt x="18" y="3"/>
                    </a:lnTo>
                    <a:lnTo>
                      <a:pt x="12" y="5"/>
                    </a:lnTo>
                    <a:lnTo>
                      <a:pt x="7" y="6"/>
                    </a:lnTo>
                    <a:lnTo>
                      <a:pt x="4" y="7"/>
                    </a:lnTo>
                    <a:lnTo>
                      <a:pt x="0" y="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20" name="Freeform 491">
                <a:extLst>
                  <a:ext uri="{FF2B5EF4-FFF2-40B4-BE49-F238E27FC236}">
                    <a16:creationId xmlns:a16="http://schemas.microsoft.com/office/drawing/2014/main" id="{65282D7A-ABEB-AB5A-E318-4B0E581AD79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81363" y="3036888"/>
                <a:ext cx="11113" cy="98425"/>
              </a:xfrm>
              <a:custGeom>
                <a:avLst/>
                <a:gdLst>
                  <a:gd name="T0" fmla="*/ 7 w 7"/>
                  <a:gd name="T1" fmla="*/ 0 h 62"/>
                  <a:gd name="T2" fmla="*/ 6 w 7"/>
                  <a:gd name="T3" fmla="*/ 5 h 62"/>
                  <a:gd name="T4" fmla="*/ 7 w 7"/>
                  <a:gd name="T5" fmla="*/ 14 h 62"/>
                  <a:gd name="T6" fmla="*/ 6 w 7"/>
                  <a:gd name="T7" fmla="*/ 17 h 62"/>
                  <a:gd name="T8" fmla="*/ 4 w 7"/>
                  <a:gd name="T9" fmla="*/ 19 h 62"/>
                  <a:gd name="T10" fmla="*/ 2 w 7"/>
                  <a:gd name="T11" fmla="*/ 25 h 62"/>
                  <a:gd name="T12" fmla="*/ 2 w 7"/>
                  <a:gd name="T13" fmla="*/ 28 h 62"/>
                  <a:gd name="T14" fmla="*/ 0 w 7"/>
                  <a:gd name="T15" fmla="*/ 36 h 62"/>
                  <a:gd name="T16" fmla="*/ 0 w 7"/>
                  <a:gd name="T17" fmla="*/ 38 h 62"/>
                  <a:gd name="T18" fmla="*/ 2 w 7"/>
                  <a:gd name="T19" fmla="*/ 44 h 62"/>
                  <a:gd name="T20" fmla="*/ 4 w 7"/>
                  <a:gd name="T21" fmla="*/ 53 h 62"/>
                  <a:gd name="T22" fmla="*/ 1 w 7"/>
                  <a:gd name="T23" fmla="*/ 62 h 6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7" h="62">
                    <a:moveTo>
                      <a:pt x="7" y="0"/>
                    </a:moveTo>
                    <a:lnTo>
                      <a:pt x="6" y="5"/>
                    </a:lnTo>
                    <a:lnTo>
                      <a:pt x="7" y="14"/>
                    </a:lnTo>
                    <a:lnTo>
                      <a:pt x="6" y="17"/>
                    </a:lnTo>
                    <a:lnTo>
                      <a:pt x="4" y="19"/>
                    </a:lnTo>
                    <a:lnTo>
                      <a:pt x="2" y="25"/>
                    </a:lnTo>
                    <a:lnTo>
                      <a:pt x="2" y="28"/>
                    </a:lnTo>
                    <a:lnTo>
                      <a:pt x="0" y="36"/>
                    </a:lnTo>
                    <a:lnTo>
                      <a:pt x="0" y="38"/>
                    </a:lnTo>
                    <a:lnTo>
                      <a:pt x="2" y="44"/>
                    </a:lnTo>
                    <a:lnTo>
                      <a:pt x="4" y="53"/>
                    </a:lnTo>
                    <a:lnTo>
                      <a:pt x="1" y="6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21" name="Freeform 492">
                <a:extLst>
                  <a:ext uri="{FF2B5EF4-FFF2-40B4-BE49-F238E27FC236}">
                    <a16:creationId xmlns:a16="http://schemas.microsoft.com/office/drawing/2014/main" id="{474E4862-174F-10B7-D744-3175C6790A1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75088" y="3241675"/>
                <a:ext cx="177800" cy="39688"/>
              </a:xfrm>
              <a:custGeom>
                <a:avLst/>
                <a:gdLst>
                  <a:gd name="T0" fmla="*/ 0 w 112"/>
                  <a:gd name="T1" fmla="*/ 0 h 25"/>
                  <a:gd name="T2" fmla="*/ 0 w 112"/>
                  <a:gd name="T3" fmla="*/ 0 h 25"/>
                  <a:gd name="T4" fmla="*/ 9 w 112"/>
                  <a:gd name="T5" fmla="*/ 3 h 25"/>
                  <a:gd name="T6" fmla="*/ 15 w 112"/>
                  <a:gd name="T7" fmla="*/ 6 h 25"/>
                  <a:gd name="T8" fmla="*/ 18 w 112"/>
                  <a:gd name="T9" fmla="*/ 7 h 25"/>
                  <a:gd name="T10" fmla="*/ 26 w 112"/>
                  <a:gd name="T11" fmla="*/ 4 h 25"/>
                  <a:gd name="T12" fmla="*/ 27 w 112"/>
                  <a:gd name="T13" fmla="*/ 4 h 25"/>
                  <a:gd name="T14" fmla="*/ 32 w 112"/>
                  <a:gd name="T15" fmla="*/ 5 h 25"/>
                  <a:gd name="T16" fmla="*/ 37 w 112"/>
                  <a:gd name="T17" fmla="*/ 7 h 25"/>
                  <a:gd name="T18" fmla="*/ 39 w 112"/>
                  <a:gd name="T19" fmla="*/ 8 h 25"/>
                  <a:gd name="T20" fmla="*/ 40 w 112"/>
                  <a:gd name="T21" fmla="*/ 9 h 25"/>
                  <a:gd name="T22" fmla="*/ 41 w 112"/>
                  <a:gd name="T23" fmla="*/ 11 h 25"/>
                  <a:gd name="T24" fmla="*/ 45 w 112"/>
                  <a:gd name="T25" fmla="*/ 12 h 25"/>
                  <a:gd name="T26" fmla="*/ 47 w 112"/>
                  <a:gd name="T27" fmla="*/ 12 h 25"/>
                  <a:gd name="T28" fmla="*/ 52 w 112"/>
                  <a:gd name="T29" fmla="*/ 13 h 25"/>
                  <a:gd name="T30" fmla="*/ 56 w 112"/>
                  <a:gd name="T31" fmla="*/ 14 h 25"/>
                  <a:gd name="T32" fmla="*/ 61 w 112"/>
                  <a:gd name="T33" fmla="*/ 18 h 25"/>
                  <a:gd name="T34" fmla="*/ 62 w 112"/>
                  <a:gd name="T35" fmla="*/ 19 h 25"/>
                  <a:gd name="T36" fmla="*/ 67 w 112"/>
                  <a:gd name="T37" fmla="*/ 19 h 25"/>
                  <a:gd name="T38" fmla="*/ 74 w 112"/>
                  <a:gd name="T39" fmla="*/ 19 h 25"/>
                  <a:gd name="T40" fmla="*/ 79 w 112"/>
                  <a:gd name="T41" fmla="*/ 16 h 25"/>
                  <a:gd name="T42" fmla="*/ 85 w 112"/>
                  <a:gd name="T43" fmla="*/ 18 h 25"/>
                  <a:gd name="T44" fmla="*/ 90 w 112"/>
                  <a:gd name="T45" fmla="*/ 17 h 25"/>
                  <a:gd name="T46" fmla="*/ 95 w 112"/>
                  <a:gd name="T47" fmla="*/ 18 h 25"/>
                  <a:gd name="T48" fmla="*/ 102 w 112"/>
                  <a:gd name="T49" fmla="*/ 19 h 25"/>
                  <a:gd name="T50" fmla="*/ 108 w 112"/>
                  <a:gd name="T51" fmla="*/ 24 h 25"/>
                  <a:gd name="T52" fmla="*/ 109 w 112"/>
                  <a:gd name="T53" fmla="*/ 25 h 25"/>
                  <a:gd name="T54" fmla="*/ 112 w 112"/>
                  <a:gd name="T55" fmla="*/ 23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112" h="25">
                    <a:moveTo>
                      <a:pt x="0" y="0"/>
                    </a:moveTo>
                    <a:lnTo>
                      <a:pt x="0" y="0"/>
                    </a:lnTo>
                    <a:lnTo>
                      <a:pt x="9" y="3"/>
                    </a:lnTo>
                    <a:lnTo>
                      <a:pt x="15" y="6"/>
                    </a:lnTo>
                    <a:lnTo>
                      <a:pt x="18" y="7"/>
                    </a:lnTo>
                    <a:lnTo>
                      <a:pt x="26" y="4"/>
                    </a:lnTo>
                    <a:lnTo>
                      <a:pt x="27" y="4"/>
                    </a:lnTo>
                    <a:lnTo>
                      <a:pt x="32" y="5"/>
                    </a:lnTo>
                    <a:lnTo>
                      <a:pt x="37" y="7"/>
                    </a:lnTo>
                    <a:lnTo>
                      <a:pt x="39" y="8"/>
                    </a:lnTo>
                    <a:lnTo>
                      <a:pt x="40" y="9"/>
                    </a:lnTo>
                    <a:lnTo>
                      <a:pt x="41" y="11"/>
                    </a:lnTo>
                    <a:lnTo>
                      <a:pt x="45" y="12"/>
                    </a:lnTo>
                    <a:lnTo>
                      <a:pt x="47" y="12"/>
                    </a:lnTo>
                    <a:lnTo>
                      <a:pt x="52" y="13"/>
                    </a:lnTo>
                    <a:lnTo>
                      <a:pt x="56" y="14"/>
                    </a:lnTo>
                    <a:lnTo>
                      <a:pt x="61" y="18"/>
                    </a:lnTo>
                    <a:lnTo>
                      <a:pt x="62" y="19"/>
                    </a:lnTo>
                    <a:lnTo>
                      <a:pt x="67" y="19"/>
                    </a:lnTo>
                    <a:lnTo>
                      <a:pt x="74" y="19"/>
                    </a:lnTo>
                    <a:lnTo>
                      <a:pt x="79" y="16"/>
                    </a:lnTo>
                    <a:lnTo>
                      <a:pt x="85" y="18"/>
                    </a:lnTo>
                    <a:lnTo>
                      <a:pt x="90" y="17"/>
                    </a:lnTo>
                    <a:lnTo>
                      <a:pt x="95" y="18"/>
                    </a:lnTo>
                    <a:lnTo>
                      <a:pt x="102" y="19"/>
                    </a:lnTo>
                    <a:lnTo>
                      <a:pt x="108" y="24"/>
                    </a:lnTo>
                    <a:lnTo>
                      <a:pt x="109" y="25"/>
                    </a:lnTo>
                    <a:lnTo>
                      <a:pt x="112" y="23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22" name="Freeform 493">
                <a:extLst>
                  <a:ext uri="{FF2B5EF4-FFF2-40B4-BE49-F238E27FC236}">
                    <a16:creationId xmlns:a16="http://schemas.microsoft.com/office/drawing/2014/main" id="{C1E708EB-E666-AFB7-83FE-A949D744F14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81338" y="3081338"/>
                <a:ext cx="55563" cy="14288"/>
              </a:xfrm>
              <a:custGeom>
                <a:avLst/>
                <a:gdLst>
                  <a:gd name="T0" fmla="*/ 35 w 35"/>
                  <a:gd name="T1" fmla="*/ 0 h 9"/>
                  <a:gd name="T2" fmla="*/ 34 w 35"/>
                  <a:gd name="T3" fmla="*/ 3 h 9"/>
                  <a:gd name="T4" fmla="*/ 32 w 35"/>
                  <a:gd name="T5" fmla="*/ 4 h 9"/>
                  <a:gd name="T6" fmla="*/ 27 w 35"/>
                  <a:gd name="T7" fmla="*/ 8 h 9"/>
                  <a:gd name="T8" fmla="*/ 25 w 35"/>
                  <a:gd name="T9" fmla="*/ 8 h 9"/>
                  <a:gd name="T10" fmla="*/ 17 w 35"/>
                  <a:gd name="T11" fmla="*/ 8 h 9"/>
                  <a:gd name="T12" fmla="*/ 15 w 35"/>
                  <a:gd name="T13" fmla="*/ 7 h 9"/>
                  <a:gd name="T14" fmla="*/ 11 w 35"/>
                  <a:gd name="T15" fmla="*/ 9 h 9"/>
                  <a:gd name="T16" fmla="*/ 8 w 35"/>
                  <a:gd name="T17" fmla="*/ 9 h 9"/>
                  <a:gd name="T18" fmla="*/ 4 w 35"/>
                  <a:gd name="T19" fmla="*/ 9 h 9"/>
                  <a:gd name="T20" fmla="*/ 0 w 35"/>
                  <a:gd name="T21" fmla="*/ 9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35" h="9">
                    <a:moveTo>
                      <a:pt x="35" y="0"/>
                    </a:moveTo>
                    <a:lnTo>
                      <a:pt x="34" y="3"/>
                    </a:lnTo>
                    <a:lnTo>
                      <a:pt x="32" y="4"/>
                    </a:lnTo>
                    <a:lnTo>
                      <a:pt x="27" y="8"/>
                    </a:lnTo>
                    <a:lnTo>
                      <a:pt x="25" y="8"/>
                    </a:lnTo>
                    <a:lnTo>
                      <a:pt x="17" y="8"/>
                    </a:lnTo>
                    <a:lnTo>
                      <a:pt x="15" y="7"/>
                    </a:lnTo>
                    <a:lnTo>
                      <a:pt x="11" y="9"/>
                    </a:lnTo>
                    <a:lnTo>
                      <a:pt x="8" y="9"/>
                    </a:lnTo>
                    <a:lnTo>
                      <a:pt x="4" y="9"/>
                    </a:lnTo>
                    <a:lnTo>
                      <a:pt x="0" y="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23" name="Line 494">
                <a:extLst>
                  <a:ext uri="{FF2B5EF4-FFF2-40B4-BE49-F238E27FC236}">
                    <a16:creationId xmlns:a16="http://schemas.microsoft.com/office/drawing/2014/main" id="{86C614B5-3B66-9F43-5A77-72BE4A92F96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3078163" y="3095625"/>
                <a:ext cx="3175" cy="1588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24" name="Freeform 495">
                <a:extLst>
                  <a:ext uri="{FF2B5EF4-FFF2-40B4-BE49-F238E27FC236}">
                    <a16:creationId xmlns:a16="http://schemas.microsoft.com/office/drawing/2014/main" id="{74B08D36-5C0B-B418-04B2-A85596CE2D4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97300" y="3211513"/>
                <a:ext cx="19050" cy="33338"/>
              </a:xfrm>
              <a:custGeom>
                <a:avLst/>
                <a:gdLst>
                  <a:gd name="T0" fmla="*/ 12 w 12"/>
                  <a:gd name="T1" fmla="*/ 0 h 21"/>
                  <a:gd name="T2" fmla="*/ 8 w 12"/>
                  <a:gd name="T3" fmla="*/ 9 h 21"/>
                  <a:gd name="T4" fmla="*/ 6 w 12"/>
                  <a:gd name="T5" fmla="*/ 17 h 21"/>
                  <a:gd name="T6" fmla="*/ 3 w 12"/>
                  <a:gd name="T7" fmla="*/ 20 h 21"/>
                  <a:gd name="T8" fmla="*/ 0 w 12"/>
                  <a:gd name="T9" fmla="*/ 21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" h="21">
                    <a:moveTo>
                      <a:pt x="12" y="0"/>
                    </a:moveTo>
                    <a:lnTo>
                      <a:pt x="8" y="9"/>
                    </a:lnTo>
                    <a:lnTo>
                      <a:pt x="6" y="17"/>
                    </a:lnTo>
                    <a:lnTo>
                      <a:pt x="3" y="20"/>
                    </a:lnTo>
                    <a:lnTo>
                      <a:pt x="0" y="2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25" name="Freeform 496">
                <a:extLst>
                  <a:ext uri="{FF2B5EF4-FFF2-40B4-BE49-F238E27FC236}">
                    <a16:creationId xmlns:a16="http://schemas.microsoft.com/office/drawing/2014/main" id="{A7C26F6B-F027-BFB8-DEE0-C425CC38A94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67075" y="3135313"/>
                <a:ext cx="15875" cy="19050"/>
              </a:xfrm>
              <a:custGeom>
                <a:avLst/>
                <a:gdLst>
                  <a:gd name="T0" fmla="*/ 10 w 10"/>
                  <a:gd name="T1" fmla="*/ 0 h 12"/>
                  <a:gd name="T2" fmla="*/ 9 w 10"/>
                  <a:gd name="T3" fmla="*/ 3 h 12"/>
                  <a:gd name="T4" fmla="*/ 6 w 10"/>
                  <a:gd name="T5" fmla="*/ 7 h 12"/>
                  <a:gd name="T6" fmla="*/ 2 w 10"/>
                  <a:gd name="T7" fmla="*/ 10 h 12"/>
                  <a:gd name="T8" fmla="*/ 0 w 10"/>
                  <a:gd name="T9" fmla="*/ 12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0" h="12">
                    <a:moveTo>
                      <a:pt x="10" y="0"/>
                    </a:moveTo>
                    <a:lnTo>
                      <a:pt x="9" y="3"/>
                    </a:lnTo>
                    <a:lnTo>
                      <a:pt x="6" y="7"/>
                    </a:lnTo>
                    <a:lnTo>
                      <a:pt x="2" y="10"/>
                    </a:lnTo>
                    <a:lnTo>
                      <a:pt x="0" y="1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26" name="Freeform 497">
                <a:extLst>
                  <a:ext uri="{FF2B5EF4-FFF2-40B4-BE49-F238E27FC236}">
                    <a16:creationId xmlns:a16="http://schemas.microsoft.com/office/drawing/2014/main" id="{91BE75CA-05FB-9F2C-BB10-B76E3931714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82975" y="3200400"/>
                <a:ext cx="11113" cy="7938"/>
              </a:xfrm>
              <a:custGeom>
                <a:avLst/>
                <a:gdLst>
                  <a:gd name="T0" fmla="*/ 7 w 7"/>
                  <a:gd name="T1" fmla="*/ 5 h 5"/>
                  <a:gd name="T2" fmla="*/ 2 w 7"/>
                  <a:gd name="T3" fmla="*/ 3 h 5"/>
                  <a:gd name="T4" fmla="*/ 0 w 7"/>
                  <a:gd name="T5" fmla="*/ 0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7" h="5">
                    <a:moveTo>
                      <a:pt x="7" y="5"/>
                    </a:moveTo>
                    <a:lnTo>
                      <a:pt x="2" y="3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27" name="Freeform 498">
                <a:extLst>
                  <a:ext uri="{FF2B5EF4-FFF2-40B4-BE49-F238E27FC236}">
                    <a16:creationId xmlns:a16="http://schemas.microsoft.com/office/drawing/2014/main" id="{10F12A5E-09B1-7AF6-603B-CF01C8E7A3B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62388" y="3241675"/>
                <a:ext cx="12700" cy="39688"/>
              </a:xfrm>
              <a:custGeom>
                <a:avLst/>
                <a:gdLst>
                  <a:gd name="T0" fmla="*/ 8 w 8"/>
                  <a:gd name="T1" fmla="*/ 0 h 25"/>
                  <a:gd name="T2" fmla="*/ 7 w 8"/>
                  <a:gd name="T3" fmla="*/ 1 h 25"/>
                  <a:gd name="T4" fmla="*/ 6 w 8"/>
                  <a:gd name="T5" fmla="*/ 7 h 25"/>
                  <a:gd name="T6" fmla="*/ 5 w 8"/>
                  <a:gd name="T7" fmla="*/ 9 h 25"/>
                  <a:gd name="T8" fmla="*/ 3 w 8"/>
                  <a:gd name="T9" fmla="*/ 15 h 25"/>
                  <a:gd name="T10" fmla="*/ 2 w 8"/>
                  <a:gd name="T11" fmla="*/ 20 h 25"/>
                  <a:gd name="T12" fmla="*/ 0 w 8"/>
                  <a:gd name="T13" fmla="*/ 25 h 2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8" h="25">
                    <a:moveTo>
                      <a:pt x="8" y="0"/>
                    </a:moveTo>
                    <a:lnTo>
                      <a:pt x="7" y="1"/>
                    </a:lnTo>
                    <a:lnTo>
                      <a:pt x="6" y="7"/>
                    </a:lnTo>
                    <a:lnTo>
                      <a:pt x="5" y="9"/>
                    </a:lnTo>
                    <a:lnTo>
                      <a:pt x="3" y="15"/>
                    </a:lnTo>
                    <a:lnTo>
                      <a:pt x="2" y="20"/>
                    </a:lnTo>
                    <a:lnTo>
                      <a:pt x="0" y="2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28" name="Freeform 499">
                <a:extLst>
                  <a:ext uri="{FF2B5EF4-FFF2-40B4-BE49-F238E27FC236}">
                    <a16:creationId xmlns:a16="http://schemas.microsoft.com/office/drawing/2014/main" id="{91C32065-82D4-8E92-C546-69199F6497E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32125" y="3097213"/>
                <a:ext cx="46038" cy="11113"/>
              </a:xfrm>
              <a:custGeom>
                <a:avLst/>
                <a:gdLst>
                  <a:gd name="T0" fmla="*/ 29 w 29"/>
                  <a:gd name="T1" fmla="*/ 0 h 7"/>
                  <a:gd name="T2" fmla="*/ 26 w 29"/>
                  <a:gd name="T3" fmla="*/ 1 h 7"/>
                  <a:gd name="T4" fmla="*/ 13 w 29"/>
                  <a:gd name="T5" fmla="*/ 2 h 7"/>
                  <a:gd name="T6" fmla="*/ 8 w 29"/>
                  <a:gd name="T7" fmla="*/ 4 h 7"/>
                  <a:gd name="T8" fmla="*/ 0 w 29"/>
                  <a:gd name="T9" fmla="*/ 7 h 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9" h="7">
                    <a:moveTo>
                      <a:pt x="29" y="0"/>
                    </a:moveTo>
                    <a:lnTo>
                      <a:pt x="26" y="1"/>
                    </a:lnTo>
                    <a:lnTo>
                      <a:pt x="13" y="2"/>
                    </a:lnTo>
                    <a:lnTo>
                      <a:pt x="8" y="4"/>
                    </a:lnTo>
                    <a:lnTo>
                      <a:pt x="0" y="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29" name="Freeform 500">
                <a:extLst>
                  <a:ext uri="{FF2B5EF4-FFF2-40B4-BE49-F238E27FC236}">
                    <a16:creationId xmlns:a16="http://schemas.microsoft.com/office/drawing/2014/main" id="{35684C94-F789-7C07-0796-1BE17492E8C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94025" y="3062288"/>
                <a:ext cx="38100" cy="46038"/>
              </a:xfrm>
              <a:custGeom>
                <a:avLst/>
                <a:gdLst>
                  <a:gd name="T0" fmla="*/ 0 w 24"/>
                  <a:gd name="T1" fmla="*/ 0 h 29"/>
                  <a:gd name="T2" fmla="*/ 0 w 24"/>
                  <a:gd name="T3" fmla="*/ 4 h 29"/>
                  <a:gd name="T4" fmla="*/ 2 w 24"/>
                  <a:gd name="T5" fmla="*/ 11 h 29"/>
                  <a:gd name="T6" fmla="*/ 5 w 24"/>
                  <a:gd name="T7" fmla="*/ 18 h 29"/>
                  <a:gd name="T8" fmla="*/ 7 w 24"/>
                  <a:gd name="T9" fmla="*/ 26 h 29"/>
                  <a:gd name="T10" fmla="*/ 9 w 24"/>
                  <a:gd name="T11" fmla="*/ 27 h 29"/>
                  <a:gd name="T12" fmla="*/ 16 w 24"/>
                  <a:gd name="T13" fmla="*/ 29 h 29"/>
                  <a:gd name="T14" fmla="*/ 20 w 24"/>
                  <a:gd name="T15" fmla="*/ 29 h 29"/>
                  <a:gd name="T16" fmla="*/ 24 w 24"/>
                  <a:gd name="T17" fmla="*/ 29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24" h="29">
                    <a:moveTo>
                      <a:pt x="0" y="0"/>
                    </a:moveTo>
                    <a:lnTo>
                      <a:pt x="0" y="4"/>
                    </a:lnTo>
                    <a:lnTo>
                      <a:pt x="2" y="11"/>
                    </a:lnTo>
                    <a:lnTo>
                      <a:pt x="5" y="18"/>
                    </a:lnTo>
                    <a:lnTo>
                      <a:pt x="7" y="26"/>
                    </a:lnTo>
                    <a:lnTo>
                      <a:pt x="9" y="27"/>
                    </a:lnTo>
                    <a:lnTo>
                      <a:pt x="16" y="29"/>
                    </a:lnTo>
                    <a:lnTo>
                      <a:pt x="20" y="29"/>
                    </a:lnTo>
                    <a:lnTo>
                      <a:pt x="24" y="2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30" name="Line 501">
                <a:extLst>
                  <a:ext uri="{FF2B5EF4-FFF2-40B4-BE49-F238E27FC236}">
                    <a16:creationId xmlns:a16="http://schemas.microsoft.com/office/drawing/2014/main" id="{BB996EA4-90E5-D34A-183B-0E133A5359A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4065588" y="3319463"/>
                <a:ext cx="1588" cy="6350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31" name="Freeform 502">
                <a:extLst>
                  <a:ext uri="{FF2B5EF4-FFF2-40B4-BE49-F238E27FC236}">
                    <a16:creationId xmlns:a16="http://schemas.microsoft.com/office/drawing/2014/main" id="{72533D38-B29D-72E6-A3BF-DC339BC59D2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94088" y="3208338"/>
                <a:ext cx="22225" cy="19050"/>
              </a:xfrm>
              <a:custGeom>
                <a:avLst/>
                <a:gdLst>
                  <a:gd name="T0" fmla="*/ 14 w 14"/>
                  <a:gd name="T1" fmla="*/ 12 h 12"/>
                  <a:gd name="T2" fmla="*/ 11 w 14"/>
                  <a:gd name="T3" fmla="*/ 11 h 12"/>
                  <a:gd name="T4" fmla="*/ 8 w 14"/>
                  <a:gd name="T5" fmla="*/ 7 h 12"/>
                  <a:gd name="T6" fmla="*/ 4 w 14"/>
                  <a:gd name="T7" fmla="*/ 3 h 12"/>
                  <a:gd name="T8" fmla="*/ 0 w 14"/>
                  <a:gd name="T9" fmla="*/ 0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12">
                    <a:moveTo>
                      <a:pt x="14" y="12"/>
                    </a:moveTo>
                    <a:lnTo>
                      <a:pt x="11" y="11"/>
                    </a:lnTo>
                    <a:lnTo>
                      <a:pt x="8" y="7"/>
                    </a:lnTo>
                    <a:lnTo>
                      <a:pt x="4" y="3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32" name="Freeform 503">
                <a:extLst>
                  <a:ext uri="{FF2B5EF4-FFF2-40B4-BE49-F238E27FC236}">
                    <a16:creationId xmlns:a16="http://schemas.microsoft.com/office/drawing/2014/main" id="{9D392551-56E9-06C5-EC3D-8CF5830BD86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543175" y="2965450"/>
                <a:ext cx="34925" cy="34925"/>
              </a:xfrm>
              <a:custGeom>
                <a:avLst/>
                <a:gdLst>
                  <a:gd name="T0" fmla="*/ 22 w 22"/>
                  <a:gd name="T1" fmla="*/ 22 h 22"/>
                  <a:gd name="T2" fmla="*/ 21 w 22"/>
                  <a:gd name="T3" fmla="*/ 21 h 22"/>
                  <a:gd name="T4" fmla="*/ 18 w 22"/>
                  <a:gd name="T5" fmla="*/ 19 h 22"/>
                  <a:gd name="T6" fmla="*/ 14 w 22"/>
                  <a:gd name="T7" fmla="*/ 15 h 22"/>
                  <a:gd name="T8" fmla="*/ 10 w 22"/>
                  <a:gd name="T9" fmla="*/ 12 h 22"/>
                  <a:gd name="T10" fmla="*/ 7 w 22"/>
                  <a:gd name="T11" fmla="*/ 8 h 22"/>
                  <a:gd name="T12" fmla="*/ 1 w 22"/>
                  <a:gd name="T13" fmla="*/ 3 h 22"/>
                  <a:gd name="T14" fmla="*/ 0 w 22"/>
                  <a:gd name="T15" fmla="*/ 0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22" h="22">
                    <a:moveTo>
                      <a:pt x="22" y="22"/>
                    </a:moveTo>
                    <a:lnTo>
                      <a:pt x="21" y="21"/>
                    </a:lnTo>
                    <a:lnTo>
                      <a:pt x="18" y="19"/>
                    </a:lnTo>
                    <a:lnTo>
                      <a:pt x="14" y="15"/>
                    </a:lnTo>
                    <a:lnTo>
                      <a:pt x="10" y="12"/>
                    </a:lnTo>
                    <a:lnTo>
                      <a:pt x="7" y="8"/>
                    </a:lnTo>
                    <a:lnTo>
                      <a:pt x="1" y="3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33" name="Freeform 504">
                <a:extLst>
                  <a:ext uri="{FF2B5EF4-FFF2-40B4-BE49-F238E27FC236}">
                    <a16:creationId xmlns:a16="http://schemas.microsoft.com/office/drawing/2014/main" id="{4EDA15F2-A382-599C-1228-8827725CFD3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81288" y="2997200"/>
                <a:ext cx="120650" cy="47625"/>
              </a:xfrm>
              <a:custGeom>
                <a:avLst/>
                <a:gdLst>
                  <a:gd name="T0" fmla="*/ 0 w 76"/>
                  <a:gd name="T1" fmla="*/ 26 h 30"/>
                  <a:gd name="T2" fmla="*/ 3 w 76"/>
                  <a:gd name="T3" fmla="*/ 25 h 30"/>
                  <a:gd name="T4" fmla="*/ 6 w 76"/>
                  <a:gd name="T5" fmla="*/ 23 h 30"/>
                  <a:gd name="T6" fmla="*/ 9 w 76"/>
                  <a:gd name="T7" fmla="*/ 16 h 30"/>
                  <a:gd name="T8" fmla="*/ 9 w 76"/>
                  <a:gd name="T9" fmla="*/ 11 h 30"/>
                  <a:gd name="T10" fmla="*/ 13 w 76"/>
                  <a:gd name="T11" fmla="*/ 9 h 30"/>
                  <a:gd name="T12" fmla="*/ 17 w 76"/>
                  <a:gd name="T13" fmla="*/ 6 h 30"/>
                  <a:gd name="T14" fmla="*/ 22 w 76"/>
                  <a:gd name="T15" fmla="*/ 0 h 30"/>
                  <a:gd name="T16" fmla="*/ 26 w 76"/>
                  <a:gd name="T17" fmla="*/ 0 h 30"/>
                  <a:gd name="T18" fmla="*/ 31 w 76"/>
                  <a:gd name="T19" fmla="*/ 3 h 30"/>
                  <a:gd name="T20" fmla="*/ 37 w 76"/>
                  <a:gd name="T21" fmla="*/ 8 h 30"/>
                  <a:gd name="T22" fmla="*/ 43 w 76"/>
                  <a:gd name="T23" fmla="*/ 12 h 30"/>
                  <a:gd name="T24" fmla="*/ 49 w 76"/>
                  <a:gd name="T25" fmla="*/ 14 h 30"/>
                  <a:gd name="T26" fmla="*/ 56 w 76"/>
                  <a:gd name="T27" fmla="*/ 16 h 30"/>
                  <a:gd name="T28" fmla="*/ 64 w 76"/>
                  <a:gd name="T29" fmla="*/ 22 h 30"/>
                  <a:gd name="T30" fmla="*/ 68 w 76"/>
                  <a:gd name="T31" fmla="*/ 28 h 30"/>
                  <a:gd name="T32" fmla="*/ 72 w 76"/>
                  <a:gd name="T33" fmla="*/ 29 h 30"/>
                  <a:gd name="T34" fmla="*/ 76 w 76"/>
                  <a:gd name="T35" fmla="*/ 30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</a:cxnLst>
                <a:rect l="0" t="0" r="r" b="b"/>
                <a:pathLst>
                  <a:path w="76" h="30">
                    <a:moveTo>
                      <a:pt x="0" y="26"/>
                    </a:moveTo>
                    <a:lnTo>
                      <a:pt x="3" y="25"/>
                    </a:lnTo>
                    <a:lnTo>
                      <a:pt x="6" y="23"/>
                    </a:lnTo>
                    <a:lnTo>
                      <a:pt x="9" y="16"/>
                    </a:lnTo>
                    <a:lnTo>
                      <a:pt x="9" y="11"/>
                    </a:lnTo>
                    <a:lnTo>
                      <a:pt x="13" y="9"/>
                    </a:lnTo>
                    <a:lnTo>
                      <a:pt x="17" y="6"/>
                    </a:lnTo>
                    <a:lnTo>
                      <a:pt x="22" y="0"/>
                    </a:lnTo>
                    <a:lnTo>
                      <a:pt x="26" y="0"/>
                    </a:lnTo>
                    <a:lnTo>
                      <a:pt x="31" y="3"/>
                    </a:lnTo>
                    <a:lnTo>
                      <a:pt x="37" y="8"/>
                    </a:lnTo>
                    <a:lnTo>
                      <a:pt x="43" y="12"/>
                    </a:lnTo>
                    <a:lnTo>
                      <a:pt x="49" y="14"/>
                    </a:lnTo>
                    <a:lnTo>
                      <a:pt x="56" y="16"/>
                    </a:lnTo>
                    <a:lnTo>
                      <a:pt x="64" y="22"/>
                    </a:lnTo>
                    <a:lnTo>
                      <a:pt x="68" y="28"/>
                    </a:lnTo>
                    <a:lnTo>
                      <a:pt x="72" y="29"/>
                    </a:lnTo>
                    <a:lnTo>
                      <a:pt x="76" y="3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34" name="Freeform 505">
                <a:extLst>
                  <a:ext uri="{FF2B5EF4-FFF2-40B4-BE49-F238E27FC236}">
                    <a16:creationId xmlns:a16="http://schemas.microsoft.com/office/drawing/2014/main" id="{E02EFE75-B78B-61A0-208F-3D4036DA19C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00375" y="3108325"/>
                <a:ext cx="31750" cy="15875"/>
              </a:xfrm>
              <a:custGeom>
                <a:avLst/>
                <a:gdLst>
                  <a:gd name="T0" fmla="*/ 20 w 20"/>
                  <a:gd name="T1" fmla="*/ 0 h 10"/>
                  <a:gd name="T2" fmla="*/ 19 w 20"/>
                  <a:gd name="T3" fmla="*/ 1 h 10"/>
                  <a:gd name="T4" fmla="*/ 12 w 20"/>
                  <a:gd name="T5" fmla="*/ 3 h 10"/>
                  <a:gd name="T6" fmla="*/ 8 w 20"/>
                  <a:gd name="T7" fmla="*/ 4 h 10"/>
                  <a:gd name="T8" fmla="*/ 4 w 20"/>
                  <a:gd name="T9" fmla="*/ 7 h 10"/>
                  <a:gd name="T10" fmla="*/ 0 w 20"/>
                  <a:gd name="T11" fmla="*/ 1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0" h="10">
                    <a:moveTo>
                      <a:pt x="20" y="0"/>
                    </a:moveTo>
                    <a:lnTo>
                      <a:pt x="19" y="1"/>
                    </a:lnTo>
                    <a:lnTo>
                      <a:pt x="12" y="3"/>
                    </a:lnTo>
                    <a:lnTo>
                      <a:pt x="8" y="4"/>
                    </a:lnTo>
                    <a:lnTo>
                      <a:pt x="4" y="7"/>
                    </a:lnTo>
                    <a:lnTo>
                      <a:pt x="0" y="1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35" name="Freeform 506">
                <a:extLst>
                  <a:ext uri="{FF2B5EF4-FFF2-40B4-BE49-F238E27FC236}">
                    <a16:creationId xmlns:a16="http://schemas.microsoft.com/office/drawing/2014/main" id="{F87263C6-2B58-E086-A7D9-0C0643BFD55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578100" y="3000375"/>
                <a:ext cx="103188" cy="38100"/>
              </a:xfrm>
              <a:custGeom>
                <a:avLst/>
                <a:gdLst>
                  <a:gd name="T0" fmla="*/ 65 w 65"/>
                  <a:gd name="T1" fmla="*/ 24 h 24"/>
                  <a:gd name="T2" fmla="*/ 61 w 65"/>
                  <a:gd name="T3" fmla="*/ 23 h 24"/>
                  <a:gd name="T4" fmla="*/ 55 w 65"/>
                  <a:gd name="T5" fmla="*/ 20 h 24"/>
                  <a:gd name="T6" fmla="*/ 50 w 65"/>
                  <a:gd name="T7" fmla="*/ 20 h 24"/>
                  <a:gd name="T8" fmla="*/ 49 w 65"/>
                  <a:gd name="T9" fmla="*/ 21 h 24"/>
                  <a:gd name="T10" fmla="*/ 45 w 65"/>
                  <a:gd name="T11" fmla="*/ 23 h 24"/>
                  <a:gd name="T12" fmla="*/ 44 w 65"/>
                  <a:gd name="T13" fmla="*/ 23 h 24"/>
                  <a:gd name="T14" fmla="*/ 35 w 65"/>
                  <a:gd name="T15" fmla="*/ 20 h 24"/>
                  <a:gd name="T16" fmla="*/ 33 w 65"/>
                  <a:gd name="T17" fmla="*/ 16 h 24"/>
                  <a:gd name="T18" fmla="*/ 31 w 65"/>
                  <a:gd name="T19" fmla="*/ 15 h 24"/>
                  <a:gd name="T20" fmla="*/ 29 w 65"/>
                  <a:gd name="T21" fmla="*/ 15 h 24"/>
                  <a:gd name="T22" fmla="*/ 24 w 65"/>
                  <a:gd name="T23" fmla="*/ 14 h 24"/>
                  <a:gd name="T24" fmla="*/ 18 w 65"/>
                  <a:gd name="T25" fmla="*/ 11 h 24"/>
                  <a:gd name="T26" fmla="*/ 15 w 65"/>
                  <a:gd name="T27" fmla="*/ 9 h 24"/>
                  <a:gd name="T28" fmla="*/ 14 w 65"/>
                  <a:gd name="T29" fmla="*/ 7 h 24"/>
                  <a:gd name="T30" fmla="*/ 12 w 65"/>
                  <a:gd name="T31" fmla="*/ 5 h 24"/>
                  <a:gd name="T32" fmla="*/ 9 w 65"/>
                  <a:gd name="T33" fmla="*/ 4 h 24"/>
                  <a:gd name="T34" fmla="*/ 6 w 65"/>
                  <a:gd name="T35" fmla="*/ 5 h 24"/>
                  <a:gd name="T36" fmla="*/ 4 w 65"/>
                  <a:gd name="T37" fmla="*/ 4 h 24"/>
                  <a:gd name="T38" fmla="*/ 2 w 65"/>
                  <a:gd name="T39" fmla="*/ 1 h 24"/>
                  <a:gd name="T40" fmla="*/ 0 w 65"/>
                  <a:gd name="T41" fmla="*/ 0 h 2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65" h="24">
                    <a:moveTo>
                      <a:pt x="65" y="24"/>
                    </a:moveTo>
                    <a:lnTo>
                      <a:pt x="61" y="23"/>
                    </a:lnTo>
                    <a:lnTo>
                      <a:pt x="55" y="20"/>
                    </a:lnTo>
                    <a:lnTo>
                      <a:pt x="50" y="20"/>
                    </a:lnTo>
                    <a:lnTo>
                      <a:pt x="49" y="21"/>
                    </a:lnTo>
                    <a:lnTo>
                      <a:pt x="45" y="23"/>
                    </a:lnTo>
                    <a:lnTo>
                      <a:pt x="44" y="23"/>
                    </a:lnTo>
                    <a:lnTo>
                      <a:pt x="35" y="20"/>
                    </a:lnTo>
                    <a:lnTo>
                      <a:pt x="33" y="16"/>
                    </a:lnTo>
                    <a:lnTo>
                      <a:pt x="31" y="15"/>
                    </a:lnTo>
                    <a:lnTo>
                      <a:pt x="29" y="15"/>
                    </a:lnTo>
                    <a:lnTo>
                      <a:pt x="24" y="14"/>
                    </a:lnTo>
                    <a:lnTo>
                      <a:pt x="18" y="11"/>
                    </a:lnTo>
                    <a:lnTo>
                      <a:pt x="15" y="9"/>
                    </a:lnTo>
                    <a:lnTo>
                      <a:pt x="14" y="7"/>
                    </a:lnTo>
                    <a:lnTo>
                      <a:pt x="12" y="5"/>
                    </a:lnTo>
                    <a:lnTo>
                      <a:pt x="9" y="4"/>
                    </a:lnTo>
                    <a:lnTo>
                      <a:pt x="6" y="5"/>
                    </a:lnTo>
                    <a:lnTo>
                      <a:pt x="4" y="4"/>
                    </a:lnTo>
                    <a:lnTo>
                      <a:pt x="2" y="1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36" name="Freeform 507">
                <a:extLst>
                  <a:ext uri="{FF2B5EF4-FFF2-40B4-BE49-F238E27FC236}">
                    <a16:creationId xmlns:a16="http://schemas.microsoft.com/office/drawing/2014/main" id="{9BDE790B-7A59-6874-B38C-D976582F046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22700" y="3281363"/>
                <a:ext cx="39688" cy="33338"/>
              </a:xfrm>
              <a:custGeom>
                <a:avLst/>
                <a:gdLst>
                  <a:gd name="T0" fmla="*/ 25 w 25"/>
                  <a:gd name="T1" fmla="*/ 0 h 21"/>
                  <a:gd name="T2" fmla="*/ 24 w 25"/>
                  <a:gd name="T3" fmla="*/ 1 h 21"/>
                  <a:gd name="T4" fmla="*/ 22 w 25"/>
                  <a:gd name="T5" fmla="*/ 8 h 21"/>
                  <a:gd name="T6" fmla="*/ 21 w 25"/>
                  <a:gd name="T7" fmla="*/ 10 h 21"/>
                  <a:gd name="T8" fmla="*/ 16 w 25"/>
                  <a:gd name="T9" fmla="*/ 13 h 21"/>
                  <a:gd name="T10" fmla="*/ 15 w 25"/>
                  <a:gd name="T11" fmla="*/ 16 h 21"/>
                  <a:gd name="T12" fmla="*/ 8 w 25"/>
                  <a:gd name="T13" fmla="*/ 20 h 21"/>
                  <a:gd name="T14" fmla="*/ 4 w 25"/>
                  <a:gd name="T15" fmla="*/ 21 h 21"/>
                  <a:gd name="T16" fmla="*/ 0 w 25"/>
                  <a:gd name="T17" fmla="*/ 20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25" h="21">
                    <a:moveTo>
                      <a:pt x="25" y="0"/>
                    </a:moveTo>
                    <a:lnTo>
                      <a:pt x="24" y="1"/>
                    </a:lnTo>
                    <a:lnTo>
                      <a:pt x="22" y="8"/>
                    </a:lnTo>
                    <a:lnTo>
                      <a:pt x="21" y="10"/>
                    </a:lnTo>
                    <a:lnTo>
                      <a:pt x="16" y="13"/>
                    </a:lnTo>
                    <a:lnTo>
                      <a:pt x="15" y="16"/>
                    </a:lnTo>
                    <a:lnTo>
                      <a:pt x="8" y="20"/>
                    </a:lnTo>
                    <a:lnTo>
                      <a:pt x="4" y="21"/>
                    </a:lnTo>
                    <a:lnTo>
                      <a:pt x="0" y="2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37" name="Freeform 508">
                <a:extLst>
                  <a:ext uri="{FF2B5EF4-FFF2-40B4-BE49-F238E27FC236}">
                    <a16:creationId xmlns:a16="http://schemas.microsoft.com/office/drawing/2014/main" id="{E5410D84-8AF1-8890-5E9E-D5B494F3676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05238" y="3311525"/>
                <a:ext cx="17463" cy="3175"/>
              </a:xfrm>
              <a:custGeom>
                <a:avLst/>
                <a:gdLst>
                  <a:gd name="T0" fmla="*/ 11 w 11"/>
                  <a:gd name="T1" fmla="*/ 1 h 2"/>
                  <a:gd name="T2" fmla="*/ 10 w 11"/>
                  <a:gd name="T3" fmla="*/ 2 h 2"/>
                  <a:gd name="T4" fmla="*/ 6 w 11"/>
                  <a:gd name="T5" fmla="*/ 2 h 2"/>
                  <a:gd name="T6" fmla="*/ 3 w 11"/>
                  <a:gd name="T7" fmla="*/ 2 h 2"/>
                  <a:gd name="T8" fmla="*/ 0 w 11"/>
                  <a:gd name="T9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2">
                    <a:moveTo>
                      <a:pt x="11" y="1"/>
                    </a:moveTo>
                    <a:lnTo>
                      <a:pt x="10" y="2"/>
                    </a:lnTo>
                    <a:lnTo>
                      <a:pt x="6" y="2"/>
                    </a:lnTo>
                    <a:lnTo>
                      <a:pt x="3" y="2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38" name="Freeform 509">
                <a:extLst>
                  <a:ext uri="{FF2B5EF4-FFF2-40B4-BE49-F238E27FC236}">
                    <a16:creationId xmlns:a16="http://schemas.microsoft.com/office/drawing/2014/main" id="{6FF0035B-850D-68FA-1AE9-767702C0D42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90850" y="3124200"/>
                <a:ext cx="9525" cy="41275"/>
              </a:xfrm>
              <a:custGeom>
                <a:avLst/>
                <a:gdLst>
                  <a:gd name="T0" fmla="*/ 6 w 6"/>
                  <a:gd name="T1" fmla="*/ 0 h 26"/>
                  <a:gd name="T2" fmla="*/ 2 w 6"/>
                  <a:gd name="T3" fmla="*/ 7 h 26"/>
                  <a:gd name="T4" fmla="*/ 1 w 6"/>
                  <a:gd name="T5" fmla="*/ 10 h 26"/>
                  <a:gd name="T6" fmla="*/ 0 w 6"/>
                  <a:gd name="T7" fmla="*/ 19 h 26"/>
                  <a:gd name="T8" fmla="*/ 0 w 6"/>
                  <a:gd name="T9" fmla="*/ 26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6" h="26">
                    <a:moveTo>
                      <a:pt x="6" y="0"/>
                    </a:moveTo>
                    <a:lnTo>
                      <a:pt x="2" y="7"/>
                    </a:lnTo>
                    <a:lnTo>
                      <a:pt x="1" y="10"/>
                    </a:lnTo>
                    <a:lnTo>
                      <a:pt x="0" y="19"/>
                    </a:lnTo>
                    <a:lnTo>
                      <a:pt x="0" y="2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39" name="Freeform 510">
                <a:extLst>
                  <a:ext uri="{FF2B5EF4-FFF2-40B4-BE49-F238E27FC236}">
                    <a16:creationId xmlns:a16="http://schemas.microsoft.com/office/drawing/2014/main" id="{2AB8C49F-F896-6453-A6F2-660257FD482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95600" y="3122613"/>
                <a:ext cx="104775" cy="34925"/>
              </a:xfrm>
              <a:custGeom>
                <a:avLst/>
                <a:gdLst>
                  <a:gd name="T0" fmla="*/ 66 w 66"/>
                  <a:gd name="T1" fmla="*/ 1 h 22"/>
                  <a:gd name="T2" fmla="*/ 63 w 66"/>
                  <a:gd name="T3" fmla="*/ 0 h 22"/>
                  <a:gd name="T4" fmla="*/ 59 w 66"/>
                  <a:gd name="T5" fmla="*/ 1 h 22"/>
                  <a:gd name="T6" fmla="*/ 55 w 66"/>
                  <a:gd name="T7" fmla="*/ 0 h 22"/>
                  <a:gd name="T8" fmla="*/ 52 w 66"/>
                  <a:gd name="T9" fmla="*/ 1 h 22"/>
                  <a:gd name="T10" fmla="*/ 51 w 66"/>
                  <a:gd name="T11" fmla="*/ 2 h 22"/>
                  <a:gd name="T12" fmla="*/ 47 w 66"/>
                  <a:gd name="T13" fmla="*/ 10 h 22"/>
                  <a:gd name="T14" fmla="*/ 42 w 66"/>
                  <a:gd name="T15" fmla="*/ 12 h 22"/>
                  <a:gd name="T16" fmla="*/ 40 w 66"/>
                  <a:gd name="T17" fmla="*/ 15 h 22"/>
                  <a:gd name="T18" fmla="*/ 38 w 66"/>
                  <a:gd name="T19" fmla="*/ 16 h 22"/>
                  <a:gd name="T20" fmla="*/ 33 w 66"/>
                  <a:gd name="T21" fmla="*/ 18 h 22"/>
                  <a:gd name="T22" fmla="*/ 28 w 66"/>
                  <a:gd name="T23" fmla="*/ 18 h 22"/>
                  <a:gd name="T24" fmla="*/ 24 w 66"/>
                  <a:gd name="T25" fmla="*/ 17 h 22"/>
                  <a:gd name="T26" fmla="*/ 18 w 66"/>
                  <a:gd name="T27" fmla="*/ 19 h 22"/>
                  <a:gd name="T28" fmla="*/ 15 w 66"/>
                  <a:gd name="T29" fmla="*/ 20 h 22"/>
                  <a:gd name="T30" fmla="*/ 12 w 66"/>
                  <a:gd name="T31" fmla="*/ 20 h 22"/>
                  <a:gd name="T32" fmla="*/ 7 w 66"/>
                  <a:gd name="T33" fmla="*/ 21 h 22"/>
                  <a:gd name="T34" fmla="*/ 5 w 66"/>
                  <a:gd name="T35" fmla="*/ 22 h 22"/>
                  <a:gd name="T36" fmla="*/ 0 w 66"/>
                  <a:gd name="T37" fmla="*/ 21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</a:cxnLst>
                <a:rect l="0" t="0" r="r" b="b"/>
                <a:pathLst>
                  <a:path w="66" h="22">
                    <a:moveTo>
                      <a:pt x="66" y="1"/>
                    </a:moveTo>
                    <a:lnTo>
                      <a:pt x="63" y="0"/>
                    </a:lnTo>
                    <a:lnTo>
                      <a:pt x="59" y="1"/>
                    </a:lnTo>
                    <a:lnTo>
                      <a:pt x="55" y="0"/>
                    </a:lnTo>
                    <a:lnTo>
                      <a:pt x="52" y="1"/>
                    </a:lnTo>
                    <a:lnTo>
                      <a:pt x="51" y="2"/>
                    </a:lnTo>
                    <a:lnTo>
                      <a:pt x="47" y="10"/>
                    </a:lnTo>
                    <a:lnTo>
                      <a:pt x="42" y="12"/>
                    </a:lnTo>
                    <a:lnTo>
                      <a:pt x="40" y="15"/>
                    </a:lnTo>
                    <a:lnTo>
                      <a:pt x="38" y="16"/>
                    </a:lnTo>
                    <a:lnTo>
                      <a:pt x="33" y="18"/>
                    </a:lnTo>
                    <a:lnTo>
                      <a:pt x="28" y="18"/>
                    </a:lnTo>
                    <a:lnTo>
                      <a:pt x="24" y="17"/>
                    </a:lnTo>
                    <a:lnTo>
                      <a:pt x="18" y="19"/>
                    </a:lnTo>
                    <a:lnTo>
                      <a:pt x="15" y="20"/>
                    </a:lnTo>
                    <a:lnTo>
                      <a:pt x="12" y="20"/>
                    </a:lnTo>
                    <a:lnTo>
                      <a:pt x="7" y="21"/>
                    </a:lnTo>
                    <a:lnTo>
                      <a:pt x="5" y="22"/>
                    </a:lnTo>
                    <a:lnTo>
                      <a:pt x="0" y="2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40" name="Freeform 511">
                <a:extLst>
                  <a:ext uri="{FF2B5EF4-FFF2-40B4-BE49-F238E27FC236}">
                    <a16:creationId xmlns:a16="http://schemas.microsoft.com/office/drawing/2014/main" id="{888B2BBF-9D17-DCC4-6E3E-F4B67388BAE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78138" y="3155950"/>
                <a:ext cx="17463" cy="14288"/>
              </a:xfrm>
              <a:custGeom>
                <a:avLst/>
                <a:gdLst>
                  <a:gd name="T0" fmla="*/ 11 w 11"/>
                  <a:gd name="T1" fmla="*/ 0 h 9"/>
                  <a:gd name="T2" fmla="*/ 5 w 11"/>
                  <a:gd name="T3" fmla="*/ 6 h 9"/>
                  <a:gd name="T4" fmla="*/ 3 w 11"/>
                  <a:gd name="T5" fmla="*/ 9 h 9"/>
                  <a:gd name="T6" fmla="*/ 0 w 11"/>
                  <a:gd name="T7" fmla="*/ 9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1" h="9">
                    <a:moveTo>
                      <a:pt x="11" y="0"/>
                    </a:moveTo>
                    <a:lnTo>
                      <a:pt x="5" y="6"/>
                    </a:lnTo>
                    <a:lnTo>
                      <a:pt x="3" y="9"/>
                    </a:lnTo>
                    <a:lnTo>
                      <a:pt x="0" y="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41" name="Freeform 512">
                <a:extLst>
                  <a:ext uri="{FF2B5EF4-FFF2-40B4-BE49-F238E27FC236}">
                    <a16:creationId xmlns:a16="http://schemas.microsoft.com/office/drawing/2014/main" id="{5FA564EA-6C66-AF50-AC70-C5F7657BE64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36838" y="3038475"/>
                <a:ext cx="44450" cy="71438"/>
              </a:xfrm>
              <a:custGeom>
                <a:avLst/>
                <a:gdLst>
                  <a:gd name="T0" fmla="*/ 0 w 28"/>
                  <a:gd name="T1" fmla="*/ 45 h 45"/>
                  <a:gd name="T2" fmla="*/ 2 w 28"/>
                  <a:gd name="T3" fmla="*/ 43 h 45"/>
                  <a:gd name="T4" fmla="*/ 5 w 28"/>
                  <a:gd name="T5" fmla="*/ 42 h 45"/>
                  <a:gd name="T6" fmla="*/ 11 w 28"/>
                  <a:gd name="T7" fmla="*/ 42 h 45"/>
                  <a:gd name="T8" fmla="*/ 16 w 28"/>
                  <a:gd name="T9" fmla="*/ 42 h 45"/>
                  <a:gd name="T10" fmla="*/ 19 w 28"/>
                  <a:gd name="T11" fmla="*/ 41 h 45"/>
                  <a:gd name="T12" fmla="*/ 23 w 28"/>
                  <a:gd name="T13" fmla="*/ 36 h 45"/>
                  <a:gd name="T14" fmla="*/ 25 w 28"/>
                  <a:gd name="T15" fmla="*/ 33 h 45"/>
                  <a:gd name="T16" fmla="*/ 25 w 28"/>
                  <a:gd name="T17" fmla="*/ 29 h 45"/>
                  <a:gd name="T18" fmla="*/ 25 w 28"/>
                  <a:gd name="T19" fmla="*/ 23 h 45"/>
                  <a:gd name="T20" fmla="*/ 24 w 28"/>
                  <a:gd name="T21" fmla="*/ 16 h 45"/>
                  <a:gd name="T22" fmla="*/ 23 w 28"/>
                  <a:gd name="T23" fmla="*/ 14 h 45"/>
                  <a:gd name="T24" fmla="*/ 27 w 28"/>
                  <a:gd name="T25" fmla="*/ 2 h 45"/>
                  <a:gd name="T26" fmla="*/ 28 w 28"/>
                  <a:gd name="T27" fmla="*/ 0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28" h="45">
                    <a:moveTo>
                      <a:pt x="0" y="45"/>
                    </a:moveTo>
                    <a:lnTo>
                      <a:pt x="2" y="43"/>
                    </a:lnTo>
                    <a:lnTo>
                      <a:pt x="5" y="42"/>
                    </a:lnTo>
                    <a:lnTo>
                      <a:pt x="11" y="42"/>
                    </a:lnTo>
                    <a:lnTo>
                      <a:pt x="16" y="42"/>
                    </a:lnTo>
                    <a:lnTo>
                      <a:pt x="19" y="41"/>
                    </a:lnTo>
                    <a:lnTo>
                      <a:pt x="23" y="36"/>
                    </a:lnTo>
                    <a:lnTo>
                      <a:pt x="25" y="33"/>
                    </a:lnTo>
                    <a:lnTo>
                      <a:pt x="25" y="29"/>
                    </a:lnTo>
                    <a:lnTo>
                      <a:pt x="25" y="23"/>
                    </a:lnTo>
                    <a:lnTo>
                      <a:pt x="24" y="16"/>
                    </a:lnTo>
                    <a:lnTo>
                      <a:pt x="23" y="14"/>
                    </a:lnTo>
                    <a:lnTo>
                      <a:pt x="27" y="2"/>
                    </a:lnTo>
                    <a:lnTo>
                      <a:pt x="28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42" name="Line 513">
                <a:extLst>
                  <a:ext uri="{FF2B5EF4-FFF2-40B4-BE49-F238E27FC236}">
                    <a16:creationId xmlns:a16="http://schemas.microsoft.com/office/drawing/2014/main" id="{CA21D6B9-ECE1-87F1-70E9-DF2AEF5AF66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2632075" y="3109913"/>
                <a:ext cx="4763" cy="0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43" name="Freeform 514">
                <a:extLst>
                  <a:ext uri="{FF2B5EF4-FFF2-40B4-BE49-F238E27FC236}">
                    <a16:creationId xmlns:a16="http://schemas.microsoft.com/office/drawing/2014/main" id="{21074159-A3BA-8CA2-9896-BEF85E57461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62275" y="3165475"/>
                <a:ext cx="28575" cy="41275"/>
              </a:xfrm>
              <a:custGeom>
                <a:avLst/>
                <a:gdLst>
                  <a:gd name="T0" fmla="*/ 18 w 18"/>
                  <a:gd name="T1" fmla="*/ 0 h 26"/>
                  <a:gd name="T2" fmla="*/ 16 w 18"/>
                  <a:gd name="T3" fmla="*/ 3 h 26"/>
                  <a:gd name="T4" fmla="*/ 13 w 18"/>
                  <a:gd name="T5" fmla="*/ 6 h 26"/>
                  <a:gd name="T6" fmla="*/ 9 w 18"/>
                  <a:gd name="T7" fmla="*/ 9 h 26"/>
                  <a:gd name="T8" fmla="*/ 5 w 18"/>
                  <a:gd name="T9" fmla="*/ 11 h 26"/>
                  <a:gd name="T10" fmla="*/ 4 w 18"/>
                  <a:gd name="T11" fmla="*/ 11 h 26"/>
                  <a:gd name="T12" fmla="*/ 1 w 18"/>
                  <a:gd name="T13" fmla="*/ 20 h 26"/>
                  <a:gd name="T14" fmla="*/ 0 w 18"/>
                  <a:gd name="T15" fmla="*/ 26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18" h="26">
                    <a:moveTo>
                      <a:pt x="18" y="0"/>
                    </a:moveTo>
                    <a:lnTo>
                      <a:pt x="16" y="3"/>
                    </a:lnTo>
                    <a:lnTo>
                      <a:pt x="13" y="6"/>
                    </a:lnTo>
                    <a:lnTo>
                      <a:pt x="9" y="9"/>
                    </a:lnTo>
                    <a:lnTo>
                      <a:pt x="5" y="11"/>
                    </a:lnTo>
                    <a:lnTo>
                      <a:pt x="4" y="11"/>
                    </a:lnTo>
                    <a:lnTo>
                      <a:pt x="1" y="20"/>
                    </a:lnTo>
                    <a:lnTo>
                      <a:pt x="0" y="2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44" name="Freeform 515">
                <a:extLst>
                  <a:ext uri="{FF2B5EF4-FFF2-40B4-BE49-F238E27FC236}">
                    <a16:creationId xmlns:a16="http://schemas.microsoft.com/office/drawing/2014/main" id="{F2D7820D-CCF6-CD5B-47BE-9DC8C155F1B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587625" y="3109913"/>
                <a:ext cx="44450" cy="7938"/>
              </a:xfrm>
              <a:custGeom>
                <a:avLst/>
                <a:gdLst>
                  <a:gd name="T0" fmla="*/ 28 w 28"/>
                  <a:gd name="T1" fmla="*/ 0 h 5"/>
                  <a:gd name="T2" fmla="*/ 26 w 28"/>
                  <a:gd name="T3" fmla="*/ 0 h 5"/>
                  <a:gd name="T4" fmla="*/ 21 w 28"/>
                  <a:gd name="T5" fmla="*/ 4 h 5"/>
                  <a:gd name="T6" fmla="*/ 17 w 28"/>
                  <a:gd name="T7" fmla="*/ 5 h 5"/>
                  <a:gd name="T8" fmla="*/ 12 w 28"/>
                  <a:gd name="T9" fmla="*/ 3 h 5"/>
                  <a:gd name="T10" fmla="*/ 6 w 28"/>
                  <a:gd name="T11" fmla="*/ 4 h 5"/>
                  <a:gd name="T12" fmla="*/ 0 w 28"/>
                  <a:gd name="T13" fmla="*/ 3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8" h="5">
                    <a:moveTo>
                      <a:pt x="28" y="0"/>
                    </a:moveTo>
                    <a:lnTo>
                      <a:pt x="26" y="0"/>
                    </a:lnTo>
                    <a:lnTo>
                      <a:pt x="21" y="4"/>
                    </a:lnTo>
                    <a:lnTo>
                      <a:pt x="17" y="5"/>
                    </a:lnTo>
                    <a:lnTo>
                      <a:pt x="12" y="3"/>
                    </a:lnTo>
                    <a:lnTo>
                      <a:pt x="6" y="4"/>
                    </a:lnTo>
                    <a:lnTo>
                      <a:pt x="0" y="3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45" name="Freeform 516">
                <a:extLst>
                  <a:ext uri="{FF2B5EF4-FFF2-40B4-BE49-F238E27FC236}">
                    <a16:creationId xmlns:a16="http://schemas.microsoft.com/office/drawing/2014/main" id="{5F94FAC9-FE63-8E1E-A326-0D0312C5A5E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54438" y="3381375"/>
                <a:ext cx="65088" cy="15875"/>
              </a:xfrm>
              <a:custGeom>
                <a:avLst/>
                <a:gdLst>
                  <a:gd name="T0" fmla="*/ 41 w 41"/>
                  <a:gd name="T1" fmla="*/ 9 h 10"/>
                  <a:gd name="T2" fmla="*/ 39 w 41"/>
                  <a:gd name="T3" fmla="*/ 10 h 10"/>
                  <a:gd name="T4" fmla="*/ 36 w 41"/>
                  <a:gd name="T5" fmla="*/ 10 h 10"/>
                  <a:gd name="T6" fmla="*/ 21 w 41"/>
                  <a:gd name="T7" fmla="*/ 5 h 10"/>
                  <a:gd name="T8" fmla="*/ 14 w 41"/>
                  <a:gd name="T9" fmla="*/ 5 h 10"/>
                  <a:gd name="T10" fmla="*/ 11 w 41"/>
                  <a:gd name="T11" fmla="*/ 6 h 10"/>
                  <a:gd name="T12" fmla="*/ 7 w 41"/>
                  <a:gd name="T13" fmla="*/ 4 h 10"/>
                  <a:gd name="T14" fmla="*/ 7 w 41"/>
                  <a:gd name="T15" fmla="*/ 4 h 10"/>
                  <a:gd name="T16" fmla="*/ 2 w 41"/>
                  <a:gd name="T17" fmla="*/ 1 h 10"/>
                  <a:gd name="T18" fmla="*/ 0 w 41"/>
                  <a:gd name="T19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41" h="10">
                    <a:moveTo>
                      <a:pt x="41" y="9"/>
                    </a:moveTo>
                    <a:lnTo>
                      <a:pt x="39" y="10"/>
                    </a:lnTo>
                    <a:lnTo>
                      <a:pt x="36" y="10"/>
                    </a:lnTo>
                    <a:lnTo>
                      <a:pt x="21" y="5"/>
                    </a:lnTo>
                    <a:lnTo>
                      <a:pt x="14" y="5"/>
                    </a:lnTo>
                    <a:lnTo>
                      <a:pt x="11" y="6"/>
                    </a:lnTo>
                    <a:lnTo>
                      <a:pt x="7" y="4"/>
                    </a:lnTo>
                    <a:lnTo>
                      <a:pt x="7" y="4"/>
                    </a:lnTo>
                    <a:lnTo>
                      <a:pt x="2" y="1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46" name="Line 517">
                <a:extLst>
                  <a:ext uri="{FF2B5EF4-FFF2-40B4-BE49-F238E27FC236}">
                    <a16:creationId xmlns:a16="http://schemas.microsoft.com/office/drawing/2014/main" id="{4FD95B37-B954-3182-BE7D-53072061EF12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4027488" y="3433763"/>
                <a:ext cx="3175" cy="6350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47" name="Freeform 518">
                <a:extLst>
                  <a:ext uri="{FF2B5EF4-FFF2-40B4-BE49-F238E27FC236}">
                    <a16:creationId xmlns:a16="http://schemas.microsoft.com/office/drawing/2014/main" id="{9A0F83AD-F2CC-BF32-EA36-45A3AE63F84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13175" y="3413125"/>
                <a:ext cx="15875" cy="4763"/>
              </a:xfrm>
              <a:custGeom>
                <a:avLst/>
                <a:gdLst>
                  <a:gd name="T0" fmla="*/ 10 w 10"/>
                  <a:gd name="T1" fmla="*/ 3 h 3"/>
                  <a:gd name="T2" fmla="*/ 2 w 10"/>
                  <a:gd name="T3" fmla="*/ 0 h 3"/>
                  <a:gd name="T4" fmla="*/ 0 w 10"/>
                  <a:gd name="T5" fmla="*/ 0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0" h="3">
                    <a:moveTo>
                      <a:pt x="10" y="3"/>
                    </a:moveTo>
                    <a:lnTo>
                      <a:pt x="2" y="0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48" name="Freeform 519">
                <a:extLst>
                  <a:ext uri="{FF2B5EF4-FFF2-40B4-BE49-F238E27FC236}">
                    <a16:creationId xmlns:a16="http://schemas.microsoft.com/office/drawing/2014/main" id="{4866E6EA-73CC-D730-8A1B-5B9F37A039D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38625" y="3454400"/>
                <a:ext cx="9525" cy="31750"/>
              </a:xfrm>
              <a:custGeom>
                <a:avLst/>
                <a:gdLst>
                  <a:gd name="T0" fmla="*/ 0 w 6"/>
                  <a:gd name="T1" fmla="*/ 0 h 20"/>
                  <a:gd name="T2" fmla="*/ 3 w 6"/>
                  <a:gd name="T3" fmla="*/ 5 h 20"/>
                  <a:gd name="T4" fmla="*/ 6 w 6"/>
                  <a:gd name="T5" fmla="*/ 16 h 20"/>
                  <a:gd name="T6" fmla="*/ 5 w 6"/>
                  <a:gd name="T7" fmla="*/ 20 h 20"/>
                  <a:gd name="T8" fmla="*/ 3 w 6"/>
                  <a:gd name="T9" fmla="*/ 20 h 20"/>
                  <a:gd name="T10" fmla="*/ 1 w 6"/>
                  <a:gd name="T11" fmla="*/ 2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6" h="20">
                    <a:moveTo>
                      <a:pt x="0" y="0"/>
                    </a:moveTo>
                    <a:lnTo>
                      <a:pt x="3" y="5"/>
                    </a:lnTo>
                    <a:lnTo>
                      <a:pt x="6" y="16"/>
                    </a:lnTo>
                    <a:lnTo>
                      <a:pt x="5" y="20"/>
                    </a:lnTo>
                    <a:lnTo>
                      <a:pt x="3" y="20"/>
                    </a:lnTo>
                    <a:lnTo>
                      <a:pt x="1" y="2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49" name="Freeform 520">
                <a:extLst>
                  <a:ext uri="{FF2B5EF4-FFF2-40B4-BE49-F238E27FC236}">
                    <a16:creationId xmlns:a16="http://schemas.microsoft.com/office/drawing/2014/main" id="{7FAB1C19-5DB2-6624-165C-645C2846E5B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36838" y="3109913"/>
                <a:ext cx="41275" cy="53975"/>
              </a:xfrm>
              <a:custGeom>
                <a:avLst/>
                <a:gdLst>
                  <a:gd name="T0" fmla="*/ 0 w 26"/>
                  <a:gd name="T1" fmla="*/ 0 h 34"/>
                  <a:gd name="T2" fmla="*/ 4 w 26"/>
                  <a:gd name="T3" fmla="*/ 2 h 34"/>
                  <a:gd name="T4" fmla="*/ 8 w 26"/>
                  <a:gd name="T5" fmla="*/ 4 h 34"/>
                  <a:gd name="T6" fmla="*/ 11 w 26"/>
                  <a:gd name="T7" fmla="*/ 8 h 34"/>
                  <a:gd name="T8" fmla="*/ 13 w 26"/>
                  <a:gd name="T9" fmla="*/ 12 h 34"/>
                  <a:gd name="T10" fmla="*/ 16 w 26"/>
                  <a:gd name="T11" fmla="*/ 17 h 34"/>
                  <a:gd name="T12" fmla="*/ 19 w 26"/>
                  <a:gd name="T13" fmla="*/ 19 h 34"/>
                  <a:gd name="T14" fmla="*/ 21 w 26"/>
                  <a:gd name="T15" fmla="*/ 21 h 34"/>
                  <a:gd name="T16" fmla="*/ 22 w 26"/>
                  <a:gd name="T17" fmla="*/ 28 h 34"/>
                  <a:gd name="T18" fmla="*/ 23 w 26"/>
                  <a:gd name="T19" fmla="*/ 31 h 34"/>
                  <a:gd name="T20" fmla="*/ 24 w 26"/>
                  <a:gd name="T21" fmla="*/ 33 h 34"/>
                  <a:gd name="T22" fmla="*/ 26 w 26"/>
                  <a:gd name="T23" fmla="*/ 34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26" h="34">
                    <a:moveTo>
                      <a:pt x="0" y="0"/>
                    </a:moveTo>
                    <a:lnTo>
                      <a:pt x="4" y="2"/>
                    </a:lnTo>
                    <a:lnTo>
                      <a:pt x="8" y="4"/>
                    </a:lnTo>
                    <a:lnTo>
                      <a:pt x="11" y="8"/>
                    </a:lnTo>
                    <a:lnTo>
                      <a:pt x="13" y="12"/>
                    </a:lnTo>
                    <a:lnTo>
                      <a:pt x="16" y="17"/>
                    </a:lnTo>
                    <a:lnTo>
                      <a:pt x="19" y="19"/>
                    </a:lnTo>
                    <a:lnTo>
                      <a:pt x="21" y="21"/>
                    </a:lnTo>
                    <a:lnTo>
                      <a:pt x="22" y="28"/>
                    </a:lnTo>
                    <a:lnTo>
                      <a:pt x="23" y="31"/>
                    </a:lnTo>
                    <a:lnTo>
                      <a:pt x="24" y="33"/>
                    </a:lnTo>
                    <a:lnTo>
                      <a:pt x="26" y="3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50" name="Freeform 521">
                <a:extLst>
                  <a:ext uri="{FF2B5EF4-FFF2-40B4-BE49-F238E27FC236}">
                    <a16:creationId xmlns:a16="http://schemas.microsoft.com/office/drawing/2014/main" id="{4FA77924-76F3-A0B8-1D59-58214DF2206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21025" y="3281363"/>
                <a:ext cx="28575" cy="3175"/>
              </a:xfrm>
              <a:custGeom>
                <a:avLst/>
                <a:gdLst>
                  <a:gd name="T0" fmla="*/ 18 w 18"/>
                  <a:gd name="T1" fmla="*/ 1 h 2"/>
                  <a:gd name="T2" fmla="*/ 12 w 18"/>
                  <a:gd name="T3" fmla="*/ 0 h 2"/>
                  <a:gd name="T4" fmla="*/ 7 w 18"/>
                  <a:gd name="T5" fmla="*/ 0 h 2"/>
                  <a:gd name="T6" fmla="*/ 4 w 18"/>
                  <a:gd name="T7" fmla="*/ 2 h 2"/>
                  <a:gd name="T8" fmla="*/ 0 w 18"/>
                  <a:gd name="T9" fmla="*/ 1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8" h="2">
                    <a:moveTo>
                      <a:pt x="18" y="1"/>
                    </a:moveTo>
                    <a:lnTo>
                      <a:pt x="12" y="0"/>
                    </a:lnTo>
                    <a:lnTo>
                      <a:pt x="7" y="0"/>
                    </a:lnTo>
                    <a:lnTo>
                      <a:pt x="4" y="2"/>
                    </a:lnTo>
                    <a:lnTo>
                      <a:pt x="0" y="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51" name="Line 522">
                <a:extLst>
                  <a:ext uri="{FF2B5EF4-FFF2-40B4-BE49-F238E27FC236}">
                    <a16:creationId xmlns:a16="http://schemas.microsoft.com/office/drawing/2014/main" id="{3984BD36-EF4D-7A7A-3770-9DECFB5F25E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3116263" y="3281363"/>
                <a:ext cx="4763" cy="1588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52" name="Freeform 523">
                <a:extLst>
                  <a:ext uri="{FF2B5EF4-FFF2-40B4-BE49-F238E27FC236}">
                    <a16:creationId xmlns:a16="http://schemas.microsoft.com/office/drawing/2014/main" id="{6ABC00EC-7216-708F-BBDA-7FC1BCD74ED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90838" y="3217863"/>
                <a:ext cx="34925" cy="20638"/>
              </a:xfrm>
              <a:custGeom>
                <a:avLst/>
                <a:gdLst>
                  <a:gd name="T0" fmla="*/ 0 w 22"/>
                  <a:gd name="T1" fmla="*/ 0 h 13"/>
                  <a:gd name="T2" fmla="*/ 6 w 22"/>
                  <a:gd name="T3" fmla="*/ 2 h 13"/>
                  <a:gd name="T4" fmla="*/ 11 w 22"/>
                  <a:gd name="T5" fmla="*/ 6 h 13"/>
                  <a:gd name="T6" fmla="*/ 17 w 22"/>
                  <a:gd name="T7" fmla="*/ 10 h 13"/>
                  <a:gd name="T8" fmla="*/ 22 w 22"/>
                  <a:gd name="T9" fmla="*/ 13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2" h="13">
                    <a:moveTo>
                      <a:pt x="0" y="0"/>
                    </a:moveTo>
                    <a:lnTo>
                      <a:pt x="6" y="2"/>
                    </a:lnTo>
                    <a:lnTo>
                      <a:pt x="11" y="6"/>
                    </a:lnTo>
                    <a:lnTo>
                      <a:pt x="17" y="10"/>
                    </a:lnTo>
                    <a:lnTo>
                      <a:pt x="22" y="13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53" name="Line 524">
                <a:extLst>
                  <a:ext uri="{FF2B5EF4-FFF2-40B4-BE49-F238E27FC236}">
                    <a16:creationId xmlns:a16="http://schemas.microsoft.com/office/drawing/2014/main" id="{7B4A6C8D-0D42-E72C-6A5C-47477BB0578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4075113" y="3475038"/>
                <a:ext cx="1588" cy="6350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54" name="Freeform 525">
                <a:extLst>
                  <a:ext uri="{FF2B5EF4-FFF2-40B4-BE49-F238E27FC236}">
                    <a16:creationId xmlns:a16="http://schemas.microsoft.com/office/drawing/2014/main" id="{52D7834E-1D71-34D0-30F5-0A85323A3F2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86100" y="3281363"/>
                <a:ext cx="30163" cy="7938"/>
              </a:xfrm>
              <a:custGeom>
                <a:avLst/>
                <a:gdLst>
                  <a:gd name="T0" fmla="*/ 19 w 19"/>
                  <a:gd name="T1" fmla="*/ 0 h 5"/>
                  <a:gd name="T2" fmla="*/ 17 w 19"/>
                  <a:gd name="T3" fmla="*/ 0 h 5"/>
                  <a:gd name="T4" fmla="*/ 12 w 19"/>
                  <a:gd name="T5" fmla="*/ 1 h 5"/>
                  <a:gd name="T6" fmla="*/ 4 w 19"/>
                  <a:gd name="T7" fmla="*/ 3 h 5"/>
                  <a:gd name="T8" fmla="*/ 0 w 19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9" h="5">
                    <a:moveTo>
                      <a:pt x="19" y="0"/>
                    </a:moveTo>
                    <a:lnTo>
                      <a:pt x="17" y="0"/>
                    </a:lnTo>
                    <a:lnTo>
                      <a:pt x="12" y="1"/>
                    </a:lnTo>
                    <a:lnTo>
                      <a:pt x="4" y="3"/>
                    </a:lnTo>
                    <a:lnTo>
                      <a:pt x="0" y="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55" name="Line 526">
                <a:extLst>
                  <a:ext uri="{FF2B5EF4-FFF2-40B4-BE49-F238E27FC236}">
                    <a16:creationId xmlns:a16="http://schemas.microsoft.com/office/drawing/2014/main" id="{778E79AE-7166-9D0A-24FE-3B38CE1451F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3086100" y="3289300"/>
                <a:ext cx="0" cy="6350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56" name="Freeform 527">
                <a:extLst>
                  <a:ext uri="{FF2B5EF4-FFF2-40B4-BE49-F238E27FC236}">
                    <a16:creationId xmlns:a16="http://schemas.microsoft.com/office/drawing/2014/main" id="{A43591F1-EE3B-8EDE-8281-3E34E74AEAE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78113" y="3163888"/>
                <a:ext cx="133350" cy="65088"/>
              </a:xfrm>
              <a:custGeom>
                <a:avLst/>
                <a:gdLst>
                  <a:gd name="T0" fmla="*/ 0 w 84"/>
                  <a:gd name="T1" fmla="*/ 0 h 41"/>
                  <a:gd name="T2" fmla="*/ 4 w 84"/>
                  <a:gd name="T3" fmla="*/ 1 h 41"/>
                  <a:gd name="T4" fmla="*/ 6 w 84"/>
                  <a:gd name="T5" fmla="*/ 4 h 41"/>
                  <a:gd name="T6" fmla="*/ 8 w 84"/>
                  <a:gd name="T7" fmla="*/ 6 h 41"/>
                  <a:gd name="T8" fmla="*/ 13 w 84"/>
                  <a:gd name="T9" fmla="*/ 5 h 41"/>
                  <a:gd name="T10" fmla="*/ 17 w 84"/>
                  <a:gd name="T11" fmla="*/ 3 h 41"/>
                  <a:gd name="T12" fmla="*/ 20 w 84"/>
                  <a:gd name="T13" fmla="*/ 1 h 41"/>
                  <a:gd name="T14" fmla="*/ 24 w 84"/>
                  <a:gd name="T15" fmla="*/ 1 h 41"/>
                  <a:gd name="T16" fmla="*/ 37 w 84"/>
                  <a:gd name="T17" fmla="*/ 5 h 41"/>
                  <a:gd name="T18" fmla="*/ 40 w 84"/>
                  <a:gd name="T19" fmla="*/ 9 h 41"/>
                  <a:gd name="T20" fmla="*/ 45 w 84"/>
                  <a:gd name="T21" fmla="*/ 10 h 41"/>
                  <a:gd name="T22" fmla="*/ 47 w 84"/>
                  <a:gd name="T23" fmla="*/ 8 h 41"/>
                  <a:gd name="T24" fmla="*/ 51 w 84"/>
                  <a:gd name="T25" fmla="*/ 9 h 41"/>
                  <a:gd name="T26" fmla="*/ 56 w 84"/>
                  <a:gd name="T27" fmla="*/ 6 h 41"/>
                  <a:gd name="T28" fmla="*/ 58 w 84"/>
                  <a:gd name="T29" fmla="*/ 8 h 41"/>
                  <a:gd name="T30" fmla="*/ 58 w 84"/>
                  <a:gd name="T31" fmla="*/ 14 h 41"/>
                  <a:gd name="T32" fmla="*/ 57 w 84"/>
                  <a:gd name="T33" fmla="*/ 21 h 41"/>
                  <a:gd name="T34" fmla="*/ 58 w 84"/>
                  <a:gd name="T35" fmla="*/ 22 h 41"/>
                  <a:gd name="T36" fmla="*/ 60 w 84"/>
                  <a:gd name="T37" fmla="*/ 23 h 41"/>
                  <a:gd name="T38" fmla="*/ 64 w 84"/>
                  <a:gd name="T39" fmla="*/ 26 h 41"/>
                  <a:gd name="T40" fmla="*/ 68 w 84"/>
                  <a:gd name="T41" fmla="*/ 27 h 41"/>
                  <a:gd name="T42" fmla="*/ 70 w 84"/>
                  <a:gd name="T43" fmla="*/ 31 h 41"/>
                  <a:gd name="T44" fmla="*/ 75 w 84"/>
                  <a:gd name="T45" fmla="*/ 33 h 41"/>
                  <a:gd name="T46" fmla="*/ 77 w 84"/>
                  <a:gd name="T47" fmla="*/ 35 h 41"/>
                  <a:gd name="T48" fmla="*/ 81 w 84"/>
                  <a:gd name="T49" fmla="*/ 38 h 41"/>
                  <a:gd name="T50" fmla="*/ 82 w 84"/>
                  <a:gd name="T51" fmla="*/ 40 h 41"/>
                  <a:gd name="T52" fmla="*/ 84 w 84"/>
                  <a:gd name="T53" fmla="*/ 41 h 4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</a:cxnLst>
                <a:rect l="0" t="0" r="r" b="b"/>
                <a:pathLst>
                  <a:path w="84" h="41">
                    <a:moveTo>
                      <a:pt x="0" y="0"/>
                    </a:moveTo>
                    <a:lnTo>
                      <a:pt x="4" y="1"/>
                    </a:lnTo>
                    <a:lnTo>
                      <a:pt x="6" y="4"/>
                    </a:lnTo>
                    <a:lnTo>
                      <a:pt x="8" y="6"/>
                    </a:lnTo>
                    <a:lnTo>
                      <a:pt x="13" y="5"/>
                    </a:lnTo>
                    <a:lnTo>
                      <a:pt x="17" y="3"/>
                    </a:lnTo>
                    <a:lnTo>
                      <a:pt x="20" y="1"/>
                    </a:lnTo>
                    <a:lnTo>
                      <a:pt x="24" y="1"/>
                    </a:lnTo>
                    <a:lnTo>
                      <a:pt x="37" y="5"/>
                    </a:lnTo>
                    <a:lnTo>
                      <a:pt x="40" y="9"/>
                    </a:lnTo>
                    <a:lnTo>
                      <a:pt x="45" y="10"/>
                    </a:lnTo>
                    <a:lnTo>
                      <a:pt x="47" y="8"/>
                    </a:lnTo>
                    <a:lnTo>
                      <a:pt x="51" y="9"/>
                    </a:lnTo>
                    <a:lnTo>
                      <a:pt x="56" y="6"/>
                    </a:lnTo>
                    <a:lnTo>
                      <a:pt x="58" y="8"/>
                    </a:lnTo>
                    <a:lnTo>
                      <a:pt x="58" y="14"/>
                    </a:lnTo>
                    <a:lnTo>
                      <a:pt x="57" y="21"/>
                    </a:lnTo>
                    <a:lnTo>
                      <a:pt x="58" y="22"/>
                    </a:lnTo>
                    <a:lnTo>
                      <a:pt x="60" y="23"/>
                    </a:lnTo>
                    <a:lnTo>
                      <a:pt x="64" y="26"/>
                    </a:lnTo>
                    <a:lnTo>
                      <a:pt x="68" y="27"/>
                    </a:lnTo>
                    <a:lnTo>
                      <a:pt x="70" y="31"/>
                    </a:lnTo>
                    <a:lnTo>
                      <a:pt x="75" y="33"/>
                    </a:lnTo>
                    <a:lnTo>
                      <a:pt x="77" y="35"/>
                    </a:lnTo>
                    <a:lnTo>
                      <a:pt x="81" y="38"/>
                    </a:lnTo>
                    <a:lnTo>
                      <a:pt x="82" y="40"/>
                    </a:lnTo>
                    <a:lnTo>
                      <a:pt x="84" y="4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57" name="Freeform 528">
                <a:extLst>
                  <a:ext uri="{FF2B5EF4-FFF2-40B4-BE49-F238E27FC236}">
                    <a16:creationId xmlns:a16="http://schemas.microsoft.com/office/drawing/2014/main" id="{EC62A15A-8673-9A69-8304-54D3370E96F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14638" y="3217863"/>
                <a:ext cx="76200" cy="14288"/>
              </a:xfrm>
              <a:custGeom>
                <a:avLst/>
                <a:gdLst>
                  <a:gd name="T0" fmla="*/ 0 w 48"/>
                  <a:gd name="T1" fmla="*/ 9 h 9"/>
                  <a:gd name="T2" fmla="*/ 1 w 48"/>
                  <a:gd name="T3" fmla="*/ 8 h 9"/>
                  <a:gd name="T4" fmla="*/ 4 w 48"/>
                  <a:gd name="T5" fmla="*/ 7 h 9"/>
                  <a:gd name="T6" fmla="*/ 14 w 48"/>
                  <a:gd name="T7" fmla="*/ 6 h 9"/>
                  <a:gd name="T8" fmla="*/ 16 w 48"/>
                  <a:gd name="T9" fmla="*/ 6 h 9"/>
                  <a:gd name="T10" fmla="*/ 20 w 48"/>
                  <a:gd name="T11" fmla="*/ 6 h 9"/>
                  <a:gd name="T12" fmla="*/ 32 w 48"/>
                  <a:gd name="T13" fmla="*/ 9 h 9"/>
                  <a:gd name="T14" fmla="*/ 38 w 48"/>
                  <a:gd name="T15" fmla="*/ 8 h 9"/>
                  <a:gd name="T16" fmla="*/ 43 w 48"/>
                  <a:gd name="T17" fmla="*/ 6 h 9"/>
                  <a:gd name="T18" fmla="*/ 45 w 48"/>
                  <a:gd name="T19" fmla="*/ 4 h 9"/>
                  <a:gd name="T20" fmla="*/ 48 w 48"/>
                  <a:gd name="T21" fmla="*/ 0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48" h="9">
                    <a:moveTo>
                      <a:pt x="0" y="9"/>
                    </a:moveTo>
                    <a:lnTo>
                      <a:pt x="1" y="8"/>
                    </a:lnTo>
                    <a:lnTo>
                      <a:pt x="4" y="7"/>
                    </a:lnTo>
                    <a:lnTo>
                      <a:pt x="14" y="6"/>
                    </a:lnTo>
                    <a:lnTo>
                      <a:pt x="16" y="6"/>
                    </a:lnTo>
                    <a:lnTo>
                      <a:pt x="20" y="6"/>
                    </a:lnTo>
                    <a:lnTo>
                      <a:pt x="32" y="9"/>
                    </a:lnTo>
                    <a:lnTo>
                      <a:pt x="38" y="8"/>
                    </a:lnTo>
                    <a:lnTo>
                      <a:pt x="43" y="6"/>
                    </a:lnTo>
                    <a:lnTo>
                      <a:pt x="45" y="4"/>
                    </a:lnTo>
                    <a:lnTo>
                      <a:pt x="48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58" name="Line 529">
                <a:extLst>
                  <a:ext uri="{FF2B5EF4-FFF2-40B4-BE49-F238E27FC236}">
                    <a16:creationId xmlns:a16="http://schemas.microsoft.com/office/drawing/2014/main" id="{F7D0F4CA-5142-4783-8B94-7FC98C05205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2811463" y="3228975"/>
                <a:ext cx="3175" cy="3175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59" name="Line 530">
                <a:extLst>
                  <a:ext uri="{FF2B5EF4-FFF2-40B4-BE49-F238E27FC236}">
                    <a16:creationId xmlns:a16="http://schemas.microsoft.com/office/drawing/2014/main" id="{5F23024D-16A4-71F9-C72C-5FA3AFA5B5B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4121150" y="3516313"/>
                <a:ext cx="0" cy="3175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60" name="Freeform 531">
                <a:extLst>
                  <a:ext uri="{FF2B5EF4-FFF2-40B4-BE49-F238E27FC236}">
                    <a16:creationId xmlns:a16="http://schemas.microsoft.com/office/drawing/2014/main" id="{C3A90F53-6E11-3C27-9A15-57B78AF84FC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62275" y="3206750"/>
                <a:ext cx="14288" cy="82550"/>
              </a:xfrm>
              <a:custGeom>
                <a:avLst/>
                <a:gdLst>
                  <a:gd name="T0" fmla="*/ 0 w 9"/>
                  <a:gd name="T1" fmla="*/ 0 h 52"/>
                  <a:gd name="T2" fmla="*/ 2 w 9"/>
                  <a:gd name="T3" fmla="*/ 1 h 52"/>
                  <a:gd name="T4" fmla="*/ 3 w 9"/>
                  <a:gd name="T5" fmla="*/ 8 h 52"/>
                  <a:gd name="T6" fmla="*/ 7 w 9"/>
                  <a:gd name="T7" fmla="*/ 19 h 52"/>
                  <a:gd name="T8" fmla="*/ 9 w 9"/>
                  <a:gd name="T9" fmla="*/ 26 h 52"/>
                  <a:gd name="T10" fmla="*/ 9 w 9"/>
                  <a:gd name="T11" fmla="*/ 29 h 52"/>
                  <a:gd name="T12" fmla="*/ 9 w 9"/>
                  <a:gd name="T13" fmla="*/ 36 h 52"/>
                  <a:gd name="T14" fmla="*/ 9 w 9"/>
                  <a:gd name="T15" fmla="*/ 43 h 52"/>
                  <a:gd name="T16" fmla="*/ 8 w 9"/>
                  <a:gd name="T17" fmla="*/ 47 h 52"/>
                  <a:gd name="T18" fmla="*/ 5 w 9"/>
                  <a:gd name="T19" fmla="*/ 49 h 52"/>
                  <a:gd name="T20" fmla="*/ 2 w 9"/>
                  <a:gd name="T21" fmla="*/ 52 h 52"/>
                  <a:gd name="T22" fmla="*/ 1 w 9"/>
                  <a:gd name="T23" fmla="*/ 52 h 5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9" h="52">
                    <a:moveTo>
                      <a:pt x="0" y="0"/>
                    </a:moveTo>
                    <a:lnTo>
                      <a:pt x="2" y="1"/>
                    </a:lnTo>
                    <a:lnTo>
                      <a:pt x="3" y="8"/>
                    </a:lnTo>
                    <a:lnTo>
                      <a:pt x="7" y="19"/>
                    </a:lnTo>
                    <a:lnTo>
                      <a:pt x="9" y="26"/>
                    </a:lnTo>
                    <a:lnTo>
                      <a:pt x="9" y="29"/>
                    </a:lnTo>
                    <a:lnTo>
                      <a:pt x="9" y="36"/>
                    </a:lnTo>
                    <a:lnTo>
                      <a:pt x="9" y="43"/>
                    </a:lnTo>
                    <a:lnTo>
                      <a:pt x="8" y="47"/>
                    </a:lnTo>
                    <a:lnTo>
                      <a:pt x="5" y="49"/>
                    </a:lnTo>
                    <a:lnTo>
                      <a:pt x="2" y="52"/>
                    </a:lnTo>
                    <a:lnTo>
                      <a:pt x="1" y="5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61" name="Freeform 532">
                <a:extLst>
                  <a:ext uri="{FF2B5EF4-FFF2-40B4-BE49-F238E27FC236}">
                    <a16:creationId xmlns:a16="http://schemas.microsoft.com/office/drawing/2014/main" id="{FA4118D9-75E8-3E48-E4FB-52D21B48277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56025" y="3413125"/>
                <a:ext cx="57150" cy="49213"/>
              </a:xfrm>
              <a:custGeom>
                <a:avLst/>
                <a:gdLst>
                  <a:gd name="T0" fmla="*/ 36 w 36"/>
                  <a:gd name="T1" fmla="*/ 0 h 31"/>
                  <a:gd name="T2" fmla="*/ 26 w 36"/>
                  <a:gd name="T3" fmla="*/ 8 h 31"/>
                  <a:gd name="T4" fmla="*/ 22 w 36"/>
                  <a:gd name="T5" fmla="*/ 12 h 31"/>
                  <a:gd name="T6" fmla="*/ 18 w 36"/>
                  <a:gd name="T7" fmla="*/ 13 h 31"/>
                  <a:gd name="T8" fmla="*/ 13 w 36"/>
                  <a:gd name="T9" fmla="*/ 12 h 31"/>
                  <a:gd name="T10" fmla="*/ 10 w 36"/>
                  <a:gd name="T11" fmla="*/ 11 h 31"/>
                  <a:gd name="T12" fmla="*/ 6 w 36"/>
                  <a:gd name="T13" fmla="*/ 11 h 31"/>
                  <a:gd name="T14" fmla="*/ 2 w 36"/>
                  <a:gd name="T15" fmla="*/ 13 h 31"/>
                  <a:gd name="T16" fmla="*/ 0 w 36"/>
                  <a:gd name="T17" fmla="*/ 13 h 31"/>
                  <a:gd name="T18" fmla="*/ 0 w 36"/>
                  <a:gd name="T19" fmla="*/ 15 h 31"/>
                  <a:gd name="T20" fmla="*/ 3 w 36"/>
                  <a:gd name="T21" fmla="*/ 18 h 31"/>
                  <a:gd name="T22" fmla="*/ 7 w 36"/>
                  <a:gd name="T23" fmla="*/ 22 h 31"/>
                  <a:gd name="T24" fmla="*/ 8 w 36"/>
                  <a:gd name="T25" fmla="*/ 27 h 31"/>
                  <a:gd name="T26" fmla="*/ 11 w 36"/>
                  <a:gd name="T27" fmla="*/ 31 h 3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6" h="31">
                    <a:moveTo>
                      <a:pt x="36" y="0"/>
                    </a:moveTo>
                    <a:lnTo>
                      <a:pt x="26" y="8"/>
                    </a:lnTo>
                    <a:lnTo>
                      <a:pt x="22" y="12"/>
                    </a:lnTo>
                    <a:lnTo>
                      <a:pt x="18" y="13"/>
                    </a:lnTo>
                    <a:lnTo>
                      <a:pt x="13" y="12"/>
                    </a:lnTo>
                    <a:lnTo>
                      <a:pt x="10" y="11"/>
                    </a:lnTo>
                    <a:lnTo>
                      <a:pt x="6" y="11"/>
                    </a:lnTo>
                    <a:lnTo>
                      <a:pt x="2" y="13"/>
                    </a:lnTo>
                    <a:lnTo>
                      <a:pt x="0" y="13"/>
                    </a:lnTo>
                    <a:lnTo>
                      <a:pt x="0" y="15"/>
                    </a:lnTo>
                    <a:lnTo>
                      <a:pt x="3" y="18"/>
                    </a:lnTo>
                    <a:lnTo>
                      <a:pt x="7" y="22"/>
                    </a:lnTo>
                    <a:lnTo>
                      <a:pt x="8" y="27"/>
                    </a:lnTo>
                    <a:lnTo>
                      <a:pt x="11" y="3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62" name="Freeform 533">
                <a:extLst>
                  <a:ext uri="{FF2B5EF4-FFF2-40B4-BE49-F238E27FC236}">
                    <a16:creationId xmlns:a16="http://schemas.microsoft.com/office/drawing/2014/main" id="{0B42E9C7-2550-BB2F-A65A-A5DFAB9FD39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29050" y="3419475"/>
                <a:ext cx="14288" cy="60325"/>
              </a:xfrm>
              <a:custGeom>
                <a:avLst/>
                <a:gdLst>
                  <a:gd name="T0" fmla="*/ 9 w 9"/>
                  <a:gd name="T1" fmla="*/ 38 h 38"/>
                  <a:gd name="T2" fmla="*/ 4 w 9"/>
                  <a:gd name="T3" fmla="*/ 35 h 38"/>
                  <a:gd name="T4" fmla="*/ 3 w 9"/>
                  <a:gd name="T5" fmla="*/ 27 h 38"/>
                  <a:gd name="T6" fmla="*/ 2 w 9"/>
                  <a:gd name="T7" fmla="*/ 24 h 38"/>
                  <a:gd name="T8" fmla="*/ 1 w 9"/>
                  <a:gd name="T9" fmla="*/ 18 h 38"/>
                  <a:gd name="T10" fmla="*/ 0 w 9"/>
                  <a:gd name="T11" fmla="*/ 14 h 38"/>
                  <a:gd name="T12" fmla="*/ 0 w 9"/>
                  <a:gd name="T13" fmla="*/ 10 h 38"/>
                  <a:gd name="T14" fmla="*/ 1 w 9"/>
                  <a:gd name="T15" fmla="*/ 5 h 38"/>
                  <a:gd name="T16" fmla="*/ 0 w 9"/>
                  <a:gd name="T17" fmla="*/ 0 h 3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9" h="38">
                    <a:moveTo>
                      <a:pt x="9" y="38"/>
                    </a:moveTo>
                    <a:lnTo>
                      <a:pt x="4" y="35"/>
                    </a:lnTo>
                    <a:lnTo>
                      <a:pt x="3" y="27"/>
                    </a:lnTo>
                    <a:lnTo>
                      <a:pt x="2" y="24"/>
                    </a:lnTo>
                    <a:lnTo>
                      <a:pt x="1" y="18"/>
                    </a:lnTo>
                    <a:lnTo>
                      <a:pt x="0" y="14"/>
                    </a:lnTo>
                    <a:lnTo>
                      <a:pt x="0" y="10"/>
                    </a:lnTo>
                    <a:lnTo>
                      <a:pt x="1" y="5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63" name="Freeform 534">
                <a:extLst>
                  <a:ext uri="{FF2B5EF4-FFF2-40B4-BE49-F238E27FC236}">
                    <a16:creationId xmlns:a16="http://schemas.microsoft.com/office/drawing/2014/main" id="{D91E3654-4E53-993C-4B68-22479AD4A79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06875" y="3532188"/>
                <a:ext cx="20638" cy="7938"/>
              </a:xfrm>
              <a:custGeom>
                <a:avLst/>
                <a:gdLst>
                  <a:gd name="T0" fmla="*/ 13 w 13"/>
                  <a:gd name="T1" fmla="*/ 0 h 5"/>
                  <a:gd name="T2" fmla="*/ 10 w 13"/>
                  <a:gd name="T3" fmla="*/ 1 h 5"/>
                  <a:gd name="T4" fmla="*/ 0 w 13"/>
                  <a:gd name="T5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3" h="5">
                    <a:moveTo>
                      <a:pt x="13" y="0"/>
                    </a:moveTo>
                    <a:lnTo>
                      <a:pt x="10" y="1"/>
                    </a:lnTo>
                    <a:lnTo>
                      <a:pt x="0" y="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64" name="Freeform 535">
                <a:extLst>
                  <a:ext uri="{FF2B5EF4-FFF2-40B4-BE49-F238E27FC236}">
                    <a16:creationId xmlns:a16="http://schemas.microsoft.com/office/drawing/2014/main" id="{ECB9CE5E-8A78-07AB-6B29-7B4C1D039E7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75113" y="3481388"/>
                <a:ext cx="4763" cy="46038"/>
              </a:xfrm>
              <a:custGeom>
                <a:avLst/>
                <a:gdLst>
                  <a:gd name="T0" fmla="*/ 0 w 3"/>
                  <a:gd name="T1" fmla="*/ 0 h 29"/>
                  <a:gd name="T2" fmla="*/ 0 w 3"/>
                  <a:gd name="T3" fmla="*/ 2 h 29"/>
                  <a:gd name="T4" fmla="*/ 1 w 3"/>
                  <a:gd name="T5" fmla="*/ 6 h 29"/>
                  <a:gd name="T6" fmla="*/ 3 w 3"/>
                  <a:gd name="T7" fmla="*/ 13 h 29"/>
                  <a:gd name="T8" fmla="*/ 3 w 3"/>
                  <a:gd name="T9" fmla="*/ 18 h 29"/>
                  <a:gd name="T10" fmla="*/ 2 w 3"/>
                  <a:gd name="T11" fmla="*/ 24 h 29"/>
                  <a:gd name="T12" fmla="*/ 3 w 3"/>
                  <a:gd name="T13" fmla="*/ 29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3" h="29">
                    <a:moveTo>
                      <a:pt x="0" y="0"/>
                    </a:moveTo>
                    <a:lnTo>
                      <a:pt x="0" y="2"/>
                    </a:lnTo>
                    <a:lnTo>
                      <a:pt x="1" y="6"/>
                    </a:lnTo>
                    <a:lnTo>
                      <a:pt x="3" y="13"/>
                    </a:lnTo>
                    <a:lnTo>
                      <a:pt x="3" y="18"/>
                    </a:lnTo>
                    <a:lnTo>
                      <a:pt x="2" y="24"/>
                    </a:lnTo>
                    <a:lnTo>
                      <a:pt x="3" y="2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65" name="Line 536">
                <a:extLst>
                  <a:ext uri="{FF2B5EF4-FFF2-40B4-BE49-F238E27FC236}">
                    <a16:creationId xmlns:a16="http://schemas.microsoft.com/office/drawing/2014/main" id="{BC656FDB-6582-EAA8-97F8-76605A6DB7F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2960688" y="3289300"/>
                <a:ext cx="3175" cy="12700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66" name="Line 537">
                <a:extLst>
                  <a:ext uri="{FF2B5EF4-FFF2-40B4-BE49-F238E27FC236}">
                    <a16:creationId xmlns:a16="http://schemas.microsoft.com/office/drawing/2014/main" id="{357EE390-3CC4-B76F-8B2F-C7D3FB3DD2E9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2960688" y="3302000"/>
                <a:ext cx="1588" cy="1588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67" name="Line 538">
                <a:extLst>
                  <a:ext uri="{FF2B5EF4-FFF2-40B4-BE49-F238E27FC236}">
                    <a16:creationId xmlns:a16="http://schemas.microsoft.com/office/drawing/2014/main" id="{673B3D16-9403-4030-17A0-30EA6294897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3863975" y="3492500"/>
                <a:ext cx="3175" cy="1588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68" name="Freeform 539">
                <a:extLst>
                  <a:ext uri="{FF2B5EF4-FFF2-40B4-BE49-F238E27FC236}">
                    <a16:creationId xmlns:a16="http://schemas.microsoft.com/office/drawing/2014/main" id="{CAD586BA-AFCD-0F4C-8BA9-E8F193EBDB1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86250" y="3552825"/>
                <a:ext cx="1588" cy="11113"/>
              </a:xfrm>
              <a:custGeom>
                <a:avLst/>
                <a:gdLst>
                  <a:gd name="T0" fmla="*/ 0 w 1"/>
                  <a:gd name="T1" fmla="*/ 0 h 7"/>
                  <a:gd name="T2" fmla="*/ 0 w 1"/>
                  <a:gd name="T3" fmla="*/ 3 h 7"/>
                  <a:gd name="T4" fmla="*/ 1 w 1"/>
                  <a:gd name="T5" fmla="*/ 7 h 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" h="7">
                    <a:moveTo>
                      <a:pt x="0" y="0"/>
                    </a:moveTo>
                    <a:lnTo>
                      <a:pt x="0" y="3"/>
                    </a:lnTo>
                    <a:lnTo>
                      <a:pt x="1" y="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69" name="Freeform 540">
                <a:extLst>
                  <a:ext uri="{FF2B5EF4-FFF2-40B4-BE49-F238E27FC236}">
                    <a16:creationId xmlns:a16="http://schemas.microsoft.com/office/drawing/2014/main" id="{153448E5-C698-900F-1D89-EAFADE8BFAB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52850" y="3462338"/>
                <a:ext cx="20638" cy="25400"/>
              </a:xfrm>
              <a:custGeom>
                <a:avLst/>
                <a:gdLst>
                  <a:gd name="T0" fmla="*/ 13 w 13"/>
                  <a:gd name="T1" fmla="*/ 0 h 16"/>
                  <a:gd name="T2" fmla="*/ 12 w 13"/>
                  <a:gd name="T3" fmla="*/ 2 h 16"/>
                  <a:gd name="T4" fmla="*/ 9 w 13"/>
                  <a:gd name="T5" fmla="*/ 3 h 16"/>
                  <a:gd name="T6" fmla="*/ 4 w 13"/>
                  <a:gd name="T7" fmla="*/ 8 h 16"/>
                  <a:gd name="T8" fmla="*/ 0 w 13"/>
                  <a:gd name="T9" fmla="*/ 16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3" h="16">
                    <a:moveTo>
                      <a:pt x="13" y="0"/>
                    </a:moveTo>
                    <a:lnTo>
                      <a:pt x="12" y="2"/>
                    </a:lnTo>
                    <a:lnTo>
                      <a:pt x="9" y="3"/>
                    </a:lnTo>
                    <a:lnTo>
                      <a:pt x="4" y="8"/>
                    </a:lnTo>
                    <a:lnTo>
                      <a:pt x="0" y="1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70" name="Freeform 541">
                <a:extLst>
                  <a:ext uri="{FF2B5EF4-FFF2-40B4-BE49-F238E27FC236}">
                    <a16:creationId xmlns:a16="http://schemas.microsoft.com/office/drawing/2014/main" id="{0F2C12D2-A6A4-1F9D-4B4E-3628FB42EF2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79875" y="3527425"/>
                <a:ext cx="9525" cy="19050"/>
              </a:xfrm>
              <a:custGeom>
                <a:avLst/>
                <a:gdLst>
                  <a:gd name="T0" fmla="*/ 0 w 6"/>
                  <a:gd name="T1" fmla="*/ 0 h 12"/>
                  <a:gd name="T2" fmla="*/ 3 w 6"/>
                  <a:gd name="T3" fmla="*/ 7 h 12"/>
                  <a:gd name="T4" fmla="*/ 6 w 6"/>
                  <a:gd name="T5" fmla="*/ 12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6" h="12">
                    <a:moveTo>
                      <a:pt x="0" y="0"/>
                    </a:moveTo>
                    <a:lnTo>
                      <a:pt x="3" y="7"/>
                    </a:lnTo>
                    <a:lnTo>
                      <a:pt x="6" y="1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71" name="Freeform 542">
                <a:extLst>
                  <a:ext uri="{FF2B5EF4-FFF2-40B4-BE49-F238E27FC236}">
                    <a16:creationId xmlns:a16="http://schemas.microsoft.com/office/drawing/2014/main" id="{B2519B06-FBE2-FE9A-572B-B3093F563C9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98788" y="3295650"/>
                <a:ext cx="87313" cy="41275"/>
              </a:xfrm>
              <a:custGeom>
                <a:avLst/>
                <a:gdLst>
                  <a:gd name="T0" fmla="*/ 55 w 55"/>
                  <a:gd name="T1" fmla="*/ 0 h 26"/>
                  <a:gd name="T2" fmla="*/ 52 w 55"/>
                  <a:gd name="T3" fmla="*/ 5 h 26"/>
                  <a:gd name="T4" fmla="*/ 50 w 55"/>
                  <a:gd name="T5" fmla="*/ 8 h 26"/>
                  <a:gd name="T6" fmla="*/ 48 w 55"/>
                  <a:gd name="T7" fmla="*/ 11 h 26"/>
                  <a:gd name="T8" fmla="*/ 44 w 55"/>
                  <a:gd name="T9" fmla="*/ 13 h 26"/>
                  <a:gd name="T10" fmla="*/ 42 w 55"/>
                  <a:gd name="T11" fmla="*/ 13 h 26"/>
                  <a:gd name="T12" fmla="*/ 38 w 55"/>
                  <a:gd name="T13" fmla="*/ 15 h 26"/>
                  <a:gd name="T14" fmla="*/ 31 w 55"/>
                  <a:gd name="T15" fmla="*/ 21 h 26"/>
                  <a:gd name="T16" fmla="*/ 27 w 55"/>
                  <a:gd name="T17" fmla="*/ 22 h 26"/>
                  <a:gd name="T18" fmla="*/ 22 w 55"/>
                  <a:gd name="T19" fmla="*/ 22 h 26"/>
                  <a:gd name="T20" fmla="*/ 17 w 55"/>
                  <a:gd name="T21" fmla="*/ 21 h 26"/>
                  <a:gd name="T22" fmla="*/ 15 w 55"/>
                  <a:gd name="T23" fmla="*/ 23 h 26"/>
                  <a:gd name="T24" fmla="*/ 13 w 55"/>
                  <a:gd name="T25" fmla="*/ 23 h 26"/>
                  <a:gd name="T26" fmla="*/ 8 w 55"/>
                  <a:gd name="T27" fmla="*/ 24 h 26"/>
                  <a:gd name="T28" fmla="*/ 0 w 55"/>
                  <a:gd name="T29" fmla="*/ 26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55" h="26">
                    <a:moveTo>
                      <a:pt x="55" y="0"/>
                    </a:moveTo>
                    <a:lnTo>
                      <a:pt x="52" y="5"/>
                    </a:lnTo>
                    <a:lnTo>
                      <a:pt x="50" y="8"/>
                    </a:lnTo>
                    <a:lnTo>
                      <a:pt x="48" y="11"/>
                    </a:lnTo>
                    <a:lnTo>
                      <a:pt x="44" y="13"/>
                    </a:lnTo>
                    <a:lnTo>
                      <a:pt x="42" y="13"/>
                    </a:lnTo>
                    <a:lnTo>
                      <a:pt x="38" y="15"/>
                    </a:lnTo>
                    <a:lnTo>
                      <a:pt x="31" y="21"/>
                    </a:lnTo>
                    <a:lnTo>
                      <a:pt x="27" y="22"/>
                    </a:lnTo>
                    <a:lnTo>
                      <a:pt x="22" y="22"/>
                    </a:lnTo>
                    <a:lnTo>
                      <a:pt x="17" y="21"/>
                    </a:lnTo>
                    <a:lnTo>
                      <a:pt x="15" y="23"/>
                    </a:lnTo>
                    <a:lnTo>
                      <a:pt x="13" y="23"/>
                    </a:lnTo>
                    <a:lnTo>
                      <a:pt x="8" y="24"/>
                    </a:lnTo>
                    <a:lnTo>
                      <a:pt x="0" y="2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72" name="Line 543">
                <a:extLst>
                  <a:ext uri="{FF2B5EF4-FFF2-40B4-BE49-F238E27FC236}">
                    <a16:creationId xmlns:a16="http://schemas.microsoft.com/office/drawing/2014/main" id="{89906802-C433-362E-61BD-4F8A1C08D7B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2994025" y="3333750"/>
                <a:ext cx="4763" cy="3175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73" name="Freeform 544">
                <a:extLst>
                  <a:ext uri="{FF2B5EF4-FFF2-40B4-BE49-F238E27FC236}">
                    <a16:creationId xmlns:a16="http://schemas.microsoft.com/office/drawing/2014/main" id="{6A74FF5D-3554-D350-1960-E0972BD6A17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86200" y="3509963"/>
                <a:ext cx="12700" cy="14288"/>
              </a:xfrm>
              <a:custGeom>
                <a:avLst/>
                <a:gdLst>
                  <a:gd name="T0" fmla="*/ 0 w 8"/>
                  <a:gd name="T1" fmla="*/ 0 h 9"/>
                  <a:gd name="T2" fmla="*/ 2 w 8"/>
                  <a:gd name="T3" fmla="*/ 5 h 9"/>
                  <a:gd name="T4" fmla="*/ 3 w 8"/>
                  <a:gd name="T5" fmla="*/ 6 h 9"/>
                  <a:gd name="T6" fmla="*/ 8 w 8"/>
                  <a:gd name="T7" fmla="*/ 9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8" h="9">
                    <a:moveTo>
                      <a:pt x="0" y="0"/>
                    </a:moveTo>
                    <a:lnTo>
                      <a:pt x="2" y="5"/>
                    </a:lnTo>
                    <a:lnTo>
                      <a:pt x="3" y="6"/>
                    </a:lnTo>
                    <a:lnTo>
                      <a:pt x="8" y="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74" name="Freeform 545">
                <a:extLst>
                  <a:ext uri="{FF2B5EF4-FFF2-40B4-BE49-F238E27FC236}">
                    <a16:creationId xmlns:a16="http://schemas.microsoft.com/office/drawing/2014/main" id="{2D3C04C8-B8E6-1EE0-5F89-DE5D85B98C0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14638" y="3232150"/>
                <a:ext cx="17463" cy="71438"/>
              </a:xfrm>
              <a:custGeom>
                <a:avLst/>
                <a:gdLst>
                  <a:gd name="T0" fmla="*/ 0 w 11"/>
                  <a:gd name="T1" fmla="*/ 0 h 45"/>
                  <a:gd name="T2" fmla="*/ 4 w 11"/>
                  <a:gd name="T3" fmla="*/ 2 h 45"/>
                  <a:gd name="T4" fmla="*/ 5 w 11"/>
                  <a:gd name="T5" fmla="*/ 4 h 45"/>
                  <a:gd name="T6" fmla="*/ 4 w 11"/>
                  <a:gd name="T7" fmla="*/ 9 h 45"/>
                  <a:gd name="T8" fmla="*/ 5 w 11"/>
                  <a:gd name="T9" fmla="*/ 13 h 45"/>
                  <a:gd name="T10" fmla="*/ 9 w 11"/>
                  <a:gd name="T11" fmla="*/ 15 h 45"/>
                  <a:gd name="T12" fmla="*/ 11 w 11"/>
                  <a:gd name="T13" fmla="*/ 17 h 45"/>
                  <a:gd name="T14" fmla="*/ 11 w 11"/>
                  <a:gd name="T15" fmla="*/ 19 h 45"/>
                  <a:gd name="T16" fmla="*/ 8 w 11"/>
                  <a:gd name="T17" fmla="*/ 23 h 45"/>
                  <a:gd name="T18" fmla="*/ 8 w 11"/>
                  <a:gd name="T19" fmla="*/ 25 h 45"/>
                  <a:gd name="T20" fmla="*/ 9 w 11"/>
                  <a:gd name="T21" fmla="*/ 30 h 45"/>
                  <a:gd name="T22" fmla="*/ 9 w 11"/>
                  <a:gd name="T23" fmla="*/ 34 h 45"/>
                  <a:gd name="T24" fmla="*/ 11 w 11"/>
                  <a:gd name="T25" fmla="*/ 40 h 45"/>
                  <a:gd name="T26" fmla="*/ 11 w 11"/>
                  <a:gd name="T27" fmla="*/ 45 h 4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11" h="45">
                    <a:moveTo>
                      <a:pt x="0" y="0"/>
                    </a:moveTo>
                    <a:lnTo>
                      <a:pt x="4" y="2"/>
                    </a:lnTo>
                    <a:lnTo>
                      <a:pt x="5" y="4"/>
                    </a:lnTo>
                    <a:lnTo>
                      <a:pt x="4" y="9"/>
                    </a:lnTo>
                    <a:lnTo>
                      <a:pt x="5" y="13"/>
                    </a:lnTo>
                    <a:lnTo>
                      <a:pt x="9" y="15"/>
                    </a:lnTo>
                    <a:lnTo>
                      <a:pt x="11" y="17"/>
                    </a:lnTo>
                    <a:lnTo>
                      <a:pt x="11" y="19"/>
                    </a:lnTo>
                    <a:lnTo>
                      <a:pt x="8" y="23"/>
                    </a:lnTo>
                    <a:lnTo>
                      <a:pt x="8" y="25"/>
                    </a:lnTo>
                    <a:lnTo>
                      <a:pt x="9" y="30"/>
                    </a:lnTo>
                    <a:lnTo>
                      <a:pt x="9" y="34"/>
                    </a:lnTo>
                    <a:lnTo>
                      <a:pt x="11" y="40"/>
                    </a:lnTo>
                    <a:lnTo>
                      <a:pt x="11" y="4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75" name="Freeform 546">
                <a:extLst>
                  <a:ext uri="{FF2B5EF4-FFF2-40B4-BE49-F238E27FC236}">
                    <a16:creationId xmlns:a16="http://schemas.microsoft.com/office/drawing/2014/main" id="{5771B379-73DB-7A89-272D-FC00D07129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44913" y="3487738"/>
                <a:ext cx="7938" cy="17463"/>
              </a:xfrm>
              <a:custGeom>
                <a:avLst/>
                <a:gdLst>
                  <a:gd name="T0" fmla="*/ 5 w 5"/>
                  <a:gd name="T1" fmla="*/ 0 h 11"/>
                  <a:gd name="T2" fmla="*/ 0 w 5"/>
                  <a:gd name="T3" fmla="*/ 2 h 11"/>
                  <a:gd name="T4" fmla="*/ 0 w 5"/>
                  <a:gd name="T5" fmla="*/ 7 h 11"/>
                  <a:gd name="T6" fmla="*/ 0 w 5"/>
                  <a:gd name="T7" fmla="*/ 11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5" h="11">
                    <a:moveTo>
                      <a:pt x="5" y="0"/>
                    </a:moveTo>
                    <a:lnTo>
                      <a:pt x="0" y="2"/>
                    </a:lnTo>
                    <a:lnTo>
                      <a:pt x="0" y="7"/>
                    </a:lnTo>
                    <a:lnTo>
                      <a:pt x="0" y="1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76" name="Freeform 547">
                <a:extLst>
                  <a:ext uri="{FF2B5EF4-FFF2-40B4-BE49-F238E27FC236}">
                    <a16:creationId xmlns:a16="http://schemas.microsoft.com/office/drawing/2014/main" id="{5C733329-E573-A0F2-6AD5-A3178E2657D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89400" y="3546475"/>
                <a:ext cx="4763" cy="17463"/>
              </a:xfrm>
              <a:custGeom>
                <a:avLst/>
                <a:gdLst>
                  <a:gd name="T0" fmla="*/ 0 w 3"/>
                  <a:gd name="T1" fmla="*/ 0 h 11"/>
                  <a:gd name="T2" fmla="*/ 2 w 3"/>
                  <a:gd name="T3" fmla="*/ 6 h 11"/>
                  <a:gd name="T4" fmla="*/ 3 w 3"/>
                  <a:gd name="T5" fmla="*/ 11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11">
                    <a:moveTo>
                      <a:pt x="0" y="0"/>
                    </a:moveTo>
                    <a:lnTo>
                      <a:pt x="2" y="6"/>
                    </a:lnTo>
                    <a:lnTo>
                      <a:pt x="3" y="1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77" name="Line 548">
                <a:extLst>
                  <a:ext uri="{FF2B5EF4-FFF2-40B4-BE49-F238E27FC236}">
                    <a16:creationId xmlns:a16="http://schemas.microsoft.com/office/drawing/2014/main" id="{3FA01E5D-7F6E-658A-1F1A-71B0558CCE8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3743325" y="3505200"/>
                <a:ext cx="1588" cy="1588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78" name="Line 549">
                <a:extLst>
                  <a:ext uri="{FF2B5EF4-FFF2-40B4-BE49-F238E27FC236}">
                    <a16:creationId xmlns:a16="http://schemas.microsoft.com/office/drawing/2014/main" id="{F3064FD9-19B8-8B2D-C321-13C3C937C277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3898900" y="3524250"/>
                <a:ext cx="0" cy="12700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79" name="Freeform 550">
                <a:extLst>
                  <a:ext uri="{FF2B5EF4-FFF2-40B4-BE49-F238E27FC236}">
                    <a16:creationId xmlns:a16="http://schemas.microsoft.com/office/drawing/2014/main" id="{97C3E73B-196A-1855-0884-1058F3993791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732213" y="3505200"/>
                <a:ext cx="11113" cy="4763"/>
              </a:xfrm>
              <a:custGeom>
                <a:avLst/>
                <a:gdLst>
                  <a:gd name="T0" fmla="*/ 0 w 7"/>
                  <a:gd name="T1" fmla="*/ 0 h 3"/>
                  <a:gd name="T2" fmla="*/ 4 w 7"/>
                  <a:gd name="T3" fmla="*/ 3 h 3"/>
                  <a:gd name="T4" fmla="*/ 6 w 7"/>
                  <a:gd name="T5" fmla="*/ 2 h 3"/>
                  <a:gd name="T6" fmla="*/ 7 w 7"/>
                  <a:gd name="T7" fmla="*/ 2 h 3"/>
                  <a:gd name="T8" fmla="*/ 7 w 7"/>
                  <a:gd name="T9" fmla="*/ 1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7" h="3">
                    <a:moveTo>
                      <a:pt x="0" y="0"/>
                    </a:moveTo>
                    <a:lnTo>
                      <a:pt x="4" y="3"/>
                    </a:lnTo>
                    <a:lnTo>
                      <a:pt x="6" y="2"/>
                    </a:lnTo>
                    <a:moveTo>
                      <a:pt x="7" y="2"/>
                    </a:moveTo>
                    <a:lnTo>
                      <a:pt x="7" y="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80" name="Line 551">
                <a:extLst>
                  <a:ext uri="{FF2B5EF4-FFF2-40B4-BE49-F238E27FC236}">
                    <a16:creationId xmlns:a16="http://schemas.microsoft.com/office/drawing/2014/main" id="{977FC921-D7D2-0288-7FDC-FF08610A720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3898900" y="3536950"/>
                <a:ext cx="3175" cy="1588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81" name="Freeform 552">
                <a:extLst>
                  <a:ext uri="{FF2B5EF4-FFF2-40B4-BE49-F238E27FC236}">
                    <a16:creationId xmlns:a16="http://schemas.microsoft.com/office/drawing/2014/main" id="{1F338A66-ED6B-DC3A-7656-1823924F039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92588" y="3540125"/>
                <a:ext cx="14288" cy="52388"/>
              </a:xfrm>
              <a:custGeom>
                <a:avLst/>
                <a:gdLst>
                  <a:gd name="T0" fmla="*/ 9 w 9"/>
                  <a:gd name="T1" fmla="*/ 0 h 33"/>
                  <a:gd name="T2" fmla="*/ 8 w 9"/>
                  <a:gd name="T3" fmla="*/ 6 h 33"/>
                  <a:gd name="T4" fmla="*/ 7 w 9"/>
                  <a:gd name="T5" fmla="*/ 11 h 33"/>
                  <a:gd name="T6" fmla="*/ 4 w 9"/>
                  <a:gd name="T7" fmla="*/ 15 h 33"/>
                  <a:gd name="T8" fmla="*/ 3 w 9"/>
                  <a:gd name="T9" fmla="*/ 18 h 33"/>
                  <a:gd name="T10" fmla="*/ 0 w 9"/>
                  <a:gd name="T11" fmla="*/ 33 h 33"/>
                  <a:gd name="T12" fmla="*/ 0 w 9"/>
                  <a:gd name="T13" fmla="*/ 33 h 3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9" h="33">
                    <a:moveTo>
                      <a:pt x="9" y="0"/>
                    </a:moveTo>
                    <a:lnTo>
                      <a:pt x="8" y="6"/>
                    </a:lnTo>
                    <a:lnTo>
                      <a:pt x="7" y="11"/>
                    </a:lnTo>
                    <a:lnTo>
                      <a:pt x="4" y="15"/>
                    </a:lnTo>
                    <a:lnTo>
                      <a:pt x="3" y="18"/>
                    </a:lnTo>
                    <a:lnTo>
                      <a:pt x="0" y="33"/>
                    </a:lnTo>
                    <a:lnTo>
                      <a:pt x="0" y="33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82" name="Freeform 553">
                <a:extLst>
                  <a:ext uri="{FF2B5EF4-FFF2-40B4-BE49-F238E27FC236}">
                    <a16:creationId xmlns:a16="http://schemas.microsoft.com/office/drawing/2014/main" id="{9BCE1126-9E67-4BA6-1407-75AD7F0AC3F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17825" y="3302000"/>
                <a:ext cx="42863" cy="41275"/>
              </a:xfrm>
              <a:custGeom>
                <a:avLst/>
                <a:gdLst>
                  <a:gd name="T0" fmla="*/ 27 w 27"/>
                  <a:gd name="T1" fmla="*/ 0 h 26"/>
                  <a:gd name="T2" fmla="*/ 25 w 27"/>
                  <a:gd name="T3" fmla="*/ 3 h 26"/>
                  <a:gd name="T4" fmla="*/ 24 w 27"/>
                  <a:gd name="T5" fmla="*/ 4 h 26"/>
                  <a:gd name="T6" fmla="*/ 22 w 27"/>
                  <a:gd name="T7" fmla="*/ 7 h 26"/>
                  <a:gd name="T8" fmla="*/ 22 w 27"/>
                  <a:gd name="T9" fmla="*/ 9 h 26"/>
                  <a:gd name="T10" fmla="*/ 20 w 27"/>
                  <a:gd name="T11" fmla="*/ 13 h 26"/>
                  <a:gd name="T12" fmla="*/ 19 w 27"/>
                  <a:gd name="T13" fmla="*/ 16 h 26"/>
                  <a:gd name="T14" fmla="*/ 17 w 27"/>
                  <a:gd name="T15" fmla="*/ 17 h 26"/>
                  <a:gd name="T16" fmla="*/ 13 w 27"/>
                  <a:gd name="T17" fmla="*/ 17 h 26"/>
                  <a:gd name="T18" fmla="*/ 10 w 27"/>
                  <a:gd name="T19" fmla="*/ 18 h 26"/>
                  <a:gd name="T20" fmla="*/ 6 w 27"/>
                  <a:gd name="T21" fmla="*/ 20 h 26"/>
                  <a:gd name="T22" fmla="*/ 2 w 27"/>
                  <a:gd name="T23" fmla="*/ 23 h 26"/>
                  <a:gd name="T24" fmla="*/ 0 w 27"/>
                  <a:gd name="T25" fmla="*/ 26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27" h="26">
                    <a:moveTo>
                      <a:pt x="27" y="0"/>
                    </a:moveTo>
                    <a:lnTo>
                      <a:pt x="25" y="3"/>
                    </a:lnTo>
                    <a:lnTo>
                      <a:pt x="24" y="4"/>
                    </a:lnTo>
                    <a:lnTo>
                      <a:pt x="22" y="7"/>
                    </a:lnTo>
                    <a:lnTo>
                      <a:pt x="22" y="9"/>
                    </a:lnTo>
                    <a:lnTo>
                      <a:pt x="20" y="13"/>
                    </a:lnTo>
                    <a:lnTo>
                      <a:pt x="19" y="16"/>
                    </a:lnTo>
                    <a:lnTo>
                      <a:pt x="17" y="17"/>
                    </a:lnTo>
                    <a:lnTo>
                      <a:pt x="13" y="17"/>
                    </a:lnTo>
                    <a:lnTo>
                      <a:pt x="10" y="18"/>
                    </a:lnTo>
                    <a:lnTo>
                      <a:pt x="6" y="20"/>
                    </a:lnTo>
                    <a:lnTo>
                      <a:pt x="2" y="23"/>
                    </a:lnTo>
                    <a:lnTo>
                      <a:pt x="0" y="2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83" name="Line 554">
                <a:extLst>
                  <a:ext uri="{FF2B5EF4-FFF2-40B4-BE49-F238E27FC236}">
                    <a16:creationId xmlns:a16="http://schemas.microsoft.com/office/drawing/2014/main" id="{9BE47008-4416-E2AB-C6D2-42423CFA6337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3136900" y="3400425"/>
                <a:ext cx="4763" cy="0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84" name="Line 555">
                <a:extLst>
                  <a:ext uri="{FF2B5EF4-FFF2-40B4-BE49-F238E27FC236}">
                    <a16:creationId xmlns:a16="http://schemas.microsoft.com/office/drawing/2014/main" id="{8D82B45A-9635-E186-4268-A9BE5D9DF67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3140075" y="3400425"/>
                <a:ext cx="1588" cy="6350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85" name="Freeform 556">
                <a:extLst>
                  <a:ext uri="{FF2B5EF4-FFF2-40B4-BE49-F238E27FC236}">
                    <a16:creationId xmlns:a16="http://schemas.microsoft.com/office/drawing/2014/main" id="{E1540413-7612-0040-C4D7-A8C2E2FB282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17850" y="3406775"/>
                <a:ext cx="22225" cy="3175"/>
              </a:xfrm>
              <a:custGeom>
                <a:avLst/>
                <a:gdLst>
                  <a:gd name="T0" fmla="*/ 14 w 14"/>
                  <a:gd name="T1" fmla="*/ 0 h 2"/>
                  <a:gd name="T2" fmla="*/ 12 w 14"/>
                  <a:gd name="T3" fmla="*/ 0 h 2"/>
                  <a:gd name="T4" fmla="*/ 8 w 14"/>
                  <a:gd name="T5" fmla="*/ 1 h 2"/>
                  <a:gd name="T6" fmla="*/ 2 w 14"/>
                  <a:gd name="T7" fmla="*/ 1 h 2"/>
                  <a:gd name="T8" fmla="*/ 0 w 14"/>
                  <a:gd name="T9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2">
                    <a:moveTo>
                      <a:pt x="14" y="0"/>
                    </a:moveTo>
                    <a:lnTo>
                      <a:pt x="12" y="0"/>
                    </a:lnTo>
                    <a:lnTo>
                      <a:pt x="8" y="1"/>
                    </a:lnTo>
                    <a:lnTo>
                      <a:pt x="2" y="1"/>
                    </a:lnTo>
                    <a:lnTo>
                      <a:pt x="0" y="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86" name="Freeform 557">
                <a:extLst>
                  <a:ext uri="{FF2B5EF4-FFF2-40B4-BE49-F238E27FC236}">
                    <a16:creationId xmlns:a16="http://schemas.microsoft.com/office/drawing/2014/main" id="{75818F4E-B888-CB6A-248B-40A6C907E96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25863" y="3505200"/>
                <a:ext cx="19050" cy="41275"/>
              </a:xfrm>
              <a:custGeom>
                <a:avLst/>
                <a:gdLst>
                  <a:gd name="T0" fmla="*/ 12 w 12"/>
                  <a:gd name="T1" fmla="*/ 26 h 26"/>
                  <a:gd name="T2" fmla="*/ 8 w 12"/>
                  <a:gd name="T3" fmla="*/ 23 h 26"/>
                  <a:gd name="T4" fmla="*/ 7 w 12"/>
                  <a:gd name="T5" fmla="*/ 21 h 26"/>
                  <a:gd name="T6" fmla="*/ 6 w 12"/>
                  <a:gd name="T7" fmla="*/ 17 h 26"/>
                  <a:gd name="T8" fmla="*/ 3 w 12"/>
                  <a:gd name="T9" fmla="*/ 13 h 26"/>
                  <a:gd name="T10" fmla="*/ 1 w 12"/>
                  <a:gd name="T11" fmla="*/ 7 h 26"/>
                  <a:gd name="T12" fmla="*/ 0 w 12"/>
                  <a:gd name="T13" fmla="*/ 3 h 26"/>
                  <a:gd name="T14" fmla="*/ 1 w 12"/>
                  <a:gd name="T15" fmla="*/ 1 h 26"/>
                  <a:gd name="T16" fmla="*/ 3 w 12"/>
                  <a:gd name="T17" fmla="*/ 0 h 26"/>
                  <a:gd name="T18" fmla="*/ 4 w 12"/>
                  <a:gd name="T19" fmla="*/ 0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2" h="26">
                    <a:moveTo>
                      <a:pt x="12" y="26"/>
                    </a:moveTo>
                    <a:lnTo>
                      <a:pt x="8" y="23"/>
                    </a:lnTo>
                    <a:lnTo>
                      <a:pt x="7" y="21"/>
                    </a:lnTo>
                    <a:lnTo>
                      <a:pt x="6" y="17"/>
                    </a:lnTo>
                    <a:lnTo>
                      <a:pt x="3" y="13"/>
                    </a:lnTo>
                    <a:lnTo>
                      <a:pt x="1" y="7"/>
                    </a:lnTo>
                    <a:lnTo>
                      <a:pt x="0" y="3"/>
                    </a:lnTo>
                    <a:lnTo>
                      <a:pt x="1" y="1"/>
                    </a:lnTo>
                    <a:lnTo>
                      <a:pt x="3" y="0"/>
                    </a:lnTo>
                    <a:lnTo>
                      <a:pt x="4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87" name="Freeform 558">
                <a:extLst>
                  <a:ext uri="{FF2B5EF4-FFF2-40B4-BE49-F238E27FC236}">
                    <a16:creationId xmlns:a16="http://schemas.microsoft.com/office/drawing/2014/main" id="{DE84B852-6D33-E3AA-8260-CA706255399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22550" y="3109913"/>
                <a:ext cx="23813" cy="185738"/>
              </a:xfrm>
              <a:custGeom>
                <a:avLst/>
                <a:gdLst>
                  <a:gd name="T0" fmla="*/ 6 w 15"/>
                  <a:gd name="T1" fmla="*/ 117 h 117"/>
                  <a:gd name="T2" fmla="*/ 7 w 15"/>
                  <a:gd name="T3" fmla="*/ 115 h 117"/>
                  <a:gd name="T4" fmla="*/ 13 w 15"/>
                  <a:gd name="T5" fmla="*/ 104 h 117"/>
                  <a:gd name="T6" fmla="*/ 14 w 15"/>
                  <a:gd name="T7" fmla="*/ 98 h 117"/>
                  <a:gd name="T8" fmla="*/ 15 w 15"/>
                  <a:gd name="T9" fmla="*/ 93 h 117"/>
                  <a:gd name="T10" fmla="*/ 9 w 15"/>
                  <a:gd name="T11" fmla="*/ 83 h 117"/>
                  <a:gd name="T12" fmla="*/ 9 w 15"/>
                  <a:gd name="T13" fmla="*/ 80 h 117"/>
                  <a:gd name="T14" fmla="*/ 13 w 15"/>
                  <a:gd name="T15" fmla="*/ 76 h 117"/>
                  <a:gd name="T16" fmla="*/ 13 w 15"/>
                  <a:gd name="T17" fmla="*/ 74 h 117"/>
                  <a:gd name="T18" fmla="*/ 12 w 15"/>
                  <a:gd name="T19" fmla="*/ 64 h 117"/>
                  <a:gd name="T20" fmla="*/ 12 w 15"/>
                  <a:gd name="T21" fmla="*/ 59 h 117"/>
                  <a:gd name="T22" fmla="*/ 9 w 15"/>
                  <a:gd name="T23" fmla="*/ 56 h 117"/>
                  <a:gd name="T24" fmla="*/ 5 w 15"/>
                  <a:gd name="T25" fmla="*/ 53 h 117"/>
                  <a:gd name="T26" fmla="*/ 4 w 15"/>
                  <a:gd name="T27" fmla="*/ 51 h 117"/>
                  <a:gd name="T28" fmla="*/ 3 w 15"/>
                  <a:gd name="T29" fmla="*/ 46 h 117"/>
                  <a:gd name="T30" fmla="*/ 0 w 15"/>
                  <a:gd name="T31" fmla="*/ 41 h 117"/>
                  <a:gd name="T32" fmla="*/ 0 w 15"/>
                  <a:gd name="T33" fmla="*/ 38 h 117"/>
                  <a:gd name="T34" fmla="*/ 1 w 15"/>
                  <a:gd name="T35" fmla="*/ 34 h 117"/>
                  <a:gd name="T36" fmla="*/ 1 w 15"/>
                  <a:gd name="T37" fmla="*/ 24 h 117"/>
                  <a:gd name="T38" fmla="*/ 2 w 15"/>
                  <a:gd name="T39" fmla="*/ 17 h 117"/>
                  <a:gd name="T40" fmla="*/ 2 w 15"/>
                  <a:gd name="T41" fmla="*/ 10 h 117"/>
                  <a:gd name="T42" fmla="*/ 3 w 15"/>
                  <a:gd name="T43" fmla="*/ 8 h 117"/>
                  <a:gd name="T44" fmla="*/ 5 w 15"/>
                  <a:gd name="T45" fmla="*/ 5 h 117"/>
                  <a:gd name="T46" fmla="*/ 6 w 15"/>
                  <a:gd name="T47" fmla="*/ 0 h 1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</a:cxnLst>
                <a:rect l="0" t="0" r="r" b="b"/>
                <a:pathLst>
                  <a:path w="15" h="117">
                    <a:moveTo>
                      <a:pt x="6" y="117"/>
                    </a:moveTo>
                    <a:lnTo>
                      <a:pt x="7" y="115"/>
                    </a:lnTo>
                    <a:lnTo>
                      <a:pt x="13" y="104"/>
                    </a:lnTo>
                    <a:lnTo>
                      <a:pt x="14" y="98"/>
                    </a:lnTo>
                    <a:lnTo>
                      <a:pt x="15" y="93"/>
                    </a:lnTo>
                    <a:lnTo>
                      <a:pt x="9" y="83"/>
                    </a:lnTo>
                    <a:lnTo>
                      <a:pt x="9" y="80"/>
                    </a:lnTo>
                    <a:lnTo>
                      <a:pt x="13" y="76"/>
                    </a:lnTo>
                    <a:lnTo>
                      <a:pt x="13" y="74"/>
                    </a:lnTo>
                    <a:lnTo>
                      <a:pt x="12" y="64"/>
                    </a:lnTo>
                    <a:lnTo>
                      <a:pt x="12" y="59"/>
                    </a:lnTo>
                    <a:lnTo>
                      <a:pt x="9" y="56"/>
                    </a:lnTo>
                    <a:lnTo>
                      <a:pt x="5" y="53"/>
                    </a:lnTo>
                    <a:lnTo>
                      <a:pt x="4" y="51"/>
                    </a:lnTo>
                    <a:lnTo>
                      <a:pt x="3" y="46"/>
                    </a:lnTo>
                    <a:lnTo>
                      <a:pt x="0" y="41"/>
                    </a:lnTo>
                    <a:lnTo>
                      <a:pt x="0" y="38"/>
                    </a:lnTo>
                    <a:lnTo>
                      <a:pt x="1" y="34"/>
                    </a:lnTo>
                    <a:lnTo>
                      <a:pt x="1" y="24"/>
                    </a:lnTo>
                    <a:lnTo>
                      <a:pt x="2" y="17"/>
                    </a:lnTo>
                    <a:lnTo>
                      <a:pt x="2" y="10"/>
                    </a:lnTo>
                    <a:lnTo>
                      <a:pt x="3" y="8"/>
                    </a:lnTo>
                    <a:lnTo>
                      <a:pt x="5" y="5"/>
                    </a:lnTo>
                    <a:lnTo>
                      <a:pt x="6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88" name="Freeform 559">
                <a:extLst>
                  <a:ext uri="{FF2B5EF4-FFF2-40B4-BE49-F238E27FC236}">
                    <a16:creationId xmlns:a16="http://schemas.microsoft.com/office/drawing/2014/main" id="{543B57B3-758A-3CA7-9DB7-EBE1FB0E289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11475" y="3343275"/>
                <a:ext cx="6350" cy="31750"/>
              </a:xfrm>
              <a:custGeom>
                <a:avLst/>
                <a:gdLst>
                  <a:gd name="T0" fmla="*/ 4 w 4"/>
                  <a:gd name="T1" fmla="*/ 0 h 20"/>
                  <a:gd name="T2" fmla="*/ 1 w 4"/>
                  <a:gd name="T3" fmla="*/ 8 h 20"/>
                  <a:gd name="T4" fmla="*/ 1 w 4"/>
                  <a:gd name="T5" fmla="*/ 10 h 20"/>
                  <a:gd name="T6" fmla="*/ 1 w 4"/>
                  <a:gd name="T7" fmla="*/ 15 h 20"/>
                  <a:gd name="T8" fmla="*/ 0 w 4"/>
                  <a:gd name="T9" fmla="*/ 20 h 20"/>
                  <a:gd name="T10" fmla="*/ 0 w 4"/>
                  <a:gd name="T11" fmla="*/ 2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4" h="20">
                    <a:moveTo>
                      <a:pt x="4" y="0"/>
                    </a:moveTo>
                    <a:lnTo>
                      <a:pt x="1" y="8"/>
                    </a:lnTo>
                    <a:lnTo>
                      <a:pt x="1" y="10"/>
                    </a:lnTo>
                    <a:lnTo>
                      <a:pt x="1" y="15"/>
                    </a:lnTo>
                    <a:lnTo>
                      <a:pt x="0" y="20"/>
                    </a:lnTo>
                    <a:lnTo>
                      <a:pt x="0" y="2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89" name="Freeform 560">
                <a:extLst>
                  <a:ext uri="{FF2B5EF4-FFF2-40B4-BE49-F238E27FC236}">
                    <a16:creationId xmlns:a16="http://schemas.microsoft.com/office/drawing/2014/main" id="{4B845EF0-B442-D061-3DD8-9B6475155C3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02075" y="3538538"/>
                <a:ext cx="39688" cy="53975"/>
              </a:xfrm>
              <a:custGeom>
                <a:avLst/>
                <a:gdLst>
                  <a:gd name="T0" fmla="*/ 0 w 25"/>
                  <a:gd name="T1" fmla="*/ 0 h 34"/>
                  <a:gd name="T2" fmla="*/ 2 w 25"/>
                  <a:gd name="T3" fmla="*/ 5 h 34"/>
                  <a:gd name="T4" fmla="*/ 3 w 25"/>
                  <a:gd name="T5" fmla="*/ 8 h 34"/>
                  <a:gd name="T6" fmla="*/ 5 w 25"/>
                  <a:gd name="T7" fmla="*/ 11 h 34"/>
                  <a:gd name="T8" fmla="*/ 8 w 25"/>
                  <a:gd name="T9" fmla="*/ 12 h 34"/>
                  <a:gd name="T10" fmla="*/ 12 w 25"/>
                  <a:gd name="T11" fmla="*/ 14 h 34"/>
                  <a:gd name="T12" fmla="*/ 14 w 25"/>
                  <a:gd name="T13" fmla="*/ 16 h 34"/>
                  <a:gd name="T14" fmla="*/ 15 w 25"/>
                  <a:gd name="T15" fmla="*/ 18 h 34"/>
                  <a:gd name="T16" fmla="*/ 17 w 25"/>
                  <a:gd name="T17" fmla="*/ 21 h 34"/>
                  <a:gd name="T18" fmla="*/ 19 w 25"/>
                  <a:gd name="T19" fmla="*/ 22 h 34"/>
                  <a:gd name="T20" fmla="*/ 23 w 25"/>
                  <a:gd name="T21" fmla="*/ 22 h 34"/>
                  <a:gd name="T22" fmla="*/ 25 w 25"/>
                  <a:gd name="T23" fmla="*/ 24 h 34"/>
                  <a:gd name="T24" fmla="*/ 25 w 25"/>
                  <a:gd name="T25" fmla="*/ 27 h 34"/>
                  <a:gd name="T26" fmla="*/ 21 w 25"/>
                  <a:gd name="T27" fmla="*/ 34 h 3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25" h="34">
                    <a:moveTo>
                      <a:pt x="0" y="0"/>
                    </a:moveTo>
                    <a:lnTo>
                      <a:pt x="2" y="5"/>
                    </a:lnTo>
                    <a:lnTo>
                      <a:pt x="3" y="8"/>
                    </a:lnTo>
                    <a:lnTo>
                      <a:pt x="5" y="11"/>
                    </a:lnTo>
                    <a:lnTo>
                      <a:pt x="8" y="12"/>
                    </a:lnTo>
                    <a:lnTo>
                      <a:pt x="12" y="14"/>
                    </a:lnTo>
                    <a:lnTo>
                      <a:pt x="14" y="16"/>
                    </a:lnTo>
                    <a:lnTo>
                      <a:pt x="15" y="18"/>
                    </a:lnTo>
                    <a:lnTo>
                      <a:pt x="17" y="21"/>
                    </a:lnTo>
                    <a:lnTo>
                      <a:pt x="19" y="22"/>
                    </a:lnTo>
                    <a:lnTo>
                      <a:pt x="23" y="22"/>
                    </a:lnTo>
                    <a:lnTo>
                      <a:pt x="25" y="24"/>
                    </a:lnTo>
                    <a:lnTo>
                      <a:pt x="25" y="27"/>
                    </a:lnTo>
                    <a:lnTo>
                      <a:pt x="21" y="3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90" name="Freeform 561">
                <a:extLst>
                  <a:ext uri="{FF2B5EF4-FFF2-40B4-BE49-F238E27FC236}">
                    <a16:creationId xmlns:a16="http://schemas.microsoft.com/office/drawing/2014/main" id="{4D8A6569-6431-6C7F-CC34-A327EBA6951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49675" y="3563938"/>
                <a:ext cx="9525" cy="1588"/>
              </a:xfrm>
              <a:custGeom>
                <a:avLst/>
                <a:gdLst>
                  <a:gd name="T0" fmla="*/ 6 w 6"/>
                  <a:gd name="T1" fmla="*/ 0 h 1"/>
                  <a:gd name="T2" fmla="*/ 6 w 6"/>
                  <a:gd name="T3" fmla="*/ 1 h 1"/>
                  <a:gd name="T4" fmla="*/ 1 w 6"/>
                  <a:gd name="T5" fmla="*/ 0 h 1"/>
                  <a:gd name="T6" fmla="*/ 0 w 6"/>
                  <a:gd name="T7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6" h="1">
                    <a:moveTo>
                      <a:pt x="6" y="0"/>
                    </a:moveTo>
                    <a:lnTo>
                      <a:pt x="6" y="1"/>
                    </a:lnTo>
                    <a:lnTo>
                      <a:pt x="1" y="0"/>
                    </a:lnTo>
                    <a:lnTo>
                      <a:pt x="0" y="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91" name="Freeform 562">
                <a:extLst>
                  <a:ext uri="{FF2B5EF4-FFF2-40B4-BE49-F238E27FC236}">
                    <a16:creationId xmlns:a16="http://schemas.microsoft.com/office/drawing/2014/main" id="{31F5CCD9-4AE2-87A0-6849-3D0165CC30D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91000" y="3592513"/>
                <a:ext cx="1588" cy="46038"/>
              </a:xfrm>
              <a:custGeom>
                <a:avLst/>
                <a:gdLst>
                  <a:gd name="T0" fmla="*/ 1 w 1"/>
                  <a:gd name="T1" fmla="*/ 0 h 29"/>
                  <a:gd name="T2" fmla="*/ 1 w 1"/>
                  <a:gd name="T3" fmla="*/ 10 h 29"/>
                  <a:gd name="T4" fmla="*/ 1 w 1"/>
                  <a:gd name="T5" fmla="*/ 15 h 29"/>
                  <a:gd name="T6" fmla="*/ 0 w 1"/>
                  <a:gd name="T7" fmla="*/ 20 h 29"/>
                  <a:gd name="T8" fmla="*/ 0 w 1"/>
                  <a:gd name="T9" fmla="*/ 29 h 2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" h="29">
                    <a:moveTo>
                      <a:pt x="1" y="0"/>
                    </a:moveTo>
                    <a:lnTo>
                      <a:pt x="1" y="10"/>
                    </a:lnTo>
                    <a:lnTo>
                      <a:pt x="1" y="15"/>
                    </a:lnTo>
                    <a:lnTo>
                      <a:pt x="0" y="20"/>
                    </a:lnTo>
                    <a:lnTo>
                      <a:pt x="0" y="2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92" name="Line 563">
                <a:extLst>
                  <a:ext uri="{FF2B5EF4-FFF2-40B4-BE49-F238E27FC236}">
                    <a16:creationId xmlns:a16="http://schemas.microsoft.com/office/drawing/2014/main" id="{7F481E0D-072E-1257-EC2C-BDE31E6A3F52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3525838" y="3527425"/>
                <a:ext cx="1588" cy="0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93" name="Line 564">
                <a:extLst>
                  <a:ext uri="{FF2B5EF4-FFF2-40B4-BE49-F238E27FC236}">
                    <a16:creationId xmlns:a16="http://schemas.microsoft.com/office/drawing/2014/main" id="{0EA83EDD-FCED-F7FE-C3AF-0B7DD9A6EAF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3057525" y="3425825"/>
                <a:ext cx="6350" cy="3175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94" name="Freeform 565">
                <a:extLst>
                  <a:ext uri="{FF2B5EF4-FFF2-40B4-BE49-F238E27FC236}">
                    <a16:creationId xmlns:a16="http://schemas.microsoft.com/office/drawing/2014/main" id="{FB5AF058-6789-FBEE-D0A7-D98BB8AFB12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91000" y="3629025"/>
                <a:ext cx="115888" cy="41275"/>
              </a:xfrm>
              <a:custGeom>
                <a:avLst/>
                <a:gdLst>
                  <a:gd name="T0" fmla="*/ 0 w 73"/>
                  <a:gd name="T1" fmla="*/ 6 h 26"/>
                  <a:gd name="T2" fmla="*/ 10 w 73"/>
                  <a:gd name="T3" fmla="*/ 3 h 26"/>
                  <a:gd name="T4" fmla="*/ 15 w 73"/>
                  <a:gd name="T5" fmla="*/ 1 h 26"/>
                  <a:gd name="T6" fmla="*/ 20 w 73"/>
                  <a:gd name="T7" fmla="*/ 0 h 26"/>
                  <a:gd name="T8" fmla="*/ 25 w 73"/>
                  <a:gd name="T9" fmla="*/ 1 h 26"/>
                  <a:gd name="T10" fmla="*/ 29 w 73"/>
                  <a:gd name="T11" fmla="*/ 2 h 26"/>
                  <a:gd name="T12" fmla="*/ 38 w 73"/>
                  <a:gd name="T13" fmla="*/ 7 h 26"/>
                  <a:gd name="T14" fmla="*/ 41 w 73"/>
                  <a:gd name="T15" fmla="*/ 9 h 26"/>
                  <a:gd name="T16" fmla="*/ 43 w 73"/>
                  <a:gd name="T17" fmla="*/ 10 h 26"/>
                  <a:gd name="T18" fmla="*/ 46 w 73"/>
                  <a:gd name="T19" fmla="*/ 16 h 26"/>
                  <a:gd name="T20" fmla="*/ 50 w 73"/>
                  <a:gd name="T21" fmla="*/ 20 h 26"/>
                  <a:gd name="T22" fmla="*/ 51 w 73"/>
                  <a:gd name="T23" fmla="*/ 20 h 26"/>
                  <a:gd name="T24" fmla="*/ 59 w 73"/>
                  <a:gd name="T25" fmla="*/ 22 h 26"/>
                  <a:gd name="T26" fmla="*/ 62 w 73"/>
                  <a:gd name="T27" fmla="*/ 21 h 26"/>
                  <a:gd name="T28" fmla="*/ 65 w 73"/>
                  <a:gd name="T29" fmla="*/ 22 h 26"/>
                  <a:gd name="T30" fmla="*/ 70 w 73"/>
                  <a:gd name="T31" fmla="*/ 25 h 26"/>
                  <a:gd name="T32" fmla="*/ 73 w 73"/>
                  <a:gd name="T33" fmla="*/ 26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73" h="26">
                    <a:moveTo>
                      <a:pt x="0" y="6"/>
                    </a:moveTo>
                    <a:lnTo>
                      <a:pt x="10" y="3"/>
                    </a:lnTo>
                    <a:lnTo>
                      <a:pt x="15" y="1"/>
                    </a:lnTo>
                    <a:lnTo>
                      <a:pt x="20" y="0"/>
                    </a:lnTo>
                    <a:lnTo>
                      <a:pt x="25" y="1"/>
                    </a:lnTo>
                    <a:lnTo>
                      <a:pt x="29" y="2"/>
                    </a:lnTo>
                    <a:lnTo>
                      <a:pt x="38" y="7"/>
                    </a:lnTo>
                    <a:lnTo>
                      <a:pt x="41" y="9"/>
                    </a:lnTo>
                    <a:lnTo>
                      <a:pt x="43" y="10"/>
                    </a:lnTo>
                    <a:lnTo>
                      <a:pt x="46" y="16"/>
                    </a:lnTo>
                    <a:lnTo>
                      <a:pt x="50" y="20"/>
                    </a:lnTo>
                    <a:lnTo>
                      <a:pt x="51" y="20"/>
                    </a:lnTo>
                    <a:lnTo>
                      <a:pt x="59" y="22"/>
                    </a:lnTo>
                    <a:lnTo>
                      <a:pt x="62" y="21"/>
                    </a:lnTo>
                    <a:lnTo>
                      <a:pt x="65" y="22"/>
                    </a:lnTo>
                    <a:lnTo>
                      <a:pt x="70" y="25"/>
                    </a:lnTo>
                    <a:lnTo>
                      <a:pt x="73" y="2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95" name="Freeform 566">
                <a:extLst>
                  <a:ext uri="{FF2B5EF4-FFF2-40B4-BE49-F238E27FC236}">
                    <a16:creationId xmlns:a16="http://schemas.microsoft.com/office/drawing/2014/main" id="{C3B1EEFF-1E17-09F9-4608-D39765D1D25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16338" y="3563938"/>
                <a:ext cx="33338" cy="12700"/>
              </a:xfrm>
              <a:custGeom>
                <a:avLst/>
                <a:gdLst>
                  <a:gd name="T0" fmla="*/ 21 w 21"/>
                  <a:gd name="T1" fmla="*/ 1 h 8"/>
                  <a:gd name="T2" fmla="*/ 16 w 21"/>
                  <a:gd name="T3" fmla="*/ 0 h 8"/>
                  <a:gd name="T4" fmla="*/ 13 w 21"/>
                  <a:gd name="T5" fmla="*/ 0 h 8"/>
                  <a:gd name="T6" fmla="*/ 12 w 21"/>
                  <a:gd name="T7" fmla="*/ 1 h 8"/>
                  <a:gd name="T8" fmla="*/ 8 w 21"/>
                  <a:gd name="T9" fmla="*/ 6 h 8"/>
                  <a:gd name="T10" fmla="*/ 3 w 21"/>
                  <a:gd name="T11" fmla="*/ 8 h 8"/>
                  <a:gd name="T12" fmla="*/ 0 w 21"/>
                  <a:gd name="T13" fmla="*/ 8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1" h="8">
                    <a:moveTo>
                      <a:pt x="21" y="1"/>
                    </a:moveTo>
                    <a:lnTo>
                      <a:pt x="16" y="0"/>
                    </a:lnTo>
                    <a:lnTo>
                      <a:pt x="13" y="0"/>
                    </a:lnTo>
                    <a:lnTo>
                      <a:pt x="12" y="1"/>
                    </a:lnTo>
                    <a:lnTo>
                      <a:pt x="8" y="6"/>
                    </a:lnTo>
                    <a:lnTo>
                      <a:pt x="3" y="8"/>
                    </a:lnTo>
                    <a:lnTo>
                      <a:pt x="0" y="8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96" name="Freeform 567">
                <a:extLst>
                  <a:ext uri="{FF2B5EF4-FFF2-40B4-BE49-F238E27FC236}">
                    <a16:creationId xmlns:a16="http://schemas.microsoft.com/office/drawing/2014/main" id="{5457A776-ABC9-4660-9973-81D4E188346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306888" y="3670300"/>
                <a:ext cx="42863" cy="20638"/>
              </a:xfrm>
              <a:custGeom>
                <a:avLst/>
                <a:gdLst>
                  <a:gd name="T0" fmla="*/ 0 w 27"/>
                  <a:gd name="T1" fmla="*/ 0 h 13"/>
                  <a:gd name="T2" fmla="*/ 10 w 27"/>
                  <a:gd name="T3" fmla="*/ 3 h 13"/>
                  <a:gd name="T4" fmla="*/ 13 w 27"/>
                  <a:gd name="T5" fmla="*/ 6 h 13"/>
                  <a:gd name="T6" fmla="*/ 16 w 27"/>
                  <a:gd name="T7" fmla="*/ 8 h 13"/>
                  <a:gd name="T8" fmla="*/ 20 w 27"/>
                  <a:gd name="T9" fmla="*/ 10 h 13"/>
                  <a:gd name="T10" fmla="*/ 27 w 27"/>
                  <a:gd name="T11" fmla="*/ 13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27" h="13">
                    <a:moveTo>
                      <a:pt x="0" y="0"/>
                    </a:moveTo>
                    <a:lnTo>
                      <a:pt x="10" y="3"/>
                    </a:lnTo>
                    <a:lnTo>
                      <a:pt x="13" y="6"/>
                    </a:lnTo>
                    <a:lnTo>
                      <a:pt x="16" y="8"/>
                    </a:lnTo>
                    <a:lnTo>
                      <a:pt x="20" y="10"/>
                    </a:lnTo>
                    <a:lnTo>
                      <a:pt x="27" y="13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97" name="Freeform 568">
                <a:extLst>
                  <a:ext uri="{FF2B5EF4-FFF2-40B4-BE49-F238E27FC236}">
                    <a16:creationId xmlns:a16="http://schemas.microsoft.com/office/drawing/2014/main" id="{3D041B97-BF90-FA8F-2646-87A5155BC95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25750" y="3319463"/>
                <a:ext cx="30163" cy="87313"/>
              </a:xfrm>
              <a:custGeom>
                <a:avLst/>
                <a:gdLst>
                  <a:gd name="T0" fmla="*/ 18 w 19"/>
                  <a:gd name="T1" fmla="*/ 0 h 55"/>
                  <a:gd name="T2" fmla="*/ 17 w 19"/>
                  <a:gd name="T3" fmla="*/ 3 h 55"/>
                  <a:gd name="T4" fmla="*/ 19 w 19"/>
                  <a:gd name="T5" fmla="*/ 14 h 55"/>
                  <a:gd name="T6" fmla="*/ 18 w 19"/>
                  <a:gd name="T7" fmla="*/ 18 h 55"/>
                  <a:gd name="T8" fmla="*/ 17 w 19"/>
                  <a:gd name="T9" fmla="*/ 21 h 55"/>
                  <a:gd name="T10" fmla="*/ 13 w 19"/>
                  <a:gd name="T11" fmla="*/ 26 h 55"/>
                  <a:gd name="T12" fmla="*/ 10 w 19"/>
                  <a:gd name="T13" fmla="*/ 31 h 55"/>
                  <a:gd name="T14" fmla="*/ 6 w 19"/>
                  <a:gd name="T15" fmla="*/ 33 h 55"/>
                  <a:gd name="T16" fmla="*/ 4 w 19"/>
                  <a:gd name="T17" fmla="*/ 42 h 55"/>
                  <a:gd name="T18" fmla="*/ 4 w 19"/>
                  <a:gd name="T19" fmla="*/ 44 h 55"/>
                  <a:gd name="T20" fmla="*/ 2 w 19"/>
                  <a:gd name="T21" fmla="*/ 51 h 55"/>
                  <a:gd name="T22" fmla="*/ 0 w 19"/>
                  <a:gd name="T23" fmla="*/ 55 h 5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</a:cxnLst>
                <a:rect l="0" t="0" r="r" b="b"/>
                <a:pathLst>
                  <a:path w="19" h="55">
                    <a:moveTo>
                      <a:pt x="18" y="0"/>
                    </a:moveTo>
                    <a:lnTo>
                      <a:pt x="17" y="3"/>
                    </a:lnTo>
                    <a:lnTo>
                      <a:pt x="19" y="14"/>
                    </a:lnTo>
                    <a:lnTo>
                      <a:pt x="18" y="18"/>
                    </a:lnTo>
                    <a:lnTo>
                      <a:pt x="17" y="21"/>
                    </a:lnTo>
                    <a:lnTo>
                      <a:pt x="13" y="26"/>
                    </a:lnTo>
                    <a:lnTo>
                      <a:pt x="10" y="31"/>
                    </a:lnTo>
                    <a:lnTo>
                      <a:pt x="6" y="33"/>
                    </a:lnTo>
                    <a:lnTo>
                      <a:pt x="4" y="42"/>
                    </a:lnTo>
                    <a:lnTo>
                      <a:pt x="4" y="44"/>
                    </a:lnTo>
                    <a:lnTo>
                      <a:pt x="2" y="51"/>
                    </a:lnTo>
                    <a:lnTo>
                      <a:pt x="0" y="5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98" name="Freeform 569">
                <a:extLst>
                  <a:ext uri="{FF2B5EF4-FFF2-40B4-BE49-F238E27FC236}">
                    <a16:creationId xmlns:a16="http://schemas.microsoft.com/office/drawing/2014/main" id="{C8DA2F03-D7E7-35C1-6C26-283B4CA9830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08425" y="3592513"/>
                <a:ext cx="26988" cy="44450"/>
              </a:xfrm>
              <a:custGeom>
                <a:avLst/>
                <a:gdLst>
                  <a:gd name="T0" fmla="*/ 17 w 17"/>
                  <a:gd name="T1" fmla="*/ 0 h 28"/>
                  <a:gd name="T2" fmla="*/ 15 w 17"/>
                  <a:gd name="T3" fmla="*/ 0 h 28"/>
                  <a:gd name="T4" fmla="*/ 14 w 17"/>
                  <a:gd name="T5" fmla="*/ 0 h 28"/>
                  <a:gd name="T6" fmla="*/ 12 w 17"/>
                  <a:gd name="T7" fmla="*/ 7 h 28"/>
                  <a:gd name="T8" fmla="*/ 9 w 17"/>
                  <a:gd name="T9" fmla="*/ 16 h 28"/>
                  <a:gd name="T10" fmla="*/ 6 w 17"/>
                  <a:gd name="T11" fmla="*/ 21 h 28"/>
                  <a:gd name="T12" fmla="*/ 1 w 17"/>
                  <a:gd name="T13" fmla="*/ 26 h 28"/>
                  <a:gd name="T14" fmla="*/ 0 w 17"/>
                  <a:gd name="T15" fmla="*/ 28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17" h="28">
                    <a:moveTo>
                      <a:pt x="17" y="0"/>
                    </a:moveTo>
                    <a:lnTo>
                      <a:pt x="15" y="0"/>
                    </a:lnTo>
                    <a:lnTo>
                      <a:pt x="14" y="0"/>
                    </a:lnTo>
                    <a:lnTo>
                      <a:pt x="12" y="7"/>
                    </a:lnTo>
                    <a:lnTo>
                      <a:pt x="9" y="16"/>
                    </a:lnTo>
                    <a:lnTo>
                      <a:pt x="6" y="21"/>
                    </a:lnTo>
                    <a:lnTo>
                      <a:pt x="1" y="26"/>
                    </a:lnTo>
                    <a:lnTo>
                      <a:pt x="0" y="28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099" name="Line 570">
                <a:extLst>
                  <a:ext uri="{FF2B5EF4-FFF2-40B4-BE49-F238E27FC236}">
                    <a16:creationId xmlns:a16="http://schemas.microsoft.com/office/drawing/2014/main" id="{793DC204-1AAC-7D4D-1536-9FAD6D8AC0E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2820988" y="3406775"/>
                <a:ext cx="4763" cy="6350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00" name="Freeform 571">
                <a:extLst>
                  <a:ext uri="{FF2B5EF4-FFF2-40B4-BE49-F238E27FC236}">
                    <a16:creationId xmlns:a16="http://schemas.microsoft.com/office/drawing/2014/main" id="{5DE36073-CF04-11E5-6E67-5FDE2AA73CD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22725" y="3659188"/>
                <a:ext cx="15875" cy="3175"/>
              </a:xfrm>
              <a:custGeom>
                <a:avLst/>
                <a:gdLst>
                  <a:gd name="T0" fmla="*/ 0 w 10"/>
                  <a:gd name="T1" fmla="*/ 2 h 2"/>
                  <a:gd name="T2" fmla="*/ 3 w 10"/>
                  <a:gd name="T3" fmla="*/ 2 h 2"/>
                  <a:gd name="T4" fmla="*/ 7 w 10"/>
                  <a:gd name="T5" fmla="*/ 2 h 2"/>
                  <a:gd name="T6" fmla="*/ 10 w 10"/>
                  <a:gd name="T7" fmla="*/ 0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0" h="2">
                    <a:moveTo>
                      <a:pt x="0" y="2"/>
                    </a:moveTo>
                    <a:lnTo>
                      <a:pt x="3" y="2"/>
                    </a:lnTo>
                    <a:lnTo>
                      <a:pt x="7" y="2"/>
                    </a:lnTo>
                    <a:lnTo>
                      <a:pt x="1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01" name="Freeform 572">
                <a:extLst>
                  <a:ext uri="{FF2B5EF4-FFF2-40B4-BE49-F238E27FC236}">
                    <a16:creationId xmlns:a16="http://schemas.microsoft.com/office/drawing/2014/main" id="{08F07446-3144-3B24-BC1A-21C1976137B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35413" y="3592513"/>
                <a:ext cx="87313" cy="69850"/>
              </a:xfrm>
              <a:custGeom>
                <a:avLst/>
                <a:gdLst>
                  <a:gd name="T0" fmla="*/ 0 w 55"/>
                  <a:gd name="T1" fmla="*/ 0 h 44"/>
                  <a:gd name="T2" fmla="*/ 3 w 55"/>
                  <a:gd name="T3" fmla="*/ 3 h 44"/>
                  <a:gd name="T4" fmla="*/ 8 w 55"/>
                  <a:gd name="T5" fmla="*/ 5 h 44"/>
                  <a:gd name="T6" fmla="*/ 10 w 55"/>
                  <a:gd name="T7" fmla="*/ 6 h 44"/>
                  <a:gd name="T8" fmla="*/ 17 w 55"/>
                  <a:gd name="T9" fmla="*/ 8 h 44"/>
                  <a:gd name="T10" fmla="*/ 21 w 55"/>
                  <a:gd name="T11" fmla="*/ 10 h 44"/>
                  <a:gd name="T12" fmla="*/ 25 w 55"/>
                  <a:gd name="T13" fmla="*/ 12 h 44"/>
                  <a:gd name="T14" fmla="*/ 28 w 55"/>
                  <a:gd name="T15" fmla="*/ 17 h 44"/>
                  <a:gd name="T16" fmla="*/ 33 w 55"/>
                  <a:gd name="T17" fmla="*/ 20 h 44"/>
                  <a:gd name="T18" fmla="*/ 35 w 55"/>
                  <a:gd name="T19" fmla="*/ 26 h 44"/>
                  <a:gd name="T20" fmla="*/ 38 w 55"/>
                  <a:gd name="T21" fmla="*/ 30 h 44"/>
                  <a:gd name="T22" fmla="*/ 48 w 55"/>
                  <a:gd name="T23" fmla="*/ 36 h 44"/>
                  <a:gd name="T24" fmla="*/ 50 w 55"/>
                  <a:gd name="T25" fmla="*/ 37 h 44"/>
                  <a:gd name="T26" fmla="*/ 55 w 55"/>
                  <a:gd name="T27" fmla="*/ 43 h 44"/>
                  <a:gd name="T28" fmla="*/ 55 w 55"/>
                  <a:gd name="T29" fmla="*/ 44 h 4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</a:cxnLst>
                <a:rect l="0" t="0" r="r" b="b"/>
                <a:pathLst>
                  <a:path w="55" h="44">
                    <a:moveTo>
                      <a:pt x="0" y="0"/>
                    </a:moveTo>
                    <a:lnTo>
                      <a:pt x="3" y="3"/>
                    </a:lnTo>
                    <a:lnTo>
                      <a:pt x="8" y="5"/>
                    </a:lnTo>
                    <a:lnTo>
                      <a:pt x="10" y="6"/>
                    </a:lnTo>
                    <a:lnTo>
                      <a:pt x="17" y="8"/>
                    </a:lnTo>
                    <a:lnTo>
                      <a:pt x="21" y="10"/>
                    </a:lnTo>
                    <a:lnTo>
                      <a:pt x="25" y="12"/>
                    </a:lnTo>
                    <a:lnTo>
                      <a:pt x="28" y="17"/>
                    </a:lnTo>
                    <a:lnTo>
                      <a:pt x="33" y="20"/>
                    </a:lnTo>
                    <a:lnTo>
                      <a:pt x="35" y="26"/>
                    </a:lnTo>
                    <a:lnTo>
                      <a:pt x="38" y="30"/>
                    </a:lnTo>
                    <a:lnTo>
                      <a:pt x="48" y="36"/>
                    </a:lnTo>
                    <a:lnTo>
                      <a:pt x="50" y="37"/>
                    </a:lnTo>
                    <a:lnTo>
                      <a:pt x="55" y="43"/>
                    </a:lnTo>
                    <a:lnTo>
                      <a:pt x="55" y="4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02" name="Line 573">
                <a:extLst>
                  <a:ext uri="{FF2B5EF4-FFF2-40B4-BE49-F238E27FC236}">
                    <a16:creationId xmlns:a16="http://schemas.microsoft.com/office/drawing/2014/main" id="{15E38952-E718-FD2B-1014-686F460FE0B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4133850" y="3678238"/>
                <a:ext cx="1588" cy="1588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03" name="Freeform 574">
                <a:extLst>
                  <a:ext uri="{FF2B5EF4-FFF2-40B4-BE49-F238E27FC236}">
                    <a16:creationId xmlns:a16="http://schemas.microsoft.com/office/drawing/2014/main" id="{8567249C-D783-6DC5-8CD2-98B32E607E9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09888" y="3375025"/>
                <a:ext cx="19050" cy="79375"/>
              </a:xfrm>
              <a:custGeom>
                <a:avLst/>
                <a:gdLst>
                  <a:gd name="T0" fmla="*/ 1 w 12"/>
                  <a:gd name="T1" fmla="*/ 0 h 50"/>
                  <a:gd name="T2" fmla="*/ 1 w 12"/>
                  <a:gd name="T3" fmla="*/ 5 h 50"/>
                  <a:gd name="T4" fmla="*/ 0 w 12"/>
                  <a:gd name="T5" fmla="*/ 9 h 50"/>
                  <a:gd name="T6" fmla="*/ 1 w 12"/>
                  <a:gd name="T7" fmla="*/ 12 h 50"/>
                  <a:gd name="T8" fmla="*/ 5 w 12"/>
                  <a:gd name="T9" fmla="*/ 16 h 50"/>
                  <a:gd name="T10" fmla="*/ 8 w 12"/>
                  <a:gd name="T11" fmla="*/ 22 h 50"/>
                  <a:gd name="T12" fmla="*/ 9 w 12"/>
                  <a:gd name="T13" fmla="*/ 26 h 50"/>
                  <a:gd name="T14" fmla="*/ 9 w 12"/>
                  <a:gd name="T15" fmla="*/ 29 h 50"/>
                  <a:gd name="T16" fmla="*/ 12 w 12"/>
                  <a:gd name="T17" fmla="*/ 33 h 50"/>
                  <a:gd name="T18" fmla="*/ 10 w 12"/>
                  <a:gd name="T19" fmla="*/ 41 h 50"/>
                  <a:gd name="T20" fmla="*/ 11 w 12"/>
                  <a:gd name="T21" fmla="*/ 50 h 5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12" h="50">
                    <a:moveTo>
                      <a:pt x="1" y="0"/>
                    </a:moveTo>
                    <a:lnTo>
                      <a:pt x="1" y="5"/>
                    </a:lnTo>
                    <a:lnTo>
                      <a:pt x="0" y="9"/>
                    </a:lnTo>
                    <a:lnTo>
                      <a:pt x="1" y="12"/>
                    </a:lnTo>
                    <a:lnTo>
                      <a:pt x="5" y="16"/>
                    </a:lnTo>
                    <a:lnTo>
                      <a:pt x="8" y="22"/>
                    </a:lnTo>
                    <a:lnTo>
                      <a:pt x="9" y="26"/>
                    </a:lnTo>
                    <a:lnTo>
                      <a:pt x="9" y="29"/>
                    </a:lnTo>
                    <a:lnTo>
                      <a:pt x="12" y="33"/>
                    </a:lnTo>
                    <a:lnTo>
                      <a:pt x="10" y="41"/>
                    </a:lnTo>
                    <a:lnTo>
                      <a:pt x="11" y="5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04" name="Line 575">
                <a:extLst>
                  <a:ext uri="{FF2B5EF4-FFF2-40B4-BE49-F238E27FC236}">
                    <a16:creationId xmlns:a16="http://schemas.microsoft.com/office/drawing/2014/main" id="{E9025ED8-3C9A-1492-0E7F-4C2852E766D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2927350" y="3454400"/>
                <a:ext cx="1588" cy="0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05" name="Freeform 576">
                <a:extLst>
                  <a:ext uri="{FF2B5EF4-FFF2-40B4-BE49-F238E27FC236}">
                    <a16:creationId xmlns:a16="http://schemas.microsoft.com/office/drawing/2014/main" id="{DB174B9C-146E-2C4C-50D9-61E86062A7D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71913" y="3636963"/>
                <a:ext cx="36513" cy="23813"/>
              </a:xfrm>
              <a:custGeom>
                <a:avLst/>
                <a:gdLst>
                  <a:gd name="T0" fmla="*/ 23 w 23"/>
                  <a:gd name="T1" fmla="*/ 0 h 15"/>
                  <a:gd name="T2" fmla="*/ 13 w 23"/>
                  <a:gd name="T3" fmla="*/ 2 h 15"/>
                  <a:gd name="T4" fmla="*/ 10 w 23"/>
                  <a:gd name="T5" fmla="*/ 4 h 15"/>
                  <a:gd name="T6" fmla="*/ 7 w 23"/>
                  <a:gd name="T7" fmla="*/ 7 h 15"/>
                  <a:gd name="T8" fmla="*/ 0 w 23"/>
                  <a:gd name="T9" fmla="*/ 15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23" h="15">
                    <a:moveTo>
                      <a:pt x="23" y="0"/>
                    </a:moveTo>
                    <a:lnTo>
                      <a:pt x="13" y="2"/>
                    </a:lnTo>
                    <a:lnTo>
                      <a:pt x="10" y="4"/>
                    </a:lnTo>
                    <a:lnTo>
                      <a:pt x="7" y="7"/>
                    </a:lnTo>
                    <a:lnTo>
                      <a:pt x="0" y="1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06" name="Freeform 577">
                <a:extLst>
                  <a:ext uri="{FF2B5EF4-FFF2-40B4-BE49-F238E27FC236}">
                    <a16:creationId xmlns:a16="http://schemas.microsoft.com/office/drawing/2014/main" id="{A9AE52FC-5D69-C886-106A-021122D32E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56038" y="3659188"/>
                <a:ext cx="15875" cy="4763"/>
              </a:xfrm>
              <a:custGeom>
                <a:avLst/>
                <a:gdLst>
                  <a:gd name="T0" fmla="*/ 10 w 10"/>
                  <a:gd name="T1" fmla="*/ 1 h 3"/>
                  <a:gd name="T2" fmla="*/ 6 w 10"/>
                  <a:gd name="T3" fmla="*/ 0 h 3"/>
                  <a:gd name="T4" fmla="*/ 4 w 10"/>
                  <a:gd name="T5" fmla="*/ 0 h 3"/>
                  <a:gd name="T6" fmla="*/ 0 w 10"/>
                  <a:gd name="T7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0" h="3">
                    <a:moveTo>
                      <a:pt x="10" y="1"/>
                    </a:moveTo>
                    <a:lnTo>
                      <a:pt x="6" y="0"/>
                    </a:lnTo>
                    <a:lnTo>
                      <a:pt x="4" y="0"/>
                    </a:lnTo>
                    <a:lnTo>
                      <a:pt x="0" y="3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07" name="Freeform 578">
                <a:extLst>
                  <a:ext uri="{FF2B5EF4-FFF2-40B4-BE49-F238E27FC236}">
                    <a16:creationId xmlns:a16="http://schemas.microsoft.com/office/drawing/2014/main" id="{775057A7-1106-45C9-F688-CC3ACADF9D0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817813" y="3413125"/>
                <a:ext cx="14288" cy="44450"/>
              </a:xfrm>
              <a:custGeom>
                <a:avLst/>
                <a:gdLst>
                  <a:gd name="T0" fmla="*/ 2 w 9"/>
                  <a:gd name="T1" fmla="*/ 0 h 28"/>
                  <a:gd name="T2" fmla="*/ 2 w 9"/>
                  <a:gd name="T3" fmla="*/ 2 h 28"/>
                  <a:gd name="T4" fmla="*/ 0 w 9"/>
                  <a:gd name="T5" fmla="*/ 8 h 28"/>
                  <a:gd name="T6" fmla="*/ 0 w 9"/>
                  <a:gd name="T7" fmla="*/ 14 h 28"/>
                  <a:gd name="T8" fmla="*/ 3 w 9"/>
                  <a:gd name="T9" fmla="*/ 19 h 28"/>
                  <a:gd name="T10" fmla="*/ 7 w 9"/>
                  <a:gd name="T11" fmla="*/ 24 h 28"/>
                  <a:gd name="T12" fmla="*/ 9 w 9"/>
                  <a:gd name="T13" fmla="*/ 28 h 28"/>
                  <a:gd name="T14" fmla="*/ 8 w 9"/>
                  <a:gd name="T15" fmla="*/ 28 h 2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9" h="28">
                    <a:moveTo>
                      <a:pt x="2" y="0"/>
                    </a:moveTo>
                    <a:lnTo>
                      <a:pt x="2" y="2"/>
                    </a:lnTo>
                    <a:lnTo>
                      <a:pt x="0" y="8"/>
                    </a:lnTo>
                    <a:lnTo>
                      <a:pt x="0" y="14"/>
                    </a:lnTo>
                    <a:lnTo>
                      <a:pt x="3" y="19"/>
                    </a:lnTo>
                    <a:lnTo>
                      <a:pt x="7" y="24"/>
                    </a:lnTo>
                    <a:lnTo>
                      <a:pt x="9" y="28"/>
                    </a:lnTo>
                    <a:lnTo>
                      <a:pt x="8" y="28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08" name="Line 579">
                <a:extLst>
                  <a:ext uri="{FF2B5EF4-FFF2-40B4-BE49-F238E27FC236}">
                    <a16:creationId xmlns:a16="http://schemas.microsoft.com/office/drawing/2014/main" id="{4451AF5C-4FF0-C471-2C53-FBF83B2ADD5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2830513" y="3457575"/>
                <a:ext cx="1588" cy="3175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09" name="Freeform 580">
                <a:extLst>
                  <a:ext uri="{FF2B5EF4-FFF2-40B4-BE49-F238E27FC236}">
                    <a16:creationId xmlns:a16="http://schemas.microsoft.com/office/drawing/2014/main" id="{B728F0E6-6271-1521-7A79-8D3C713A7ED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62388" y="3759200"/>
                <a:ext cx="9525" cy="3175"/>
              </a:xfrm>
              <a:custGeom>
                <a:avLst/>
                <a:gdLst>
                  <a:gd name="T0" fmla="*/ 0 w 6"/>
                  <a:gd name="T1" fmla="*/ 0 h 2"/>
                  <a:gd name="T2" fmla="*/ 1 w 6"/>
                  <a:gd name="T3" fmla="*/ 0 h 2"/>
                  <a:gd name="T4" fmla="*/ 6 w 6"/>
                  <a:gd name="T5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6" h="2">
                    <a:moveTo>
                      <a:pt x="0" y="0"/>
                    </a:moveTo>
                    <a:lnTo>
                      <a:pt x="1" y="0"/>
                    </a:lnTo>
                    <a:lnTo>
                      <a:pt x="6" y="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10" name="Freeform 581">
                <a:extLst>
                  <a:ext uri="{FF2B5EF4-FFF2-40B4-BE49-F238E27FC236}">
                    <a16:creationId xmlns:a16="http://schemas.microsoft.com/office/drawing/2014/main" id="{F9533998-23D5-7CBB-6777-635D6631F13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48088" y="3735388"/>
                <a:ext cx="9525" cy="9525"/>
              </a:xfrm>
              <a:custGeom>
                <a:avLst/>
                <a:gdLst>
                  <a:gd name="T0" fmla="*/ 0 w 6"/>
                  <a:gd name="T1" fmla="*/ 0 h 6"/>
                  <a:gd name="T2" fmla="*/ 2 w 6"/>
                  <a:gd name="T3" fmla="*/ 1 h 6"/>
                  <a:gd name="T4" fmla="*/ 4 w 6"/>
                  <a:gd name="T5" fmla="*/ 5 h 6"/>
                  <a:gd name="T6" fmla="*/ 6 w 6"/>
                  <a:gd name="T7" fmla="*/ 6 h 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6" h="6">
                    <a:moveTo>
                      <a:pt x="0" y="0"/>
                    </a:moveTo>
                    <a:lnTo>
                      <a:pt x="2" y="1"/>
                    </a:lnTo>
                    <a:lnTo>
                      <a:pt x="4" y="5"/>
                    </a:lnTo>
                    <a:lnTo>
                      <a:pt x="6" y="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11" name="Line 582">
                <a:extLst>
                  <a:ext uri="{FF2B5EF4-FFF2-40B4-BE49-F238E27FC236}">
                    <a16:creationId xmlns:a16="http://schemas.microsoft.com/office/drawing/2014/main" id="{9491B42A-565C-EE9B-CE4E-CCFABE6280F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2651125" y="3505200"/>
                <a:ext cx="3175" cy="1588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12" name="Line 583">
                <a:extLst>
                  <a:ext uri="{FF2B5EF4-FFF2-40B4-BE49-F238E27FC236}">
                    <a16:creationId xmlns:a16="http://schemas.microsoft.com/office/drawing/2014/main" id="{DE09D975-6217-3C0C-7C2C-0FEE41B3CA8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2654300" y="3506788"/>
                <a:ext cx="4763" cy="1588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13" name="Freeform 584">
                <a:extLst>
                  <a:ext uri="{FF2B5EF4-FFF2-40B4-BE49-F238E27FC236}">
                    <a16:creationId xmlns:a16="http://schemas.microsoft.com/office/drawing/2014/main" id="{2C7B3E40-D7DE-E710-0F51-439CF00AFE5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03538" y="3454400"/>
                <a:ext cx="25400" cy="123825"/>
              </a:xfrm>
              <a:custGeom>
                <a:avLst/>
                <a:gdLst>
                  <a:gd name="T0" fmla="*/ 16 w 16"/>
                  <a:gd name="T1" fmla="*/ 0 h 78"/>
                  <a:gd name="T2" fmla="*/ 14 w 16"/>
                  <a:gd name="T3" fmla="*/ 5 h 78"/>
                  <a:gd name="T4" fmla="*/ 11 w 16"/>
                  <a:gd name="T5" fmla="*/ 10 h 78"/>
                  <a:gd name="T6" fmla="*/ 8 w 16"/>
                  <a:gd name="T7" fmla="*/ 14 h 78"/>
                  <a:gd name="T8" fmla="*/ 7 w 16"/>
                  <a:gd name="T9" fmla="*/ 16 h 78"/>
                  <a:gd name="T10" fmla="*/ 5 w 16"/>
                  <a:gd name="T11" fmla="*/ 23 h 78"/>
                  <a:gd name="T12" fmla="*/ 8 w 16"/>
                  <a:gd name="T13" fmla="*/ 27 h 78"/>
                  <a:gd name="T14" fmla="*/ 8 w 16"/>
                  <a:gd name="T15" fmla="*/ 30 h 78"/>
                  <a:gd name="T16" fmla="*/ 7 w 16"/>
                  <a:gd name="T17" fmla="*/ 35 h 78"/>
                  <a:gd name="T18" fmla="*/ 6 w 16"/>
                  <a:gd name="T19" fmla="*/ 37 h 78"/>
                  <a:gd name="T20" fmla="*/ 5 w 16"/>
                  <a:gd name="T21" fmla="*/ 39 h 78"/>
                  <a:gd name="T22" fmla="*/ 0 w 16"/>
                  <a:gd name="T23" fmla="*/ 45 h 78"/>
                  <a:gd name="T24" fmla="*/ 0 w 16"/>
                  <a:gd name="T25" fmla="*/ 46 h 78"/>
                  <a:gd name="T26" fmla="*/ 0 w 16"/>
                  <a:gd name="T27" fmla="*/ 49 h 78"/>
                  <a:gd name="T28" fmla="*/ 0 w 16"/>
                  <a:gd name="T29" fmla="*/ 52 h 78"/>
                  <a:gd name="T30" fmla="*/ 0 w 16"/>
                  <a:gd name="T31" fmla="*/ 57 h 78"/>
                  <a:gd name="T32" fmla="*/ 0 w 16"/>
                  <a:gd name="T33" fmla="*/ 59 h 78"/>
                  <a:gd name="T34" fmla="*/ 2 w 16"/>
                  <a:gd name="T35" fmla="*/ 63 h 78"/>
                  <a:gd name="T36" fmla="*/ 5 w 16"/>
                  <a:gd name="T37" fmla="*/ 69 h 78"/>
                  <a:gd name="T38" fmla="*/ 4 w 16"/>
                  <a:gd name="T39" fmla="*/ 73 h 78"/>
                  <a:gd name="T40" fmla="*/ 3 w 16"/>
                  <a:gd name="T41" fmla="*/ 75 h 78"/>
                  <a:gd name="T42" fmla="*/ 3 w 16"/>
                  <a:gd name="T43" fmla="*/ 78 h 7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</a:cxnLst>
                <a:rect l="0" t="0" r="r" b="b"/>
                <a:pathLst>
                  <a:path w="16" h="78">
                    <a:moveTo>
                      <a:pt x="16" y="0"/>
                    </a:moveTo>
                    <a:lnTo>
                      <a:pt x="14" y="5"/>
                    </a:lnTo>
                    <a:lnTo>
                      <a:pt x="11" y="10"/>
                    </a:lnTo>
                    <a:lnTo>
                      <a:pt x="8" y="14"/>
                    </a:lnTo>
                    <a:lnTo>
                      <a:pt x="7" y="16"/>
                    </a:lnTo>
                    <a:lnTo>
                      <a:pt x="5" y="23"/>
                    </a:lnTo>
                    <a:lnTo>
                      <a:pt x="8" y="27"/>
                    </a:lnTo>
                    <a:lnTo>
                      <a:pt x="8" y="30"/>
                    </a:lnTo>
                    <a:lnTo>
                      <a:pt x="7" y="35"/>
                    </a:lnTo>
                    <a:lnTo>
                      <a:pt x="6" y="37"/>
                    </a:lnTo>
                    <a:lnTo>
                      <a:pt x="5" y="39"/>
                    </a:lnTo>
                    <a:lnTo>
                      <a:pt x="0" y="45"/>
                    </a:lnTo>
                    <a:lnTo>
                      <a:pt x="0" y="46"/>
                    </a:lnTo>
                    <a:lnTo>
                      <a:pt x="0" y="49"/>
                    </a:lnTo>
                    <a:lnTo>
                      <a:pt x="0" y="52"/>
                    </a:lnTo>
                    <a:lnTo>
                      <a:pt x="0" y="57"/>
                    </a:lnTo>
                    <a:lnTo>
                      <a:pt x="0" y="59"/>
                    </a:lnTo>
                    <a:lnTo>
                      <a:pt x="2" y="63"/>
                    </a:lnTo>
                    <a:lnTo>
                      <a:pt x="5" y="69"/>
                    </a:lnTo>
                    <a:lnTo>
                      <a:pt x="4" y="73"/>
                    </a:lnTo>
                    <a:lnTo>
                      <a:pt x="3" y="75"/>
                    </a:lnTo>
                    <a:lnTo>
                      <a:pt x="3" y="78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14" name="Freeform 585">
                <a:extLst>
                  <a:ext uri="{FF2B5EF4-FFF2-40B4-BE49-F238E27FC236}">
                    <a16:creationId xmlns:a16="http://schemas.microsoft.com/office/drawing/2014/main" id="{CB88CFE8-9334-8150-EDCB-E8F0612A355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22725" y="3784600"/>
                <a:ext cx="25400" cy="22225"/>
              </a:xfrm>
              <a:custGeom>
                <a:avLst/>
                <a:gdLst>
                  <a:gd name="T0" fmla="*/ 16 w 16"/>
                  <a:gd name="T1" fmla="*/ 14 h 14"/>
                  <a:gd name="T2" fmla="*/ 10 w 16"/>
                  <a:gd name="T3" fmla="*/ 10 h 14"/>
                  <a:gd name="T4" fmla="*/ 5 w 16"/>
                  <a:gd name="T5" fmla="*/ 8 h 14"/>
                  <a:gd name="T6" fmla="*/ 3 w 16"/>
                  <a:gd name="T7" fmla="*/ 3 h 14"/>
                  <a:gd name="T8" fmla="*/ 0 w 16"/>
                  <a:gd name="T9" fmla="*/ 0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6" h="14">
                    <a:moveTo>
                      <a:pt x="16" y="14"/>
                    </a:moveTo>
                    <a:lnTo>
                      <a:pt x="10" y="10"/>
                    </a:lnTo>
                    <a:lnTo>
                      <a:pt x="5" y="8"/>
                    </a:lnTo>
                    <a:lnTo>
                      <a:pt x="3" y="3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15" name="Line 586">
                <a:extLst>
                  <a:ext uri="{FF2B5EF4-FFF2-40B4-BE49-F238E27FC236}">
                    <a16:creationId xmlns:a16="http://schemas.microsoft.com/office/drawing/2014/main" id="{073C3293-312E-A5B1-4F3D-A76C632CEE37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4048125" y="3806825"/>
                <a:ext cx="0" cy="1588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16" name="Freeform 587">
                <a:extLst>
                  <a:ext uri="{FF2B5EF4-FFF2-40B4-BE49-F238E27FC236}">
                    <a16:creationId xmlns:a16="http://schemas.microsoft.com/office/drawing/2014/main" id="{010835F6-AA70-B131-6017-F4850601C5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35425" y="3806825"/>
                <a:ext cx="12700" cy="11113"/>
              </a:xfrm>
              <a:custGeom>
                <a:avLst/>
                <a:gdLst>
                  <a:gd name="T0" fmla="*/ 0 w 8"/>
                  <a:gd name="T1" fmla="*/ 7 h 7"/>
                  <a:gd name="T2" fmla="*/ 3 w 8"/>
                  <a:gd name="T3" fmla="*/ 7 h 7"/>
                  <a:gd name="T4" fmla="*/ 8 w 8"/>
                  <a:gd name="T5" fmla="*/ 0 h 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8" h="7">
                    <a:moveTo>
                      <a:pt x="0" y="7"/>
                    </a:moveTo>
                    <a:lnTo>
                      <a:pt x="3" y="7"/>
                    </a:lnTo>
                    <a:lnTo>
                      <a:pt x="8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17" name="Freeform 588">
                <a:extLst>
                  <a:ext uri="{FF2B5EF4-FFF2-40B4-BE49-F238E27FC236}">
                    <a16:creationId xmlns:a16="http://schemas.microsoft.com/office/drawing/2014/main" id="{561D8E24-B8B5-6F99-05FE-D8A1318C7F5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32075" y="3506788"/>
                <a:ext cx="22225" cy="17463"/>
              </a:xfrm>
              <a:custGeom>
                <a:avLst/>
                <a:gdLst>
                  <a:gd name="T0" fmla="*/ 0 w 14"/>
                  <a:gd name="T1" fmla="*/ 11 h 11"/>
                  <a:gd name="T2" fmla="*/ 1 w 14"/>
                  <a:gd name="T3" fmla="*/ 10 h 11"/>
                  <a:gd name="T4" fmla="*/ 11 w 14"/>
                  <a:gd name="T5" fmla="*/ 4 h 11"/>
                  <a:gd name="T6" fmla="*/ 14 w 14"/>
                  <a:gd name="T7" fmla="*/ 1 h 11"/>
                  <a:gd name="T8" fmla="*/ 14 w 14"/>
                  <a:gd name="T9" fmla="*/ 0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4" h="11">
                    <a:moveTo>
                      <a:pt x="0" y="11"/>
                    </a:moveTo>
                    <a:lnTo>
                      <a:pt x="1" y="10"/>
                    </a:lnTo>
                    <a:lnTo>
                      <a:pt x="11" y="4"/>
                    </a:lnTo>
                    <a:lnTo>
                      <a:pt x="14" y="1"/>
                    </a:lnTo>
                    <a:lnTo>
                      <a:pt x="14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18" name="Freeform 589">
                <a:extLst>
                  <a:ext uri="{FF2B5EF4-FFF2-40B4-BE49-F238E27FC236}">
                    <a16:creationId xmlns:a16="http://schemas.microsoft.com/office/drawing/2014/main" id="{F9008D8F-C185-D491-0863-B1EFF100CE6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06875" y="3841750"/>
                <a:ext cx="20638" cy="11113"/>
              </a:xfrm>
              <a:custGeom>
                <a:avLst/>
                <a:gdLst>
                  <a:gd name="T0" fmla="*/ 13 w 13"/>
                  <a:gd name="T1" fmla="*/ 0 h 7"/>
                  <a:gd name="T2" fmla="*/ 7 w 13"/>
                  <a:gd name="T3" fmla="*/ 6 h 7"/>
                  <a:gd name="T4" fmla="*/ 5 w 13"/>
                  <a:gd name="T5" fmla="*/ 7 h 7"/>
                  <a:gd name="T6" fmla="*/ 0 w 13"/>
                  <a:gd name="T7" fmla="*/ 7 h 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3" h="7">
                    <a:moveTo>
                      <a:pt x="13" y="0"/>
                    </a:moveTo>
                    <a:lnTo>
                      <a:pt x="7" y="6"/>
                    </a:lnTo>
                    <a:lnTo>
                      <a:pt x="5" y="7"/>
                    </a:lnTo>
                    <a:lnTo>
                      <a:pt x="0" y="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19" name="Freeform 590">
                <a:extLst>
                  <a:ext uri="{FF2B5EF4-FFF2-40B4-BE49-F238E27FC236}">
                    <a16:creationId xmlns:a16="http://schemas.microsoft.com/office/drawing/2014/main" id="{22A341C3-A0AF-E7C2-2299-DBD65A25D48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83063" y="3844925"/>
                <a:ext cx="23813" cy="7938"/>
              </a:xfrm>
              <a:custGeom>
                <a:avLst/>
                <a:gdLst>
                  <a:gd name="T0" fmla="*/ 15 w 15"/>
                  <a:gd name="T1" fmla="*/ 5 h 5"/>
                  <a:gd name="T2" fmla="*/ 13 w 15"/>
                  <a:gd name="T3" fmla="*/ 3 h 5"/>
                  <a:gd name="T4" fmla="*/ 9 w 15"/>
                  <a:gd name="T5" fmla="*/ 4 h 5"/>
                  <a:gd name="T6" fmla="*/ 4 w 15"/>
                  <a:gd name="T7" fmla="*/ 1 h 5"/>
                  <a:gd name="T8" fmla="*/ 0 w 15"/>
                  <a:gd name="T9" fmla="*/ 0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5" h="5">
                    <a:moveTo>
                      <a:pt x="15" y="5"/>
                    </a:moveTo>
                    <a:lnTo>
                      <a:pt x="13" y="3"/>
                    </a:lnTo>
                    <a:lnTo>
                      <a:pt x="9" y="4"/>
                    </a:lnTo>
                    <a:lnTo>
                      <a:pt x="4" y="1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20" name="Freeform 591">
                <a:extLst>
                  <a:ext uri="{FF2B5EF4-FFF2-40B4-BE49-F238E27FC236}">
                    <a16:creationId xmlns:a16="http://schemas.microsoft.com/office/drawing/2014/main" id="{43EA7D77-1A84-E77D-2E97-A91B8E68DCD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83063" y="3844925"/>
                <a:ext cx="14288" cy="20638"/>
              </a:xfrm>
              <a:custGeom>
                <a:avLst/>
                <a:gdLst>
                  <a:gd name="T0" fmla="*/ 9 w 9"/>
                  <a:gd name="T1" fmla="*/ 13 h 13"/>
                  <a:gd name="T2" fmla="*/ 6 w 9"/>
                  <a:gd name="T3" fmla="*/ 9 h 13"/>
                  <a:gd name="T4" fmla="*/ 3 w 9"/>
                  <a:gd name="T5" fmla="*/ 5 h 13"/>
                  <a:gd name="T6" fmla="*/ 0 w 9"/>
                  <a:gd name="T7" fmla="*/ 0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9" h="13">
                    <a:moveTo>
                      <a:pt x="9" y="13"/>
                    </a:moveTo>
                    <a:lnTo>
                      <a:pt x="6" y="9"/>
                    </a:lnTo>
                    <a:lnTo>
                      <a:pt x="3" y="5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21" name="Freeform 592">
                <a:extLst>
                  <a:ext uri="{FF2B5EF4-FFF2-40B4-BE49-F238E27FC236}">
                    <a16:creationId xmlns:a16="http://schemas.microsoft.com/office/drawing/2014/main" id="{41CF4FBF-E819-144B-53F6-C274F7C358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02088" y="3817938"/>
                <a:ext cx="33338" cy="22225"/>
              </a:xfrm>
              <a:custGeom>
                <a:avLst/>
                <a:gdLst>
                  <a:gd name="T0" fmla="*/ 0 w 21"/>
                  <a:gd name="T1" fmla="*/ 14 h 14"/>
                  <a:gd name="T2" fmla="*/ 9 w 21"/>
                  <a:gd name="T3" fmla="*/ 5 h 14"/>
                  <a:gd name="T4" fmla="*/ 13 w 21"/>
                  <a:gd name="T5" fmla="*/ 5 h 14"/>
                  <a:gd name="T6" fmla="*/ 21 w 21"/>
                  <a:gd name="T7" fmla="*/ 0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21" h="14">
                    <a:moveTo>
                      <a:pt x="0" y="14"/>
                    </a:moveTo>
                    <a:lnTo>
                      <a:pt x="9" y="5"/>
                    </a:lnTo>
                    <a:lnTo>
                      <a:pt x="13" y="5"/>
                    </a:lnTo>
                    <a:lnTo>
                      <a:pt x="21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22" name="Freeform 593">
                <a:extLst>
                  <a:ext uri="{FF2B5EF4-FFF2-40B4-BE49-F238E27FC236}">
                    <a16:creationId xmlns:a16="http://schemas.microsoft.com/office/drawing/2014/main" id="{9CC3CFBB-017A-731C-B2C0-A3D82F5D4BE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21013" y="3635375"/>
                <a:ext cx="9525" cy="15875"/>
              </a:xfrm>
              <a:custGeom>
                <a:avLst/>
                <a:gdLst>
                  <a:gd name="T0" fmla="*/ 6 w 6"/>
                  <a:gd name="T1" fmla="*/ 0 h 10"/>
                  <a:gd name="T2" fmla="*/ 2 w 6"/>
                  <a:gd name="T3" fmla="*/ 9 h 10"/>
                  <a:gd name="T4" fmla="*/ 0 w 6"/>
                  <a:gd name="T5" fmla="*/ 1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6" h="10">
                    <a:moveTo>
                      <a:pt x="6" y="0"/>
                    </a:moveTo>
                    <a:lnTo>
                      <a:pt x="2" y="9"/>
                    </a:lnTo>
                    <a:lnTo>
                      <a:pt x="0" y="1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23" name="Freeform 594">
                <a:extLst>
                  <a:ext uri="{FF2B5EF4-FFF2-40B4-BE49-F238E27FC236}">
                    <a16:creationId xmlns:a16="http://schemas.microsoft.com/office/drawing/2014/main" id="{AB32EDEB-A598-9EF2-4661-6EDFD2E9DAF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03538" y="3578225"/>
                <a:ext cx="4763" cy="47625"/>
              </a:xfrm>
              <a:custGeom>
                <a:avLst/>
                <a:gdLst>
                  <a:gd name="T0" fmla="*/ 3 w 3"/>
                  <a:gd name="T1" fmla="*/ 0 h 30"/>
                  <a:gd name="T2" fmla="*/ 2 w 3"/>
                  <a:gd name="T3" fmla="*/ 5 h 30"/>
                  <a:gd name="T4" fmla="*/ 2 w 3"/>
                  <a:gd name="T5" fmla="*/ 9 h 30"/>
                  <a:gd name="T6" fmla="*/ 2 w 3"/>
                  <a:gd name="T7" fmla="*/ 11 h 30"/>
                  <a:gd name="T8" fmla="*/ 0 w 3"/>
                  <a:gd name="T9" fmla="*/ 20 h 30"/>
                  <a:gd name="T10" fmla="*/ 0 w 3"/>
                  <a:gd name="T11" fmla="*/ 29 h 30"/>
                  <a:gd name="T12" fmla="*/ 0 w 3"/>
                  <a:gd name="T13" fmla="*/ 30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3" h="30">
                    <a:moveTo>
                      <a:pt x="3" y="0"/>
                    </a:moveTo>
                    <a:lnTo>
                      <a:pt x="2" y="5"/>
                    </a:lnTo>
                    <a:lnTo>
                      <a:pt x="2" y="9"/>
                    </a:lnTo>
                    <a:lnTo>
                      <a:pt x="2" y="11"/>
                    </a:lnTo>
                    <a:lnTo>
                      <a:pt x="0" y="20"/>
                    </a:lnTo>
                    <a:lnTo>
                      <a:pt x="0" y="29"/>
                    </a:lnTo>
                    <a:lnTo>
                      <a:pt x="0" y="3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24" name="Freeform 595">
                <a:extLst>
                  <a:ext uri="{FF2B5EF4-FFF2-40B4-BE49-F238E27FC236}">
                    <a16:creationId xmlns:a16="http://schemas.microsoft.com/office/drawing/2014/main" id="{0D3E6505-8322-143B-30E9-DF808D0E1C1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79675" y="3500438"/>
                <a:ext cx="171450" cy="33338"/>
              </a:xfrm>
              <a:custGeom>
                <a:avLst/>
                <a:gdLst>
                  <a:gd name="T0" fmla="*/ 0 w 108"/>
                  <a:gd name="T1" fmla="*/ 21 h 21"/>
                  <a:gd name="T2" fmla="*/ 1 w 108"/>
                  <a:gd name="T3" fmla="*/ 20 h 21"/>
                  <a:gd name="T4" fmla="*/ 4 w 108"/>
                  <a:gd name="T5" fmla="*/ 17 h 21"/>
                  <a:gd name="T6" fmla="*/ 9 w 108"/>
                  <a:gd name="T7" fmla="*/ 16 h 21"/>
                  <a:gd name="T8" fmla="*/ 12 w 108"/>
                  <a:gd name="T9" fmla="*/ 13 h 21"/>
                  <a:gd name="T10" fmla="*/ 17 w 108"/>
                  <a:gd name="T11" fmla="*/ 7 h 21"/>
                  <a:gd name="T12" fmla="*/ 20 w 108"/>
                  <a:gd name="T13" fmla="*/ 0 h 21"/>
                  <a:gd name="T14" fmla="*/ 26 w 108"/>
                  <a:gd name="T15" fmla="*/ 3 h 21"/>
                  <a:gd name="T16" fmla="*/ 30 w 108"/>
                  <a:gd name="T17" fmla="*/ 4 h 21"/>
                  <a:gd name="T18" fmla="*/ 32 w 108"/>
                  <a:gd name="T19" fmla="*/ 3 h 21"/>
                  <a:gd name="T20" fmla="*/ 35 w 108"/>
                  <a:gd name="T21" fmla="*/ 3 h 21"/>
                  <a:gd name="T22" fmla="*/ 39 w 108"/>
                  <a:gd name="T23" fmla="*/ 3 h 21"/>
                  <a:gd name="T24" fmla="*/ 51 w 108"/>
                  <a:gd name="T25" fmla="*/ 1 h 21"/>
                  <a:gd name="T26" fmla="*/ 53 w 108"/>
                  <a:gd name="T27" fmla="*/ 1 h 21"/>
                  <a:gd name="T28" fmla="*/ 55 w 108"/>
                  <a:gd name="T29" fmla="*/ 4 h 21"/>
                  <a:gd name="T30" fmla="*/ 58 w 108"/>
                  <a:gd name="T31" fmla="*/ 5 h 21"/>
                  <a:gd name="T32" fmla="*/ 62 w 108"/>
                  <a:gd name="T33" fmla="*/ 3 h 21"/>
                  <a:gd name="T34" fmla="*/ 65 w 108"/>
                  <a:gd name="T35" fmla="*/ 3 h 21"/>
                  <a:gd name="T36" fmla="*/ 72 w 108"/>
                  <a:gd name="T37" fmla="*/ 6 h 21"/>
                  <a:gd name="T38" fmla="*/ 76 w 108"/>
                  <a:gd name="T39" fmla="*/ 6 h 21"/>
                  <a:gd name="T40" fmla="*/ 84 w 108"/>
                  <a:gd name="T41" fmla="*/ 4 h 21"/>
                  <a:gd name="T42" fmla="*/ 88 w 108"/>
                  <a:gd name="T43" fmla="*/ 6 h 21"/>
                  <a:gd name="T44" fmla="*/ 92 w 108"/>
                  <a:gd name="T45" fmla="*/ 8 h 21"/>
                  <a:gd name="T46" fmla="*/ 94 w 108"/>
                  <a:gd name="T47" fmla="*/ 8 h 21"/>
                  <a:gd name="T48" fmla="*/ 96 w 108"/>
                  <a:gd name="T49" fmla="*/ 7 h 21"/>
                  <a:gd name="T50" fmla="*/ 103 w 108"/>
                  <a:gd name="T51" fmla="*/ 8 h 21"/>
                  <a:gd name="T52" fmla="*/ 107 w 108"/>
                  <a:gd name="T53" fmla="*/ 5 h 21"/>
                  <a:gd name="T54" fmla="*/ 108 w 108"/>
                  <a:gd name="T55" fmla="*/ 3 h 2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  <a:cxn ang="0">
                    <a:pos x="T44" y="T45"/>
                  </a:cxn>
                  <a:cxn ang="0">
                    <a:pos x="T46" y="T47"/>
                  </a:cxn>
                  <a:cxn ang="0">
                    <a:pos x="T48" y="T49"/>
                  </a:cxn>
                  <a:cxn ang="0">
                    <a:pos x="T50" y="T51"/>
                  </a:cxn>
                  <a:cxn ang="0">
                    <a:pos x="T52" y="T53"/>
                  </a:cxn>
                  <a:cxn ang="0">
                    <a:pos x="T54" y="T55"/>
                  </a:cxn>
                </a:cxnLst>
                <a:rect l="0" t="0" r="r" b="b"/>
                <a:pathLst>
                  <a:path w="108" h="21">
                    <a:moveTo>
                      <a:pt x="0" y="21"/>
                    </a:moveTo>
                    <a:lnTo>
                      <a:pt x="1" y="20"/>
                    </a:lnTo>
                    <a:lnTo>
                      <a:pt x="4" y="17"/>
                    </a:lnTo>
                    <a:lnTo>
                      <a:pt x="9" y="16"/>
                    </a:lnTo>
                    <a:lnTo>
                      <a:pt x="12" y="13"/>
                    </a:lnTo>
                    <a:lnTo>
                      <a:pt x="17" y="7"/>
                    </a:lnTo>
                    <a:lnTo>
                      <a:pt x="20" y="0"/>
                    </a:lnTo>
                    <a:lnTo>
                      <a:pt x="26" y="3"/>
                    </a:lnTo>
                    <a:lnTo>
                      <a:pt x="30" y="4"/>
                    </a:lnTo>
                    <a:lnTo>
                      <a:pt x="32" y="3"/>
                    </a:lnTo>
                    <a:lnTo>
                      <a:pt x="35" y="3"/>
                    </a:lnTo>
                    <a:lnTo>
                      <a:pt x="39" y="3"/>
                    </a:lnTo>
                    <a:lnTo>
                      <a:pt x="51" y="1"/>
                    </a:lnTo>
                    <a:lnTo>
                      <a:pt x="53" y="1"/>
                    </a:lnTo>
                    <a:lnTo>
                      <a:pt x="55" y="4"/>
                    </a:lnTo>
                    <a:lnTo>
                      <a:pt x="58" y="5"/>
                    </a:lnTo>
                    <a:lnTo>
                      <a:pt x="62" y="3"/>
                    </a:lnTo>
                    <a:lnTo>
                      <a:pt x="65" y="3"/>
                    </a:lnTo>
                    <a:lnTo>
                      <a:pt x="72" y="6"/>
                    </a:lnTo>
                    <a:lnTo>
                      <a:pt x="76" y="6"/>
                    </a:lnTo>
                    <a:lnTo>
                      <a:pt x="84" y="4"/>
                    </a:lnTo>
                    <a:lnTo>
                      <a:pt x="88" y="6"/>
                    </a:lnTo>
                    <a:lnTo>
                      <a:pt x="92" y="8"/>
                    </a:lnTo>
                    <a:lnTo>
                      <a:pt x="94" y="8"/>
                    </a:lnTo>
                    <a:lnTo>
                      <a:pt x="96" y="7"/>
                    </a:lnTo>
                    <a:lnTo>
                      <a:pt x="103" y="8"/>
                    </a:lnTo>
                    <a:lnTo>
                      <a:pt x="107" y="5"/>
                    </a:lnTo>
                    <a:lnTo>
                      <a:pt x="108" y="3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25" name="Freeform 596">
                <a:extLst>
                  <a:ext uri="{FF2B5EF4-FFF2-40B4-BE49-F238E27FC236}">
                    <a16:creationId xmlns:a16="http://schemas.microsoft.com/office/drawing/2014/main" id="{AF0DA00C-A638-2A7E-8457-2BD39BD7107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505325" y="3873500"/>
                <a:ext cx="77788" cy="68263"/>
              </a:xfrm>
              <a:custGeom>
                <a:avLst/>
                <a:gdLst>
                  <a:gd name="T0" fmla="*/ 0 w 49"/>
                  <a:gd name="T1" fmla="*/ 0 h 43"/>
                  <a:gd name="T2" fmla="*/ 1 w 49"/>
                  <a:gd name="T3" fmla="*/ 1 h 43"/>
                  <a:gd name="T4" fmla="*/ 4 w 49"/>
                  <a:gd name="T5" fmla="*/ 4 h 43"/>
                  <a:gd name="T6" fmla="*/ 6 w 49"/>
                  <a:gd name="T7" fmla="*/ 8 h 43"/>
                  <a:gd name="T8" fmla="*/ 8 w 49"/>
                  <a:gd name="T9" fmla="*/ 11 h 43"/>
                  <a:gd name="T10" fmla="*/ 13 w 49"/>
                  <a:gd name="T11" fmla="*/ 14 h 43"/>
                  <a:gd name="T12" fmla="*/ 14 w 49"/>
                  <a:gd name="T13" fmla="*/ 16 h 43"/>
                  <a:gd name="T14" fmla="*/ 20 w 49"/>
                  <a:gd name="T15" fmla="*/ 21 h 43"/>
                  <a:gd name="T16" fmla="*/ 23 w 49"/>
                  <a:gd name="T17" fmla="*/ 26 h 43"/>
                  <a:gd name="T18" fmla="*/ 23 w 49"/>
                  <a:gd name="T19" fmla="*/ 29 h 43"/>
                  <a:gd name="T20" fmla="*/ 28 w 49"/>
                  <a:gd name="T21" fmla="*/ 37 h 43"/>
                  <a:gd name="T22" fmla="*/ 31 w 49"/>
                  <a:gd name="T23" fmla="*/ 42 h 43"/>
                  <a:gd name="T24" fmla="*/ 36 w 49"/>
                  <a:gd name="T25" fmla="*/ 43 h 43"/>
                  <a:gd name="T26" fmla="*/ 41 w 49"/>
                  <a:gd name="T27" fmla="*/ 43 h 43"/>
                  <a:gd name="T28" fmla="*/ 44 w 49"/>
                  <a:gd name="T29" fmla="*/ 40 h 43"/>
                  <a:gd name="T30" fmla="*/ 49 w 49"/>
                  <a:gd name="T31" fmla="*/ 41 h 4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</a:cxnLst>
                <a:rect l="0" t="0" r="r" b="b"/>
                <a:pathLst>
                  <a:path w="49" h="43">
                    <a:moveTo>
                      <a:pt x="0" y="0"/>
                    </a:moveTo>
                    <a:lnTo>
                      <a:pt x="1" y="1"/>
                    </a:lnTo>
                    <a:lnTo>
                      <a:pt x="4" y="4"/>
                    </a:lnTo>
                    <a:lnTo>
                      <a:pt x="6" y="8"/>
                    </a:lnTo>
                    <a:lnTo>
                      <a:pt x="8" y="11"/>
                    </a:lnTo>
                    <a:lnTo>
                      <a:pt x="13" y="14"/>
                    </a:lnTo>
                    <a:lnTo>
                      <a:pt x="14" y="16"/>
                    </a:lnTo>
                    <a:lnTo>
                      <a:pt x="20" y="21"/>
                    </a:lnTo>
                    <a:lnTo>
                      <a:pt x="23" y="26"/>
                    </a:lnTo>
                    <a:lnTo>
                      <a:pt x="23" y="29"/>
                    </a:lnTo>
                    <a:lnTo>
                      <a:pt x="28" y="37"/>
                    </a:lnTo>
                    <a:lnTo>
                      <a:pt x="31" y="42"/>
                    </a:lnTo>
                    <a:lnTo>
                      <a:pt x="36" y="43"/>
                    </a:lnTo>
                    <a:lnTo>
                      <a:pt x="41" y="43"/>
                    </a:lnTo>
                    <a:lnTo>
                      <a:pt x="44" y="40"/>
                    </a:lnTo>
                    <a:lnTo>
                      <a:pt x="49" y="4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26" name="Freeform 597">
                <a:extLst>
                  <a:ext uri="{FF2B5EF4-FFF2-40B4-BE49-F238E27FC236}">
                    <a16:creationId xmlns:a16="http://schemas.microsoft.com/office/drawing/2014/main" id="{A026C1EB-93A5-6B8E-E2AF-2F049BC65ED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83038" y="3840163"/>
                <a:ext cx="19050" cy="22225"/>
              </a:xfrm>
              <a:custGeom>
                <a:avLst/>
                <a:gdLst>
                  <a:gd name="T0" fmla="*/ 0 w 12"/>
                  <a:gd name="T1" fmla="*/ 14 h 14"/>
                  <a:gd name="T2" fmla="*/ 1 w 12"/>
                  <a:gd name="T3" fmla="*/ 12 h 14"/>
                  <a:gd name="T4" fmla="*/ 4 w 12"/>
                  <a:gd name="T5" fmla="*/ 10 h 14"/>
                  <a:gd name="T6" fmla="*/ 9 w 12"/>
                  <a:gd name="T7" fmla="*/ 2 h 14"/>
                  <a:gd name="T8" fmla="*/ 12 w 12"/>
                  <a:gd name="T9" fmla="*/ 0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2" h="14">
                    <a:moveTo>
                      <a:pt x="0" y="14"/>
                    </a:moveTo>
                    <a:lnTo>
                      <a:pt x="1" y="12"/>
                    </a:lnTo>
                    <a:lnTo>
                      <a:pt x="4" y="10"/>
                    </a:lnTo>
                    <a:lnTo>
                      <a:pt x="9" y="2"/>
                    </a:lnTo>
                    <a:lnTo>
                      <a:pt x="12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27" name="Freeform 598">
                <a:extLst>
                  <a:ext uri="{FF2B5EF4-FFF2-40B4-BE49-F238E27FC236}">
                    <a16:creationId xmlns:a16="http://schemas.microsoft.com/office/drawing/2014/main" id="{33B6EB72-572D-B79F-FC8B-9D0296CF022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89325" y="3770313"/>
                <a:ext cx="123825" cy="28575"/>
              </a:xfrm>
              <a:custGeom>
                <a:avLst/>
                <a:gdLst>
                  <a:gd name="T0" fmla="*/ 78 w 78"/>
                  <a:gd name="T1" fmla="*/ 0 h 18"/>
                  <a:gd name="T2" fmla="*/ 76 w 78"/>
                  <a:gd name="T3" fmla="*/ 7 h 18"/>
                  <a:gd name="T4" fmla="*/ 74 w 78"/>
                  <a:gd name="T5" fmla="*/ 10 h 18"/>
                  <a:gd name="T6" fmla="*/ 70 w 78"/>
                  <a:gd name="T7" fmla="*/ 12 h 18"/>
                  <a:gd name="T8" fmla="*/ 65 w 78"/>
                  <a:gd name="T9" fmla="*/ 12 h 18"/>
                  <a:gd name="T10" fmla="*/ 62 w 78"/>
                  <a:gd name="T11" fmla="*/ 13 h 18"/>
                  <a:gd name="T12" fmla="*/ 60 w 78"/>
                  <a:gd name="T13" fmla="*/ 16 h 18"/>
                  <a:gd name="T14" fmla="*/ 55 w 78"/>
                  <a:gd name="T15" fmla="*/ 18 h 18"/>
                  <a:gd name="T16" fmla="*/ 46 w 78"/>
                  <a:gd name="T17" fmla="*/ 14 h 18"/>
                  <a:gd name="T18" fmla="*/ 44 w 78"/>
                  <a:gd name="T19" fmla="*/ 12 h 18"/>
                  <a:gd name="T20" fmla="*/ 39 w 78"/>
                  <a:gd name="T21" fmla="*/ 9 h 18"/>
                  <a:gd name="T22" fmla="*/ 37 w 78"/>
                  <a:gd name="T23" fmla="*/ 7 h 18"/>
                  <a:gd name="T24" fmla="*/ 34 w 78"/>
                  <a:gd name="T25" fmla="*/ 7 h 18"/>
                  <a:gd name="T26" fmla="*/ 33 w 78"/>
                  <a:gd name="T27" fmla="*/ 8 h 18"/>
                  <a:gd name="T28" fmla="*/ 30 w 78"/>
                  <a:gd name="T29" fmla="*/ 10 h 18"/>
                  <a:gd name="T30" fmla="*/ 25 w 78"/>
                  <a:gd name="T31" fmla="*/ 11 h 18"/>
                  <a:gd name="T32" fmla="*/ 24 w 78"/>
                  <a:gd name="T33" fmla="*/ 11 h 18"/>
                  <a:gd name="T34" fmla="*/ 19 w 78"/>
                  <a:gd name="T35" fmla="*/ 10 h 18"/>
                  <a:gd name="T36" fmla="*/ 14 w 78"/>
                  <a:gd name="T37" fmla="*/ 10 h 18"/>
                  <a:gd name="T38" fmla="*/ 9 w 78"/>
                  <a:gd name="T39" fmla="*/ 9 h 18"/>
                  <a:gd name="T40" fmla="*/ 1 w 78"/>
                  <a:gd name="T41" fmla="*/ 7 h 18"/>
                  <a:gd name="T42" fmla="*/ 0 w 78"/>
                  <a:gd name="T43" fmla="*/ 7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  <a:cxn ang="0">
                    <a:pos x="T42" y="T43"/>
                  </a:cxn>
                </a:cxnLst>
                <a:rect l="0" t="0" r="r" b="b"/>
                <a:pathLst>
                  <a:path w="78" h="18">
                    <a:moveTo>
                      <a:pt x="78" y="0"/>
                    </a:moveTo>
                    <a:lnTo>
                      <a:pt x="76" y="7"/>
                    </a:lnTo>
                    <a:lnTo>
                      <a:pt x="74" y="10"/>
                    </a:lnTo>
                    <a:lnTo>
                      <a:pt x="70" y="12"/>
                    </a:lnTo>
                    <a:lnTo>
                      <a:pt x="65" y="12"/>
                    </a:lnTo>
                    <a:lnTo>
                      <a:pt x="62" y="13"/>
                    </a:lnTo>
                    <a:lnTo>
                      <a:pt x="60" y="16"/>
                    </a:lnTo>
                    <a:lnTo>
                      <a:pt x="55" y="18"/>
                    </a:lnTo>
                    <a:lnTo>
                      <a:pt x="46" y="14"/>
                    </a:lnTo>
                    <a:lnTo>
                      <a:pt x="44" y="12"/>
                    </a:lnTo>
                    <a:lnTo>
                      <a:pt x="39" y="9"/>
                    </a:lnTo>
                    <a:lnTo>
                      <a:pt x="37" y="7"/>
                    </a:lnTo>
                    <a:lnTo>
                      <a:pt x="34" y="7"/>
                    </a:lnTo>
                    <a:lnTo>
                      <a:pt x="33" y="8"/>
                    </a:lnTo>
                    <a:lnTo>
                      <a:pt x="30" y="10"/>
                    </a:lnTo>
                    <a:lnTo>
                      <a:pt x="25" y="11"/>
                    </a:lnTo>
                    <a:lnTo>
                      <a:pt x="24" y="11"/>
                    </a:lnTo>
                    <a:lnTo>
                      <a:pt x="19" y="10"/>
                    </a:lnTo>
                    <a:lnTo>
                      <a:pt x="14" y="10"/>
                    </a:lnTo>
                    <a:lnTo>
                      <a:pt x="9" y="9"/>
                    </a:lnTo>
                    <a:lnTo>
                      <a:pt x="1" y="7"/>
                    </a:lnTo>
                    <a:lnTo>
                      <a:pt x="0" y="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28" name="Freeform 599">
                <a:extLst>
                  <a:ext uri="{FF2B5EF4-FFF2-40B4-BE49-F238E27FC236}">
                    <a16:creationId xmlns:a16="http://schemas.microsoft.com/office/drawing/2014/main" id="{7D15A4D5-1F90-9659-8C4C-3296207B88D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70338" y="3862388"/>
                <a:ext cx="12700" cy="9525"/>
              </a:xfrm>
              <a:custGeom>
                <a:avLst/>
                <a:gdLst>
                  <a:gd name="T0" fmla="*/ 0 w 8"/>
                  <a:gd name="T1" fmla="*/ 6 h 6"/>
                  <a:gd name="T2" fmla="*/ 6 w 8"/>
                  <a:gd name="T3" fmla="*/ 3 h 6"/>
                  <a:gd name="T4" fmla="*/ 8 w 8"/>
                  <a:gd name="T5" fmla="*/ 0 h 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8" h="6">
                    <a:moveTo>
                      <a:pt x="0" y="6"/>
                    </a:moveTo>
                    <a:lnTo>
                      <a:pt x="6" y="3"/>
                    </a:lnTo>
                    <a:lnTo>
                      <a:pt x="8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29" name="Freeform 600">
                <a:extLst>
                  <a:ext uri="{FF2B5EF4-FFF2-40B4-BE49-F238E27FC236}">
                    <a16:creationId xmlns:a16="http://schemas.microsoft.com/office/drawing/2014/main" id="{AD08B180-7AD4-308C-1E84-26017F1F4A1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944813" y="3651250"/>
                <a:ext cx="76200" cy="17463"/>
              </a:xfrm>
              <a:custGeom>
                <a:avLst/>
                <a:gdLst>
                  <a:gd name="T0" fmla="*/ 48 w 48"/>
                  <a:gd name="T1" fmla="*/ 0 h 11"/>
                  <a:gd name="T2" fmla="*/ 43 w 48"/>
                  <a:gd name="T3" fmla="*/ 0 h 11"/>
                  <a:gd name="T4" fmla="*/ 40 w 48"/>
                  <a:gd name="T5" fmla="*/ 0 h 11"/>
                  <a:gd name="T6" fmla="*/ 32 w 48"/>
                  <a:gd name="T7" fmla="*/ 5 h 11"/>
                  <a:gd name="T8" fmla="*/ 24 w 48"/>
                  <a:gd name="T9" fmla="*/ 8 h 11"/>
                  <a:gd name="T10" fmla="*/ 20 w 48"/>
                  <a:gd name="T11" fmla="*/ 8 h 11"/>
                  <a:gd name="T12" fmla="*/ 11 w 48"/>
                  <a:gd name="T13" fmla="*/ 7 h 11"/>
                  <a:gd name="T14" fmla="*/ 6 w 48"/>
                  <a:gd name="T15" fmla="*/ 7 h 11"/>
                  <a:gd name="T16" fmla="*/ 1 w 48"/>
                  <a:gd name="T17" fmla="*/ 9 h 11"/>
                  <a:gd name="T18" fmla="*/ 0 w 48"/>
                  <a:gd name="T19" fmla="*/ 11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48" h="11">
                    <a:moveTo>
                      <a:pt x="48" y="0"/>
                    </a:moveTo>
                    <a:lnTo>
                      <a:pt x="43" y="0"/>
                    </a:lnTo>
                    <a:lnTo>
                      <a:pt x="40" y="0"/>
                    </a:lnTo>
                    <a:lnTo>
                      <a:pt x="32" y="5"/>
                    </a:lnTo>
                    <a:lnTo>
                      <a:pt x="24" y="8"/>
                    </a:lnTo>
                    <a:lnTo>
                      <a:pt x="20" y="8"/>
                    </a:lnTo>
                    <a:lnTo>
                      <a:pt x="11" y="7"/>
                    </a:lnTo>
                    <a:lnTo>
                      <a:pt x="6" y="7"/>
                    </a:lnTo>
                    <a:lnTo>
                      <a:pt x="1" y="9"/>
                    </a:lnTo>
                    <a:lnTo>
                      <a:pt x="0" y="1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30" name="Line 601">
                <a:extLst>
                  <a:ext uri="{FF2B5EF4-FFF2-40B4-BE49-F238E27FC236}">
                    <a16:creationId xmlns:a16="http://schemas.microsoft.com/office/drawing/2014/main" id="{4A8AEA1A-BCBF-5315-545A-52BDFB73234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4295775" y="3919538"/>
                <a:ext cx="4763" cy="3175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31" name="Line 602">
                <a:extLst>
                  <a:ext uri="{FF2B5EF4-FFF2-40B4-BE49-F238E27FC236}">
                    <a16:creationId xmlns:a16="http://schemas.microsoft.com/office/drawing/2014/main" id="{9FE9830F-6ED4-DC75-CA4A-5FB0A74753C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3970338" y="3871913"/>
                <a:ext cx="0" cy="3175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32" name="Freeform 603">
                <a:extLst>
                  <a:ext uri="{FF2B5EF4-FFF2-40B4-BE49-F238E27FC236}">
                    <a16:creationId xmlns:a16="http://schemas.microsoft.com/office/drawing/2014/main" id="{AAC024AF-6875-4C87-F650-733E2909EDA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798763" y="3578225"/>
                <a:ext cx="109538" cy="68263"/>
              </a:xfrm>
              <a:custGeom>
                <a:avLst/>
                <a:gdLst>
                  <a:gd name="T0" fmla="*/ 0 w 69"/>
                  <a:gd name="T1" fmla="*/ 41 h 43"/>
                  <a:gd name="T2" fmla="*/ 6 w 69"/>
                  <a:gd name="T3" fmla="*/ 43 h 43"/>
                  <a:gd name="T4" fmla="*/ 12 w 69"/>
                  <a:gd name="T5" fmla="*/ 42 h 43"/>
                  <a:gd name="T6" fmla="*/ 15 w 69"/>
                  <a:gd name="T7" fmla="*/ 43 h 43"/>
                  <a:gd name="T8" fmla="*/ 20 w 69"/>
                  <a:gd name="T9" fmla="*/ 41 h 43"/>
                  <a:gd name="T10" fmla="*/ 26 w 69"/>
                  <a:gd name="T11" fmla="*/ 42 h 43"/>
                  <a:gd name="T12" fmla="*/ 29 w 69"/>
                  <a:gd name="T13" fmla="*/ 41 h 43"/>
                  <a:gd name="T14" fmla="*/ 30 w 69"/>
                  <a:gd name="T15" fmla="*/ 39 h 43"/>
                  <a:gd name="T16" fmla="*/ 31 w 69"/>
                  <a:gd name="T17" fmla="*/ 37 h 43"/>
                  <a:gd name="T18" fmla="*/ 36 w 69"/>
                  <a:gd name="T19" fmla="*/ 27 h 43"/>
                  <a:gd name="T20" fmla="*/ 44 w 69"/>
                  <a:gd name="T21" fmla="*/ 18 h 43"/>
                  <a:gd name="T22" fmla="*/ 50 w 69"/>
                  <a:gd name="T23" fmla="*/ 13 h 43"/>
                  <a:gd name="T24" fmla="*/ 57 w 69"/>
                  <a:gd name="T25" fmla="*/ 10 h 43"/>
                  <a:gd name="T26" fmla="*/ 60 w 69"/>
                  <a:gd name="T27" fmla="*/ 7 h 43"/>
                  <a:gd name="T28" fmla="*/ 64 w 69"/>
                  <a:gd name="T29" fmla="*/ 3 h 43"/>
                  <a:gd name="T30" fmla="*/ 67 w 69"/>
                  <a:gd name="T31" fmla="*/ 0 h 43"/>
                  <a:gd name="T32" fmla="*/ 69 w 69"/>
                  <a:gd name="T33" fmla="*/ 0 h 4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</a:cxnLst>
                <a:rect l="0" t="0" r="r" b="b"/>
                <a:pathLst>
                  <a:path w="69" h="43">
                    <a:moveTo>
                      <a:pt x="0" y="41"/>
                    </a:moveTo>
                    <a:lnTo>
                      <a:pt x="6" y="43"/>
                    </a:lnTo>
                    <a:lnTo>
                      <a:pt x="12" y="42"/>
                    </a:lnTo>
                    <a:lnTo>
                      <a:pt x="15" y="43"/>
                    </a:lnTo>
                    <a:lnTo>
                      <a:pt x="20" y="41"/>
                    </a:lnTo>
                    <a:lnTo>
                      <a:pt x="26" y="42"/>
                    </a:lnTo>
                    <a:lnTo>
                      <a:pt x="29" y="41"/>
                    </a:lnTo>
                    <a:lnTo>
                      <a:pt x="30" y="39"/>
                    </a:lnTo>
                    <a:lnTo>
                      <a:pt x="31" y="37"/>
                    </a:lnTo>
                    <a:lnTo>
                      <a:pt x="36" y="27"/>
                    </a:lnTo>
                    <a:lnTo>
                      <a:pt x="44" y="18"/>
                    </a:lnTo>
                    <a:lnTo>
                      <a:pt x="50" y="13"/>
                    </a:lnTo>
                    <a:lnTo>
                      <a:pt x="57" y="10"/>
                    </a:lnTo>
                    <a:lnTo>
                      <a:pt x="60" y="7"/>
                    </a:lnTo>
                    <a:lnTo>
                      <a:pt x="64" y="3"/>
                    </a:lnTo>
                    <a:lnTo>
                      <a:pt x="67" y="0"/>
                    </a:lnTo>
                    <a:lnTo>
                      <a:pt x="69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33" name="Freeform 604">
                <a:extLst>
                  <a:ext uri="{FF2B5EF4-FFF2-40B4-BE49-F238E27FC236}">
                    <a16:creationId xmlns:a16="http://schemas.microsoft.com/office/drawing/2014/main" id="{47BAD195-B71E-54DE-B36E-437D0FB25AE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025775" y="3700463"/>
                <a:ext cx="3175" cy="7938"/>
              </a:xfrm>
              <a:custGeom>
                <a:avLst/>
                <a:gdLst>
                  <a:gd name="T0" fmla="*/ 0 w 2"/>
                  <a:gd name="T1" fmla="*/ 0 h 5"/>
                  <a:gd name="T2" fmla="*/ 1 w 2"/>
                  <a:gd name="T3" fmla="*/ 1 h 5"/>
                  <a:gd name="T4" fmla="*/ 2 w 2"/>
                  <a:gd name="T5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5">
                    <a:moveTo>
                      <a:pt x="0" y="0"/>
                    </a:moveTo>
                    <a:lnTo>
                      <a:pt x="1" y="1"/>
                    </a:lnTo>
                    <a:lnTo>
                      <a:pt x="2" y="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34" name="Freeform 605">
                <a:extLst>
                  <a:ext uri="{FF2B5EF4-FFF2-40B4-BE49-F238E27FC236}">
                    <a16:creationId xmlns:a16="http://schemas.microsoft.com/office/drawing/2014/main" id="{B2D147C5-1860-5B96-2C43-992C0ACF01E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48113" y="3895725"/>
                <a:ext cx="3175" cy="12700"/>
              </a:xfrm>
              <a:custGeom>
                <a:avLst/>
                <a:gdLst>
                  <a:gd name="T0" fmla="*/ 2 w 2"/>
                  <a:gd name="T1" fmla="*/ 0 h 8"/>
                  <a:gd name="T2" fmla="*/ 0 w 2"/>
                  <a:gd name="T3" fmla="*/ 3 h 8"/>
                  <a:gd name="T4" fmla="*/ 0 w 2"/>
                  <a:gd name="T5" fmla="*/ 8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8">
                    <a:moveTo>
                      <a:pt x="2" y="0"/>
                    </a:moveTo>
                    <a:lnTo>
                      <a:pt x="0" y="3"/>
                    </a:lnTo>
                    <a:lnTo>
                      <a:pt x="0" y="8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35" name="Freeform 606">
                <a:extLst>
                  <a:ext uri="{FF2B5EF4-FFF2-40B4-BE49-F238E27FC236}">
                    <a16:creationId xmlns:a16="http://schemas.microsoft.com/office/drawing/2014/main" id="{36F64A48-C813-0949-0949-0EB9EBF0435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25700" y="3533775"/>
                <a:ext cx="53975" cy="41275"/>
              </a:xfrm>
              <a:custGeom>
                <a:avLst/>
                <a:gdLst>
                  <a:gd name="T0" fmla="*/ 0 w 34"/>
                  <a:gd name="T1" fmla="*/ 26 h 26"/>
                  <a:gd name="T2" fmla="*/ 1 w 34"/>
                  <a:gd name="T3" fmla="*/ 25 h 26"/>
                  <a:gd name="T4" fmla="*/ 6 w 34"/>
                  <a:gd name="T5" fmla="*/ 21 h 26"/>
                  <a:gd name="T6" fmla="*/ 9 w 34"/>
                  <a:gd name="T7" fmla="*/ 18 h 26"/>
                  <a:gd name="T8" fmla="*/ 10 w 34"/>
                  <a:gd name="T9" fmla="*/ 17 h 26"/>
                  <a:gd name="T10" fmla="*/ 25 w 34"/>
                  <a:gd name="T11" fmla="*/ 9 h 26"/>
                  <a:gd name="T12" fmla="*/ 28 w 34"/>
                  <a:gd name="T13" fmla="*/ 6 h 26"/>
                  <a:gd name="T14" fmla="*/ 34 w 34"/>
                  <a:gd name="T15" fmla="*/ 0 h 2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34" h="26">
                    <a:moveTo>
                      <a:pt x="0" y="26"/>
                    </a:moveTo>
                    <a:lnTo>
                      <a:pt x="1" y="25"/>
                    </a:lnTo>
                    <a:lnTo>
                      <a:pt x="6" y="21"/>
                    </a:lnTo>
                    <a:lnTo>
                      <a:pt x="9" y="18"/>
                    </a:lnTo>
                    <a:lnTo>
                      <a:pt x="10" y="17"/>
                    </a:lnTo>
                    <a:lnTo>
                      <a:pt x="25" y="9"/>
                    </a:lnTo>
                    <a:lnTo>
                      <a:pt x="28" y="6"/>
                    </a:lnTo>
                    <a:lnTo>
                      <a:pt x="34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36" name="Line 608">
                <a:extLst>
                  <a:ext uri="{FF2B5EF4-FFF2-40B4-BE49-F238E27FC236}">
                    <a16:creationId xmlns:a16="http://schemas.microsoft.com/office/drawing/2014/main" id="{7C3625B7-60CF-FC35-7D03-D0046DA9B95D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2425700" y="3575050"/>
                <a:ext cx="3175" cy="3175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37" name="Freeform 609">
                <a:extLst>
                  <a:ext uri="{FF2B5EF4-FFF2-40B4-BE49-F238E27FC236}">
                    <a16:creationId xmlns:a16="http://schemas.microsoft.com/office/drawing/2014/main" id="{E1C713D9-0697-7F55-51F6-D84A0A7E4B9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59263" y="3968750"/>
                <a:ext cx="14288" cy="3175"/>
              </a:xfrm>
              <a:custGeom>
                <a:avLst/>
                <a:gdLst>
                  <a:gd name="T0" fmla="*/ 9 w 9"/>
                  <a:gd name="T1" fmla="*/ 2 h 2"/>
                  <a:gd name="T2" fmla="*/ 4 w 9"/>
                  <a:gd name="T3" fmla="*/ 0 h 2"/>
                  <a:gd name="T4" fmla="*/ 3 w 9"/>
                  <a:gd name="T5" fmla="*/ 0 h 2"/>
                  <a:gd name="T6" fmla="*/ 0 w 9"/>
                  <a:gd name="T7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9" h="2">
                    <a:moveTo>
                      <a:pt x="9" y="2"/>
                    </a:moveTo>
                    <a:lnTo>
                      <a:pt x="4" y="0"/>
                    </a:lnTo>
                    <a:lnTo>
                      <a:pt x="3" y="0"/>
                    </a:lnTo>
                    <a:lnTo>
                      <a:pt x="0" y="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38" name="Freeform 610">
                <a:extLst>
                  <a:ext uri="{FF2B5EF4-FFF2-40B4-BE49-F238E27FC236}">
                    <a16:creationId xmlns:a16="http://schemas.microsoft.com/office/drawing/2014/main" id="{C240726C-9A02-05FF-0915-C21B375C232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10013" y="3868738"/>
                <a:ext cx="7938" cy="58737"/>
              </a:xfrm>
              <a:custGeom>
                <a:avLst/>
                <a:gdLst>
                  <a:gd name="T0" fmla="*/ 5 w 5"/>
                  <a:gd name="T1" fmla="*/ 37 h 37"/>
                  <a:gd name="T2" fmla="*/ 4 w 5"/>
                  <a:gd name="T3" fmla="*/ 32 h 37"/>
                  <a:gd name="T4" fmla="*/ 3 w 5"/>
                  <a:gd name="T5" fmla="*/ 28 h 37"/>
                  <a:gd name="T6" fmla="*/ 1 w 5"/>
                  <a:gd name="T7" fmla="*/ 24 h 37"/>
                  <a:gd name="T8" fmla="*/ 0 w 5"/>
                  <a:gd name="T9" fmla="*/ 20 h 37"/>
                  <a:gd name="T10" fmla="*/ 3 w 5"/>
                  <a:gd name="T11" fmla="*/ 13 h 37"/>
                  <a:gd name="T12" fmla="*/ 3 w 5"/>
                  <a:gd name="T13" fmla="*/ 8 h 37"/>
                  <a:gd name="T14" fmla="*/ 3 w 5"/>
                  <a:gd name="T15" fmla="*/ 3 h 37"/>
                  <a:gd name="T16" fmla="*/ 1 w 5"/>
                  <a:gd name="T17" fmla="*/ 0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5" h="37">
                    <a:moveTo>
                      <a:pt x="5" y="37"/>
                    </a:moveTo>
                    <a:lnTo>
                      <a:pt x="4" y="32"/>
                    </a:lnTo>
                    <a:lnTo>
                      <a:pt x="3" y="28"/>
                    </a:lnTo>
                    <a:lnTo>
                      <a:pt x="1" y="24"/>
                    </a:lnTo>
                    <a:lnTo>
                      <a:pt x="0" y="20"/>
                    </a:lnTo>
                    <a:lnTo>
                      <a:pt x="3" y="13"/>
                    </a:lnTo>
                    <a:lnTo>
                      <a:pt x="3" y="8"/>
                    </a:lnTo>
                    <a:lnTo>
                      <a:pt x="3" y="3"/>
                    </a:lnTo>
                    <a:lnTo>
                      <a:pt x="1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39" name="Line 611">
                <a:extLst>
                  <a:ext uri="{FF2B5EF4-FFF2-40B4-BE49-F238E27FC236}">
                    <a16:creationId xmlns:a16="http://schemas.microsoft.com/office/drawing/2014/main" id="{C237ECFD-3DC7-6120-C37E-44B0D7ACE589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3917950" y="3927475"/>
                <a:ext cx="3175" cy="0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40" name="Freeform 612">
                <a:extLst>
                  <a:ext uri="{FF2B5EF4-FFF2-40B4-BE49-F238E27FC236}">
                    <a16:creationId xmlns:a16="http://schemas.microsoft.com/office/drawing/2014/main" id="{1D185AFF-957B-706F-7BFB-F599A8E5E06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21113" y="3908425"/>
                <a:ext cx="11113" cy="6350"/>
              </a:xfrm>
              <a:custGeom>
                <a:avLst/>
                <a:gdLst>
                  <a:gd name="T0" fmla="*/ 0 w 7"/>
                  <a:gd name="T1" fmla="*/ 0 h 4"/>
                  <a:gd name="T2" fmla="*/ 2 w 7"/>
                  <a:gd name="T3" fmla="*/ 2 h 4"/>
                  <a:gd name="T4" fmla="*/ 4 w 7"/>
                  <a:gd name="T5" fmla="*/ 3 h 4"/>
                  <a:gd name="T6" fmla="*/ 7 w 7"/>
                  <a:gd name="T7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7" h="4">
                    <a:moveTo>
                      <a:pt x="0" y="0"/>
                    </a:moveTo>
                    <a:lnTo>
                      <a:pt x="2" y="2"/>
                    </a:lnTo>
                    <a:lnTo>
                      <a:pt x="4" y="3"/>
                    </a:lnTo>
                    <a:lnTo>
                      <a:pt x="7" y="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41" name="Freeform 613">
                <a:extLst>
                  <a:ext uri="{FF2B5EF4-FFF2-40B4-BE49-F238E27FC236}">
                    <a16:creationId xmlns:a16="http://schemas.microsoft.com/office/drawing/2014/main" id="{F2A95276-19EB-1A33-E94A-066793E151F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27450" y="3884613"/>
                <a:ext cx="93663" cy="25400"/>
              </a:xfrm>
              <a:custGeom>
                <a:avLst/>
                <a:gdLst>
                  <a:gd name="T0" fmla="*/ 0 w 59"/>
                  <a:gd name="T1" fmla="*/ 0 h 16"/>
                  <a:gd name="T2" fmla="*/ 6 w 59"/>
                  <a:gd name="T3" fmla="*/ 2 h 16"/>
                  <a:gd name="T4" fmla="*/ 11 w 59"/>
                  <a:gd name="T5" fmla="*/ 4 h 16"/>
                  <a:gd name="T6" fmla="*/ 15 w 59"/>
                  <a:gd name="T7" fmla="*/ 5 h 16"/>
                  <a:gd name="T8" fmla="*/ 19 w 59"/>
                  <a:gd name="T9" fmla="*/ 9 h 16"/>
                  <a:gd name="T10" fmla="*/ 25 w 59"/>
                  <a:gd name="T11" fmla="*/ 12 h 16"/>
                  <a:gd name="T12" fmla="*/ 31 w 59"/>
                  <a:gd name="T13" fmla="*/ 13 h 16"/>
                  <a:gd name="T14" fmla="*/ 38 w 59"/>
                  <a:gd name="T15" fmla="*/ 11 h 16"/>
                  <a:gd name="T16" fmla="*/ 41 w 59"/>
                  <a:gd name="T17" fmla="*/ 11 h 16"/>
                  <a:gd name="T18" fmla="*/ 45 w 59"/>
                  <a:gd name="T19" fmla="*/ 12 h 16"/>
                  <a:gd name="T20" fmla="*/ 47 w 59"/>
                  <a:gd name="T21" fmla="*/ 14 h 16"/>
                  <a:gd name="T22" fmla="*/ 54 w 59"/>
                  <a:gd name="T23" fmla="*/ 16 h 16"/>
                  <a:gd name="T24" fmla="*/ 59 w 59"/>
                  <a:gd name="T25" fmla="*/ 15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59" h="16">
                    <a:moveTo>
                      <a:pt x="0" y="0"/>
                    </a:moveTo>
                    <a:lnTo>
                      <a:pt x="6" y="2"/>
                    </a:lnTo>
                    <a:lnTo>
                      <a:pt x="11" y="4"/>
                    </a:lnTo>
                    <a:lnTo>
                      <a:pt x="15" y="5"/>
                    </a:lnTo>
                    <a:lnTo>
                      <a:pt x="19" y="9"/>
                    </a:lnTo>
                    <a:lnTo>
                      <a:pt x="25" y="12"/>
                    </a:lnTo>
                    <a:lnTo>
                      <a:pt x="31" y="13"/>
                    </a:lnTo>
                    <a:lnTo>
                      <a:pt x="38" y="11"/>
                    </a:lnTo>
                    <a:lnTo>
                      <a:pt x="41" y="11"/>
                    </a:lnTo>
                    <a:lnTo>
                      <a:pt x="45" y="12"/>
                    </a:lnTo>
                    <a:lnTo>
                      <a:pt x="47" y="14"/>
                    </a:lnTo>
                    <a:lnTo>
                      <a:pt x="54" y="16"/>
                    </a:lnTo>
                    <a:lnTo>
                      <a:pt x="59" y="1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42" name="Freeform 614">
                <a:extLst>
                  <a:ext uri="{FF2B5EF4-FFF2-40B4-BE49-F238E27FC236}">
                    <a16:creationId xmlns:a16="http://schemas.microsoft.com/office/drawing/2014/main" id="{50BB9988-D012-8312-3BC6-91345F2895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32225" y="3911600"/>
                <a:ext cx="57150" cy="4762"/>
              </a:xfrm>
              <a:custGeom>
                <a:avLst/>
                <a:gdLst>
                  <a:gd name="T0" fmla="*/ 0 w 36"/>
                  <a:gd name="T1" fmla="*/ 2 h 3"/>
                  <a:gd name="T2" fmla="*/ 8 w 36"/>
                  <a:gd name="T3" fmla="*/ 3 h 3"/>
                  <a:gd name="T4" fmla="*/ 12 w 36"/>
                  <a:gd name="T5" fmla="*/ 2 h 3"/>
                  <a:gd name="T6" fmla="*/ 15 w 36"/>
                  <a:gd name="T7" fmla="*/ 3 h 3"/>
                  <a:gd name="T8" fmla="*/ 19 w 36"/>
                  <a:gd name="T9" fmla="*/ 1 h 3"/>
                  <a:gd name="T10" fmla="*/ 22 w 36"/>
                  <a:gd name="T11" fmla="*/ 2 h 3"/>
                  <a:gd name="T12" fmla="*/ 26 w 36"/>
                  <a:gd name="T13" fmla="*/ 0 h 3"/>
                  <a:gd name="T14" fmla="*/ 29 w 36"/>
                  <a:gd name="T15" fmla="*/ 1 h 3"/>
                  <a:gd name="T16" fmla="*/ 31 w 36"/>
                  <a:gd name="T17" fmla="*/ 1 h 3"/>
                  <a:gd name="T18" fmla="*/ 36 w 36"/>
                  <a:gd name="T19" fmla="*/ 3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36" h="3">
                    <a:moveTo>
                      <a:pt x="0" y="2"/>
                    </a:moveTo>
                    <a:lnTo>
                      <a:pt x="8" y="3"/>
                    </a:lnTo>
                    <a:lnTo>
                      <a:pt x="12" y="2"/>
                    </a:lnTo>
                    <a:lnTo>
                      <a:pt x="15" y="3"/>
                    </a:lnTo>
                    <a:lnTo>
                      <a:pt x="19" y="1"/>
                    </a:lnTo>
                    <a:lnTo>
                      <a:pt x="22" y="2"/>
                    </a:lnTo>
                    <a:lnTo>
                      <a:pt x="26" y="0"/>
                    </a:lnTo>
                    <a:lnTo>
                      <a:pt x="29" y="1"/>
                    </a:lnTo>
                    <a:lnTo>
                      <a:pt x="31" y="1"/>
                    </a:lnTo>
                    <a:lnTo>
                      <a:pt x="36" y="3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43" name="Freeform 615">
                <a:extLst>
                  <a:ext uri="{FF2B5EF4-FFF2-40B4-BE49-F238E27FC236}">
                    <a16:creationId xmlns:a16="http://schemas.microsoft.com/office/drawing/2014/main" id="{D65DD625-3E73-E929-AF4E-DBBFD6D1FDB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84650" y="3960813"/>
                <a:ext cx="4763" cy="14287"/>
              </a:xfrm>
              <a:custGeom>
                <a:avLst/>
                <a:gdLst>
                  <a:gd name="T0" fmla="*/ 3 w 3"/>
                  <a:gd name="T1" fmla="*/ 0 h 9"/>
                  <a:gd name="T2" fmla="*/ 1 w 3"/>
                  <a:gd name="T3" fmla="*/ 4 h 9"/>
                  <a:gd name="T4" fmla="*/ 0 w 3"/>
                  <a:gd name="T5" fmla="*/ 9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3" h="9">
                    <a:moveTo>
                      <a:pt x="3" y="0"/>
                    </a:moveTo>
                    <a:lnTo>
                      <a:pt x="1" y="4"/>
                    </a:lnTo>
                    <a:lnTo>
                      <a:pt x="0" y="9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44" name="Freeform 616">
                <a:extLst>
                  <a:ext uri="{FF2B5EF4-FFF2-40B4-BE49-F238E27FC236}">
                    <a16:creationId xmlns:a16="http://schemas.microsoft.com/office/drawing/2014/main" id="{EC362AFC-4303-9136-7730-7CA10A41A45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20963" y="3643313"/>
                <a:ext cx="66675" cy="20637"/>
              </a:xfrm>
              <a:custGeom>
                <a:avLst/>
                <a:gdLst>
                  <a:gd name="T0" fmla="*/ 0 w 42"/>
                  <a:gd name="T1" fmla="*/ 13 h 13"/>
                  <a:gd name="T2" fmla="*/ 1 w 42"/>
                  <a:gd name="T3" fmla="*/ 12 h 13"/>
                  <a:gd name="T4" fmla="*/ 7 w 42"/>
                  <a:gd name="T5" fmla="*/ 9 h 13"/>
                  <a:gd name="T6" fmla="*/ 13 w 42"/>
                  <a:gd name="T7" fmla="*/ 7 h 13"/>
                  <a:gd name="T8" fmla="*/ 14 w 42"/>
                  <a:gd name="T9" fmla="*/ 5 h 13"/>
                  <a:gd name="T10" fmla="*/ 15 w 42"/>
                  <a:gd name="T11" fmla="*/ 2 h 13"/>
                  <a:gd name="T12" fmla="*/ 17 w 42"/>
                  <a:gd name="T13" fmla="*/ 1 h 13"/>
                  <a:gd name="T14" fmla="*/ 23 w 42"/>
                  <a:gd name="T15" fmla="*/ 0 h 13"/>
                  <a:gd name="T16" fmla="*/ 27 w 42"/>
                  <a:gd name="T17" fmla="*/ 1 h 13"/>
                  <a:gd name="T18" fmla="*/ 41 w 42"/>
                  <a:gd name="T19" fmla="*/ 1 h 13"/>
                  <a:gd name="T20" fmla="*/ 42 w 42"/>
                  <a:gd name="T21" fmla="*/ 2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42" h="13">
                    <a:moveTo>
                      <a:pt x="0" y="13"/>
                    </a:moveTo>
                    <a:lnTo>
                      <a:pt x="1" y="12"/>
                    </a:lnTo>
                    <a:lnTo>
                      <a:pt x="7" y="9"/>
                    </a:lnTo>
                    <a:lnTo>
                      <a:pt x="13" y="7"/>
                    </a:lnTo>
                    <a:lnTo>
                      <a:pt x="14" y="5"/>
                    </a:lnTo>
                    <a:lnTo>
                      <a:pt x="15" y="2"/>
                    </a:lnTo>
                    <a:lnTo>
                      <a:pt x="17" y="1"/>
                    </a:lnTo>
                    <a:lnTo>
                      <a:pt x="23" y="0"/>
                    </a:lnTo>
                    <a:lnTo>
                      <a:pt x="27" y="1"/>
                    </a:lnTo>
                    <a:lnTo>
                      <a:pt x="41" y="1"/>
                    </a:lnTo>
                    <a:lnTo>
                      <a:pt x="42" y="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45" name="Line 617">
                <a:extLst>
                  <a:ext uri="{FF2B5EF4-FFF2-40B4-BE49-F238E27FC236}">
                    <a16:creationId xmlns:a16="http://schemas.microsoft.com/office/drawing/2014/main" id="{64E6822B-E437-F8B9-09DE-978165A81EA9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2613025" y="3663950"/>
                <a:ext cx="7938" cy="0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46" name="Freeform 618">
                <a:extLst>
                  <a:ext uri="{FF2B5EF4-FFF2-40B4-BE49-F238E27FC236}">
                    <a16:creationId xmlns:a16="http://schemas.microsoft.com/office/drawing/2014/main" id="{BBACB7D1-1E9B-2030-E81B-21DE43A3491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443163" y="3643313"/>
                <a:ext cx="12700" cy="7937"/>
              </a:xfrm>
              <a:custGeom>
                <a:avLst/>
                <a:gdLst>
                  <a:gd name="T0" fmla="*/ 8 w 8"/>
                  <a:gd name="T1" fmla="*/ 5 h 5"/>
                  <a:gd name="T2" fmla="*/ 6 w 8"/>
                  <a:gd name="T3" fmla="*/ 3 h 5"/>
                  <a:gd name="T4" fmla="*/ 0 w 8"/>
                  <a:gd name="T5" fmla="*/ 0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8" h="5">
                    <a:moveTo>
                      <a:pt x="8" y="5"/>
                    </a:moveTo>
                    <a:lnTo>
                      <a:pt x="6" y="3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47" name="Line 619">
                <a:extLst>
                  <a:ext uri="{FF2B5EF4-FFF2-40B4-BE49-F238E27FC236}">
                    <a16:creationId xmlns:a16="http://schemas.microsoft.com/office/drawing/2014/main" id="{B43A16E7-2174-048F-5561-85968037269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4456113" y="4049713"/>
                <a:ext cx="3175" cy="1587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48" name="Freeform 620">
                <a:extLst>
                  <a:ext uri="{FF2B5EF4-FFF2-40B4-BE49-F238E27FC236}">
                    <a16:creationId xmlns:a16="http://schemas.microsoft.com/office/drawing/2014/main" id="{F2D0D447-2CC1-663B-662F-0ACC7CDB466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81450" y="3978275"/>
                <a:ext cx="6350" cy="19050"/>
              </a:xfrm>
              <a:custGeom>
                <a:avLst/>
                <a:gdLst>
                  <a:gd name="T0" fmla="*/ 4 w 4"/>
                  <a:gd name="T1" fmla="*/ 12 h 12"/>
                  <a:gd name="T2" fmla="*/ 4 w 4"/>
                  <a:gd name="T3" fmla="*/ 11 h 12"/>
                  <a:gd name="T4" fmla="*/ 2 w 4"/>
                  <a:gd name="T5" fmla="*/ 5 h 12"/>
                  <a:gd name="T6" fmla="*/ 1 w 4"/>
                  <a:gd name="T7" fmla="*/ 3 h 12"/>
                  <a:gd name="T8" fmla="*/ 0 w 4"/>
                  <a:gd name="T9" fmla="*/ 0 h 1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4" h="12">
                    <a:moveTo>
                      <a:pt x="4" y="12"/>
                    </a:moveTo>
                    <a:lnTo>
                      <a:pt x="4" y="11"/>
                    </a:lnTo>
                    <a:lnTo>
                      <a:pt x="2" y="5"/>
                    </a:lnTo>
                    <a:lnTo>
                      <a:pt x="1" y="3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49" name="Freeform 621">
                <a:extLst>
                  <a:ext uri="{FF2B5EF4-FFF2-40B4-BE49-F238E27FC236}">
                    <a16:creationId xmlns:a16="http://schemas.microsoft.com/office/drawing/2014/main" id="{C4B0E663-AD47-E731-D763-5D932E5DEE8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98863" y="3886200"/>
                <a:ext cx="14288" cy="47625"/>
              </a:xfrm>
              <a:custGeom>
                <a:avLst/>
                <a:gdLst>
                  <a:gd name="T0" fmla="*/ 0 w 9"/>
                  <a:gd name="T1" fmla="*/ 0 h 30"/>
                  <a:gd name="T2" fmla="*/ 0 w 9"/>
                  <a:gd name="T3" fmla="*/ 0 h 30"/>
                  <a:gd name="T4" fmla="*/ 1 w 9"/>
                  <a:gd name="T5" fmla="*/ 8 h 30"/>
                  <a:gd name="T6" fmla="*/ 1 w 9"/>
                  <a:gd name="T7" fmla="*/ 13 h 30"/>
                  <a:gd name="T8" fmla="*/ 3 w 9"/>
                  <a:gd name="T9" fmla="*/ 16 h 30"/>
                  <a:gd name="T10" fmla="*/ 9 w 9"/>
                  <a:gd name="T11" fmla="*/ 23 h 30"/>
                  <a:gd name="T12" fmla="*/ 9 w 9"/>
                  <a:gd name="T13" fmla="*/ 26 h 30"/>
                  <a:gd name="T14" fmla="*/ 8 w 9"/>
                  <a:gd name="T15" fmla="*/ 27 h 30"/>
                  <a:gd name="T16" fmla="*/ 6 w 9"/>
                  <a:gd name="T17" fmla="*/ 30 h 3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9" h="30">
                    <a:moveTo>
                      <a:pt x="0" y="0"/>
                    </a:moveTo>
                    <a:lnTo>
                      <a:pt x="0" y="0"/>
                    </a:lnTo>
                    <a:lnTo>
                      <a:pt x="1" y="8"/>
                    </a:lnTo>
                    <a:lnTo>
                      <a:pt x="1" y="13"/>
                    </a:lnTo>
                    <a:lnTo>
                      <a:pt x="3" y="16"/>
                    </a:lnTo>
                    <a:lnTo>
                      <a:pt x="9" y="23"/>
                    </a:lnTo>
                    <a:lnTo>
                      <a:pt x="9" y="26"/>
                    </a:lnTo>
                    <a:lnTo>
                      <a:pt x="8" y="27"/>
                    </a:lnTo>
                    <a:lnTo>
                      <a:pt x="6" y="3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50" name="Freeform 622">
                <a:extLst>
                  <a:ext uri="{FF2B5EF4-FFF2-40B4-BE49-F238E27FC236}">
                    <a16:creationId xmlns:a16="http://schemas.microsoft.com/office/drawing/2014/main" id="{9D744095-9151-719C-C168-86AE9C333A1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86163" y="3933825"/>
                <a:ext cx="22225" cy="12700"/>
              </a:xfrm>
              <a:custGeom>
                <a:avLst/>
                <a:gdLst>
                  <a:gd name="T0" fmla="*/ 14 w 14"/>
                  <a:gd name="T1" fmla="*/ 0 h 8"/>
                  <a:gd name="T2" fmla="*/ 12 w 14"/>
                  <a:gd name="T3" fmla="*/ 1 h 8"/>
                  <a:gd name="T4" fmla="*/ 8 w 14"/>
                  <a:gd name="T5" fmla="*/ 5 h 8"/>
                  <a:gd name="T6" fmla="*/ 4 w 14"/>
                  <a:gd name="T7" fmla="*/ 6 h 8"/>
                  <a:gd name="T8" fmla="*/ 2 w 14"/>
                  <a:gd name="T9" fmla="*/ 6 h 8"/>
                  <a:gd name="T10" fmla="*/ 0 w 14"/>
                  <a:gd name="T11" fmla="*/ 8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</a:cxnLst>
                <a:rect l="0" t="0" r="r" b="b"/>
                <a:pathLst>
                  <a:path w="14" h="8">
                    <a:moveTo>
                      <a:pt x="14" y="0"/>
                    </a:moveTo>
                    <a:lnTo>
                      <a:pt x="12" y="1"/>
                    </a:lnTo>
                    <a:lnTo>
                      <a:pt x="8" y="5"/>
                    </a:lnTo>
                    <a:lnTo>
                      <a:pt x="4" y="6"/>
                    </a:lnTo>
                    <a:lnTo>
                      <a:pt x="2" y="6"/>
                    </a:lnTo>
                    <a:lnTo>
                      <a:pt x="0" y="8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51" name="Line 623">
                <a:extLst>
                  <a:ext uri="{FF2B5EF4-FFF2-40B4-BE49-F238E27FC236}">
                    <a16:creationId xmlns:a16="http://schemas.microsoft.com/office/drawing/2014/main" id="{FB4BFD80-97CE-D6A0-8055-3B50F19B66E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3579813" y="3946525"/>
                <a:ext cx="6350" cy="1587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52" name="Freeform 624">
                <a:extLst>
                  <a:ext uri="{FF2B5EF4-FFF2-40B4-BE49-F238E27FC236}">
                    <a16:creationId xmlns:a16="http://schemas.microsoft.com/office/drawing/2014/main" id="{CB718EBE-A508-F581-0597-BDF8323BF65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32213" y="3959225"/>
                <a:ext cx="98425" cy="25400"/>
              </a:xfrm>
              <a:custGeom>
                <a:avLst/>
                <a:gdLst>
                  <a:gd name="T0" fmla="*/ 0 w 62"/>
                  <a:gd name="T1" fmla="*/ 16 h 16"/>
                  <a:gd name="T2" fmla="*/ 7 w 62"/>
                  <a:gd name="T3" fmla="*/ 14 h 16"/>
                  <a:gd name="T4" fmla="*/ 11 w 62"/>
                  <a:gd name="T5" fmla="*/ 15 h 16"/>
                  <a:gd name="T6" fmla="*/ 15 w 62"/>
                  <a:gd name="T7" fmla="*/ 15 h 16"/>
                  <a:gd name="T8" fmla="*/ 21 w 62"/>
                  <a:gd name="T9" fmla="*/ 12 h 16"/>
                  <a:gd name="T10" fmla="*/ 25 w 62"/>
                  <a:gd name="T11" fmla="*/ 9 h 16"/>
                  <a:gd name="T12" fmla="*/ 27 w 62"/>
                  <a:gd name="T13" fmla="*/ 8 h 16"/>
                  <a:gd name="T14" fmla="*/ 32 w 62"/>
                  <a:gd name="T15" fmla="*/ 7 h 16"/>
                  <a:gd name="T16" fmla="*/ 39 w 62"/>
                  <a:gd name="T17" fmla="*/ 8 h 16"/>
                  <a:gd name="T18" fmla="*/ 43 w 62"/>
                  <a:gd name="T19" fmla="*/ 7 h 16"/>
                  <a:gd name="T20" fmla="*/ 51 w 62"/>
                  <a:gd name="T21" fmla="*/ 5 h 16"/>
                  <a:gd name="T22" fmla="*/ 59 w 62"/>
                  <a:gd name="T23" fmla="*/ 2 h 16"/>
                  <a:gd name="T24" fmla="*/ 62 w 62"/>
                  <a:gd name="T25" fmla="*/ 0 h 1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62" h="16">
                    <a:moveTo>
                      <a:pt x="0" y="16"/>
                    </a:moveTo>
                    <a:lnTo>
                      <a:pt x="7" y="14"/>
                    </a:lnTo>
                    <a:lnTo>
                      <a:pt x="11" y="15"/>
                    </a:lnTo>
                    <a:lnTo>
                      <a:pt x="15" y="15"/>
                    </a:lnTo>
                    <a:lnTo>
                      <a:pt x="21" y="12"/>
                    </a:lnTo>
                    <a:lnTo>
                      <a:pt x="25" y="9"/>
                    </a:lnTo>
                    <a:lnTo>
                      <a:pt x="27" y="8"/>
                    </a:lnTo>
                    <a:lnTo>
                      <a:pt x="32" y="7"/>
                    </a:lnTo>
                    <a:lnTo>
                      <a:pt x="39" y="8"/>
                    </a:lnTo>
                    <a:lnTo>
                      <a:pt x="43" y="7"/>
                    </a:lnTo>
                    <a:lnTo>
                      <a:pt x="51" y="5"/>
                    </a:lnTo>
                    <a:lnTo>
                      <a:pt x="59" y="2"/>
                    </a:lnTo>
                    <a:lnTo>
                      <a:pt x="62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53" name="Freeform 625">
                <a:extLst>
                  <a:ext uri="{FF2B5EF4-FFF2-40B4-BE49-F238E27FC236}">
                    <a16:creationId xmlns:a16="http://schemas.microsoft.com/office/drawing/2014/main" id="{4E90E163-9DE5-08DF-CC15-62CE190288B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616200" y="3743325"/>
                <a:ext cx="9525" cy="6350"/>
              </a:xfrm>
              <a:custGeom>
                <a:avLst/>
                <a:gdLst>
                  <a:gd name="T0" fmla="*/ 6 w 6"/>
                  <a:gd name="T1" fmla="*/ 0 h 4"/>
                  <a:gd name="T2" fmla="*/ 5 w 6"/>
                  <a:gd name="T3" fmla="*/ 2 h 4"/>
                  <a:gd name="T4" fmla="*/ 0 w 6"/>
                  <a:gd name="T5" fmla="*/ 4 h 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6" h="4">
                    <a:moveTo>
                      <a:pt x="6" y="0"/>
                    </a:moveTo>
                    <a:lnTo>
                      <a:pt x="5" y="2"/>
                    </a:lnTo>
                    <a:lnTo>
                      <a:pt x="0" y="4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54" name="Freeform 626">
                <a:extLst>
                  <a:ext uri="{FF2B5EF4-FFF2-40B4-BE49-F238E27FC236}">
                    <a16:creationId xmlns:a16="http://schemas.microsoft.com/office/drawing/2014/main" id="{64D0436A-16CE-2594-61A7-D42611EFA12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19513" y="3984625"/>
                <a:ext cx="12700" cy="15875"/>
              </a:xfrm>
              <a:custGeom>
                <a:avLst/>
                <a:gdLst>
                  <a:gd name="T0" fmla="*/ 0 w 8"/>
                  <a:gd name="T1" fmla="*/ 10 h 10"/>
                  <a:gd name="T2" fmla="*/ 5 w 8"/>
                  <a:gd name="T3" fmla="*/ 8 h 10"/>
                  <a:gd name="T4" fmla="*/ 6 w 8"/>
                  <a:gd name="T5" fmla="*/ 1 h 10"/>
                  <a:gd name="T6" fmla="*/ 8 w 8"/>
                  <a:gd name="T7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8" h="10">
                    <a:moveTo>
                      <a:pt x="0" y="10"/>
                    </a:moveTo>
                    <a:lnTo>
                      <a:pt x="5" y="8"/>
                    </a:lnTo>
                    <a:lnTo>
                      <a:pt x="6" y="1"/>
                    </a:lnTo>
                    <a:lnTo>
                      <a:pt x="8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55" name="Freeform 627">
                <a:extLst>
                  <a:ext uri="{FF2B5EF4-FFF2-40B4-BE49-F238E27FC236}">
                    <a16:creationId xmlns:a16="http://schemas.microsoft.com/office/drawing/2014/main" id="{8B8DF34B-04A4-42EF-1116-688382215DF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802063" y="4011613"/>
                <a:ext cx="7938" cy="7937"/>
              </a:xfrm>
              <a:custGeom>
                <a:avLst/>
                <a:gdLst>
                  <a:gd name="T0" fmla="*/ 5 w 5"/>
                  <a:gd name="T1" fmla="*/ 5 h 5"/>
                  <a:gd name="T2" fmla="*/ 4 w 5"/>
                  <a:gd name="T3" fmla="*/ 4 h 5"/>
                  <a:gd name="T4" fmla="*/ 1 w 5"/>
                  <a:gd name="T5" fmla="*/ 3 h 5"/>
                  <a:gd name="T6" fmla="*/ 0 w 5"/>
                  <a:gd name="T7" fmla="*/ 0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5" h="5">
                    <a:moveTo>
                      <a:pt x="5" y="5"/>
                    </a:moveTo>
                    <a:lnTo>
                      <a:pt x="4" y="4"/>
                    </a:lnTo>
                    <a:lnTo>
                      <a:pt x="1" y="3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56" name="Freeform 628">
                <a:extLst>
                  <a:ext uri="{FF2B5EF4-FFF2-40B4-BE49-F238E27FC236}">
                    <a16:creationId xmlns:a16="http://schemas.microsoft.com/office/drawing/2014/main" id="{B52F7B2D-AA8F-4EA7-03AD-807DFED3F64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75100" y="3997325"/>
                <a:ext cx="12700" cy="61912"/>
              </a:xfrm>
              <a:custGeom>
                <a:avLst/>
                <a:gdLst>
                  <a:gd name="T0" fmla="*/ 4 w 8"/>
                  <a:gd name="T1" fmla="*/ 39 h 39"/>
                  <a:gd name="T2" fmla="*/ 3 w 8"/>
                  <a:gd name="T3" fmla="*/ 37 h 39"/>
                  <a:gd name="T4" fmla="*/ 2 w 8"/>
                  <a:gd name="T5" fmla="*/ 35 h 39"/>
                  <a:gd name="T6" fmla="*/ 0 w 8"/>
                  <a:gd name="T7" fmla="*/ 31 h 39"/>
                  <a:gd name="T8" fmla="*/ 0 w 8"/>
                  <a:gd name="T9" fmla="*/ 27 h 39"/>
                  <a:gd name="T10" fmla="*/ 1 w 8"/>
                  <a:gd name="T11" fmla="*/ 21 h 39"/>
                  <a:gd name="T12" fmla="*/ 3 w 8"/>
                  <a:gd name="T13" fmla="*/ 12 h 39"/>
                  <a:gd name="T14" fmla="*/ 5 w 8"/>
                  <a:gd name="T15" fmla="*/ 5 h 39"/>
                  <a:gd name="T16" fmla="*/ 6 w 8"/>
                  <a:gd name="T17" fmla="*/ 2 h 39"/>
                  <a:gd name="T18" fmla="*/ 8 w 8"/>
                  <a:gd name="T19" fmla="*/ 0 h 3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8" h="39">
                    <a:moveTo>
                      <a:pt x="4" y="39"/>
                    </a:moveTo>
                    <a:lnTo>
                      <a:pt x="3" y="37"/>
                    </a:lnTo>
                    <a:lnTo>
                      <a:pt x="2" y="35"/>
                    </a:lnTo>
                    <a:lnTo>
                      <a:pt x="0" y="31"/>
                    </a:lnTo>
                    <a:lnTo>
                      <a:pt x="0" y="27"/>
                    </a:lnTo>
                    <a:lnTo>
                      <a:pt x="1" y="21"/>
                    </a:lnTo>
                    <a:lnTo>
                      <a:pt x="3" y="12"/>
                    </a:lnTo>
                    <a:lnTo>
                      <a:pt x="5" y="5"/>
                    </a:lnTo>
                    <a:lnTo>
                      <a:pt x="6" y="2"/>
                    </a:lnTo>
                    <a:lnTo>
                      <a:pt x="8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57" name="Line 629">
                <a:extLst>
                  <a:ext uri="{FF2B5EF4-FFF2-40B4-BE49-F238E27FC236}">
                    <a16:creationId xmlns:a16="http://schemas.microsoft.com/office/drawing/2014/main" id="{B4E8E808-E7FA-19CE-670B-25C691356AE9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3979863" y="4059238"/>
                <a:ext cx="1588" cy="7937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58" name="Freeform 630">
                <a:extLst>
                  <a:ext uri="{FF2B5EF4-FFF2-40B4-BE49-F238E27FC236}">
                    <a16:creationId xmlns:a16="http://schemas.microsoft.com/office/drawing/2014/main" id="{D88B7845-70C9-8A4A-F214-47F90C45C4AD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19538" y="3927475"/>
                <a:ext cx="60325" cy="139700"/>
              </a:xfrm>
              <a:custGeom>
                <a:avLst/>
                <a:gdLst>
                  <a:gd name="T0" fmla="*/ 1 w 38"/>
                  <a:gd name="T1" fmla="*/ 0 h 88"/>
                  <a:gd name="T2" fmla="*/ 1 w 38"/>
                  <a:gd name="T3" fmla="*/ 2 h 88"/>
                  <a:gd name="T4" fmla="*/ 0 w 38"/>
                  <a:gd name="T5" fmla="*/ 9 h 88"/>
                  <a:gd name="T6" fmla="*/ 6 w 38"/>
                  <a:gd name="T7" fmla="*/ 17 h 88"/>
                  <a:gd name="T8" fmla="*/ 7 w 38"/>
                  <a:gd name="T9" fmla="*/ 21 h 88"/>
                  <a:gd name="T10" fmla="*/ 7 w 38"/>
                  <a:gd name="T11" fmla="*/ 26 h 88"/>
                  <a:gd name="T12" fmla="*/ 6 w 38"/>
                  <a:gd name="T13" fmla="*/ 35 h 88"/>
                  <a:gd name="T14" fmla="*/ 7 w 38"/>
                  <a:gd name="T15" fmla="*/ 40 h 88"/>
                  <a:gd name="T16" fmla="*/ 11 w 38"/>
                  <a:gd name="T17" fmla="*/ 47 h 88"/>
                  <a:gd name="T18" fmla="*/ 13 w 38"/>
                  <a:gd name="T19" fmla="*/ 49 h 88"/>
                  <a:gd name="T20" fmla="*/ 16 w 38"/>
                  <a:gd name="T21" fmla="*/ 55 h 88"/>
                  <a:gd name="T22" fmla="*/ 18 w 38"/>
                  <a:gd name="T23" fmla="*/ 58 h 88"/>
                  <a:gd name="T24" fmla="*/ 24 w 38"/>
                  <a:gd name="T25" fmla="*/ 62 h 88"/>
                  <a:gd name="T26" fmla="*/ 26 w 38"/>
                  <a:gd name="T27" fmla="*/ 65 h 88"/>
                  <a:gd name="T28" fmla="*/ 28 w 38"/>
                  <a:gd name="T29" fmla="*/ 68 h 88"/>
                  <a:gd name="T30" fmla="*/ 31 w 38"/>
                  <a:gd name="T31" fmla="*/ 74 h 88"/>
                  <a:gd name="T32" fmla="*/ 35 w 38"/>
                  <a:gd name="T33" fmla="*/ 80 h 88"/>
                  <a:gd name="T34" fmla="*/ 35 w 38"/>
                  <a:gd name="T35" fmla="*/ 83 h 88"/>
                  <a:gd name="T36" fmla="*/ 36 w 38"/>
                  <a:gd name="T37" fmla="*/ 85 h 88"/>
                  <a:gd name="T38" fmla="*/ 38 w 38"/>
                  <a:gd name="T39" fmla="*/ 88 h 8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</a:cxnLst>
                <a:rect l="0" t="0" r="r" b="b"/>
                <a:pathLst>
                  <a:path w="38" h="88">
                    <a:moveTo>
                      <a:pt x="1" y="0"/>
                    </a:moveTo>
                    <a:lnTo>
                      <a:pt x="1" y="2"/>
                    </a:lnTo>
                    <a:lnTo>
                      <a:pt x="0" y="9"/>
                    </a:lnTo>
                    <a:lnTo>
                      <a:pt x="6" y="17"/>
                    </a:lnTo>
                    <a:lnTo>
                      <a:pt x="7" y="21"/>
                    </a:lnTo>
                    <a:lnTo>
                      <a:pt x="7" y="26"/>
                    </a:lnTo>
                    <a:lnTo>
                      <a:pt x="6" y="35"/>
                    </a:lnTo>
                    <a:lnTo>
                      <a:pt x="7" y="40"/>
                    </a:lnTo>
                    <a:lnTo>
                      <a:pt x="11" y="47"/>
                    </a:lnTo>
                    <a:lnTo>
                      <a:pt x="13" y="49"/>
                    </a:lnTo>
                    <a:lnTo>
                      <a:pt x="16" y="55"/>
                    </a:lnTo>
                    <a:lnTo>
                      <a:pt x="18" y="58"/>
                    </a:lnTo>
                    <a:lnTo>
                      <a:pt x="24" y="62"/>
                    </a:lnTo>
                    <a:lnTo>
                      <a:pt x="26" y="65"/>
                    </a:lnTo>
                    <a:lnTo>
                      <a:pt x="28" y="68"/>
                    </a:lnTo>
                    <a:lnTo>
                      <a:pt x="31" y="74"/>
                    </a:lnTo>
                    <a:lnTo>
                      <a:pt x="35" y="80"/>
                    </a:lnTo>
                    <a:lnTo>
                      <a:pt x="35" y="83"/>
                    </a:lnTo>
                    <a:lnTo>
                      <a:pt x="36" y="85"/>
                    </a:lnTo>
                    <a:lnTo>
                      <a:pt x="38" y="88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59" name="Line 631">
                <a:extLst>
                  <a:ext uri="{FF2B5EF4-FFF2-40B4-BE49-F238E27FC236}">
                    <a16:creationId xmlns:a16="http://schemas.microsoft.com/office/drawing/2014/main" id="{65D5F9BB-FA92-0246-65AF-2C9741325044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3975100" y="4067175"/>
                <a:ext cx="4763" cy="0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60" name="Freeform 632">
                <a:extLst>
                  <a:ext uri="{FF2B5EF4-FFF2-40B4-BE49-F238E27FC236}">
                    <a16:creationId xmlns:a16="http://schemas.microsoft.com/office/drawing/2014/main" id="{CBDCC46B-EC8A-5014-BF41-46F3584A0DE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681413" y="4000500"/>
                <a:ext cx="38100" cy="23812"/>
              </a:xfrm>
              <a:custGeom>
                <a:avLst/>
                <a:gdLst>
                  <a:gd name="T0" fmla="*/ 24 w 24"/>
                  <a:gd name="T1" fmla="*/ 0 h 15"/>
                  <a:gd name="T2" fmla="*/ 22 w 24"/>
                  <a:gd name="T3" fmla="*/ 2 h 15"/>
                  <a:gd name="T4" fmla="*/ 18 w 24"/>
                  <a:gd name="T5" fmla="*/ 9 h 15"/>
                  <a:gd name="T6" fmla="*/ 16 w 24"/>
                  <a:gd name="T7" fmla="*/ 10 h 15"/>
                  <a:gd name="T8" fmla="*/ 14 w 24"/>
                  <a:gd name="T9" fmla="*/ 13 h 15"/>
                  <a:gd name="T10" fmla="*/ 10 w 24"/>
                  <a:gd name="T11" fmla="*/ 14 h 15"/>
                  <a:gd name="T12" fmla="*/ 6 w 24"/>
                  <a:gd name="T13" fmla="*/ 14 h 15"/>
                  <a:gd name="T14" fmla="*/ 3 w 24"/>
                  <a:gd name="T15" fmla="*/ 15 h 15"/>
                  <a:gd name="T16" fmla="*/ 0 w 24"/>
                  <a:gd name="T17" fmla="*/ 15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24" h="15">
                    <a:moveTo>
                      <a:pt x="24" y="0"/>
                    </a:moveTo>
                    <a:lnTo>
                      <a:pt x="22" y="2"/>
                    </a:lnTo>
                    <a:lnTo>
                      <a:pt x="18" y="9"/>
                    </a:lnTo>
                    <a:lnTo>
                      <a:pt x="16" y="10"/>
                    </a:lnTo>
                    <a:lnTo>
                      <a:pt x="14" y="13"/>
                    </a:lnTo>
                    <a:lnTo>
                      <a:pt x="10" y="14"/>
                    </a:lnTo>
                    <a:lnTo>
                      <a:pt x="6" y="14"/>
                    </a:lnTo>
                    <a:lnTo>
                      <a:pt x="3" y="15"/>
                    </a:lnTo>
                    <a:lnTo>
                      <a:pt x="0" y="1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61" name="Freeform 633">
                <a:extLst>
                  <a:ext uri="{FF2B5EF4-FFF2-40B4-BE49-F238E27FC236}">
                    <a16:creationId xmlns:a16="http://schemas.microsoft.com/office/drawing/2014/main" id="{904FFE2B-1A10-8B46-4BDF-15F8648725F5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63938" y="3948113"/>
                <a:ext cx="15875" cy="58737"/>
              </a:xfrm>
              <a:custGeom>
                <a:avLst/>
                <a:gdLst>
                  <a:gd name="T0" fmla="*/ 10 w 10"/>
                  <a:gd name="T1" fmla="*/ 0 h 37"/>
                  <a:gd name="T2" fmla="*/ 9 w 10"/>
                  <a:gd name="T3" fmla="*/ 1 h 37"/>
                  <a:gd name="T4" fmla="*/ 3 w 10"/>
                  <a:gd name="T5" fmla="*/ 5 h 37"/>
                  <a:gd name="T6" fmla="*/ 1 w 10"/>
                  <a:gd name="T7" fmla="*/ 6 h 37"/>
                  <a:gd name="T8" fmla="*/ 0 w 10"/>
                  <a:gd name="T9" fmla="*/ 10 h 37"/>
                  <a:gd name="T10" fmla="*/ 3 w 10"/>
                  <a:gd name="T11" fmla="*/ 15 h 37"/>
                  <a:gd name="T12" fmla="*/ 2 w 10"/>
                  <a:gd name="T13" fmla="*/ 17 h 37"/>
                  <a:gd name="T14" fmla="*/ 3 w 10"/>
                  <a:gd name="T15" fmla="*/ 28 h 37"/>
                  <a:gd name="T16" fmla="*/ 4 w 10"/>
                  <a:gd name="T17" fmla="*/ 34 h 37"/>
                  <a:gd name="T18" fmla="*/ 6 w 10"/>
                  <a:gd name="T19" fmla="*/ 37 h 3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</a:cxnLst>
                <a:rect l="0" t="0" r="r" b="b"/>
                <a:pathLst>
                  <a:path w="10" h="37">
                    <a:moveTo>
                      <a:pt x="10" y="0"/>
                    </a:moveTo>
                    <a:lnTo>
                      <a:pt x="9" y="1"/>
                    </a:lnTo>
                    <a:lnTo>
                      <a:pt x="3" y="5"/>
                    </a:lnTo>
                    <a:lnTo>
                      <a:pt x="1" y="6"/>
                    </a:lnTo>
                    <a:lnTo>
                      <a:pt x="0" y="10"/>
                    </a:lnTo>
                    <a:lnTo>
                      <a:pt x="3" y="15"/>
                    </a:lnTo>
                    <a:lnTo>
                      <a:pt x="2" y="17"/>
                    </a:lnTo>
                    <a:lnTo>
                      <a:pt x="3" y="28"/>
                    </a:lnTo>
                    <a:lnTo>
                      <a:pt x="4" y="34"/>
                    </a:lnTo>
                    <a:lnTo>
                      <a:pt x="6" y="3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62" name="Freeform 634">
                <a:extLst>
                  <a:ext uri="{FF2B5EF4-FFF2-40B4-BE49-F238E27FC236}">
                    <a16:creationId xmlns:a16="http://schemas.microsoft.com/office/drawing/2014/main" id="{089F578B-A38C-55EC-7832-D234ABC030A3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267075" y="3932238"/>
                <a:ext cx="12700" cy="15875"/>
              </a:xfrm>
              <a:custGeom>
                <a:avLst/>
                <a:gdLst>
                  <a:gd name="T0" fmla="*/ 0 w 8"/>
                  <a:gd name="T1" fmla="*/ 10 h 10"/>
                  <a:gd name="T2" fmla="*/ 6 w 8"/>
                  <a:gd name="T3" fmla="*/ 3 h 10"/>
                  <a:gd name="T4" fmla="*/ 8 w 8"/>
                  <a:gd name="T5" fmla="*/ 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8" h="10">
                    <a:moveTo>
                      <a:pt x="0" y="10"/>
                    </a:moveTo>
                    <a:lnTo>
                      <a:pt x="6" y="3"/>
                    </a:lnTo>
                    <a:lnTo>
                      <a:pt x="8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63" name="Freeform 635">
                <a:extLst>
                  <a:ext uri="{FF2B5EF4-FFF2-40B4-BE49-F238E27FC236}">
                    <a16:creationId xmlns:a16="http://schemas.microsoft.com/office/drawing/2014/main" id="{1BAC2D77-A299-A0D7-135F-D3D7C3E0DA3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78300" y="4098925"/>
                <a:ext cx="4763" cy="28575"/>
              </a:xfrm>
              <a:custGeom>
                <a:avLst/>
                <a:gdLst>
                  <a:gd name="T0" fmla="*/ 3 w 3"/>
                  <a:gd name="T1" fmla="*/ 0 h 18"/>
                  <a:gd name="T2" fmla="*/ 1 w 3"/>
                  <a:gd name="T3" fmla="*/ 3 h 18"/>
                  <a:gd name="T4" fmla="*/ 1 w 3"/>
                  <a:gd name="T5" fmla="*/ 7 h 18"/>
                  <a:gd name="T6" fmla="*/ 1 w 3"/>
                  <a:gd name="T7" fmla="*/ 15 h 18"/>
                  <a:gd name="T8" fmla="*/ 0 w 3"/>
                  <a:gd name="T9" fmla="*/ 18 h 1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3" h="18">
                    <a:moveTo>
                      <a:pt x="3" y="0"/>
                    </a:moveTo>
                    <a:lnTo>
                      <a:pt x="1" y="3"/>
                    </a:lnTo>
                    <a:lnTo>
                      <a:pt x="1" y="7"/>
                    </a:lnTo>
                    <a:lnTo>
                      <a:pt x="1" y="15"/>
                    </a:lnTo>
                    <a:lnTo>
                      <a:pt x="0" y="18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64" name="Freeform 636">
                <a:extLst>
                  <a:ext uri="{FF2B5EF4-FFF2-40B4-BE49-F238E27FC236}">
                    <a16:creationId xmlns:a16="http://schemas.microsoft.com/office/drawing/2014/main" id="{E6F8B807-4C6A-06EB-5329-3C50000C6CC2}"/>
                  </a:ext>
                </a:extLst>
              </p:cNvPr>
              <p:cNvSpPr>
                <a:spLocks noEditPoints="1"/>
              </p:cNvSpPr>
              <p:nvPr/>
            </p:nvSpPr>
            <p:spPr bwMode="auto">
              <a:xfrm>
                <a:off x="3267075" y="3946525"/>
                <a:ext cx="100013" cy="26987"/>
              </a:xfrm>
              <a:custGeom>
                <a:avLst/>
                <a:gdLst>
                  <a:gd name="T0" fmla="*/ 63 w 63"/>
                  <a:gd name="T1" fmla="*/ 0 h 17"/>
                  <a:gd name="T2" fmla="*/ 60 w 63"/>
                  <a:gd name="T3" fmla="*/ 3 h 17"/>
                  <a:gd name="T4" fmla="*/ 57 w 63"/>
                  <a:gd name="T5" fmla="*/ 5 h 17"/>
                  <a:gd name="T6" fmla="*/ 53 w 63"/>
                  <a:gd name="T7" fmla="*/ 5 h 17"/>
                  <a:gd name="T8" fmla="*/ 49 w 63"/>
                  <a:gd name="T9" fmla="*/ 7 h 17"/>
                  <a:gd name="T10" fmla="*/ 47 w 63"/>
                  <a:gd name="T11" fmla="*/ 7 h 17"/>
                  <a:gd name="T12" fmla="*/ 44 w 63"/>
                  <a:gd name="T13" fmla="*/ 7 h 17"/>
                  <a:gd name="T14" fmla="*/ 41 w 63"/>
                  <a:gd name="T15" fmla="*/ 8 h 17"/>
                  <a:gd name="T16" fmla="*/ 37 w 63"/>
                  <a:gd name="T17" fmla="*/ 11 h 17"/>
                  <a:gd name="T18" fmla="*/ 35 w 63"/>
                  <a:gd name="T19" fmla="*/ 12 h 17"/>
                  <a:gd name="T20" fmla="*/ 30 w 63"/>
                  <a:gd name="T21" fmla="*/ 13 h 17"/>
                  <a:gd name="T22" fmla="*/ 25 w 63"/>
                  <a:gd name="T23" fmla="*/ 16 h 17"/>
                  <a:gd name="T24" fmla="*/ 22 w 63"/>
                  <a:gd name="T25" fmla="*/ 17 h 17"/>
                  <a:gd name="T26" fmla="*/ 14 w 63"/>
                  <a:gd name="T27" fmla="*/ 17 h 17"/>
                  <a:gd name="T28" fmla="*/ 10 w 63"/>
                  <a:gd name="T29" fmla="*/ 17 h 17"/>
                  <a:gd name="T30" fmla="*/ 9 w 63"/>
                  <a:gd name="T31" fmla="*/ 16 h 17"/>
                  <a:gd name="T32" fmla="*/ 8 w 63"/>
                  <a:gd name="T33" fmla="*/ 14 h 17"/>
                  <a:gd name="T34" fmla="*/ 7 w 63"/>
                  <a:gd name="T35" fmla="*/ 11 h 17"/>
                  <a:gd name="T36" fmla="*/ 5 w 63"/>
                  <a:gd name="T37" fmla="*/ 8 h 17"/>
                  <a:gd name="T38" fmla="*/ 3 w 63"/>
                  <a:gd name="T39" fmla="*/ 6 h 17"/>
                  <a:gd name="T40" fmla="*/ 0 w 63"/>
                  <a:gd name="T41" fmla="*/ 1 h 1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63" h="17">
                    <a:moveTo>
                      <a:pt x="63" y="0"/>
                    </a:moveTo>
                    <a:lnTo>
                      <a:pt x="60" y="3"/>
                    </a:lnTo>
                    <a:lnTo>
                      <a:pt x="57" y="5"/>
                    </a:lnTo>
                    <a:lnTo>
                      <a:pt x="53" y="5"/>
                    </a:lnTo>
                    <a:lnTo>
                      <a:pt x="49" y="7"/>
                    </a:lnTo>
                    <a:lnTo>
                      <a:pt x="47" y="7"/>
                    </a:lnTo>
                    <a:lnTo>
                      <a:pt x="44" y="7"/>
                    </a:lnTo>
                    <a:lnTo>
                      <a:pt x="41" y="8"/>
                    </a:lnTo>
                    <a:lnTo>
                      <a:pt x="37" y="11"/>
                    </a:lnTo>
                    <a:lnTo>
                      <a:pt x="35" y="12"/>
                    </a:lnTo>
                    <a:lnTo>
                      <a:pt x="30" y="13"/>
                    </a:lnTo>
                    <a:lnTo>
                      <a:pt x="25" y="16"/>
                    </a:lnTo>
                    <a:lnTo>
                      <a:pt x="22" y="17"/>
                    </a:lnTo>
                    <a:lnTo>
                      <a:pt x="14" y="17"/>
                    </a:lnTo>
                    <a:lnTo>
                      <a:pt x="10" y="17"/>
                    </a:lnTo>
                    <a:lnTo>
                      <a:pt x="9" y="16"/>
                    </a:lnTo>
                    <a:lnTo>
                      <a:pt x="8" y="14"/>
                    </a:lnTo>
                    <a:lnTo>
                      <a:pt x="7" y="11"/>
                    </a:lnTo>
                    <a:moveTo>
                      <a:pt x="5" y="8"/>
                    </a:moveTo>
                    <a:lnTo>
                      <a:pt x="3" y="6"/>
                    </a:lnTo>
                    <a:lnTo>
                      <a:pt x="0" y="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65" name="Freeform 637">
                <a:extLst>
                  <a:ext uri="{FF2B5EF4-FFF2-40B4-BE49-F238E27FC236}">
                    <a16:creationId xmlns:a16="http://schemas.microsoft.com/office/drawing/2014/main" id="{185D6B8D-07A1-E31F-177F-3052FF96D6E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70363" y="4127500"/>
                <a:ext cx="7938" cy="20637"/>
              </a:xfrm>
              <a:custGeom>
                <a:avLst/>
                <a:gdLst>
                  <a:gd name="T0" fmla="*/ 5 w 5"/>
                  <a:gd name="T1" fmla="*/ 0 h 13"/>
                  <a:gd name="T2" fmla="*/ 2 w 5"/>
                  <a:gd name="T3" fmla="*/ 9 h 13"/>
                  <a:gd name="T4" fmla="*/ 0 w 5"/>
                  <a:gd name="T5" fmla="*/ 13 h 1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5" h="13">
                    <a:moveTo>
                      <a:pt x="5" y="0"/>
                    </a:moveTo>
                    <a:lnTo>
                      <a:pt x="2" y="9"/>
                    </a:lnTo>
                    <a:lnTo>
                      <a:pt x="0" y="13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66" name="Freeform 638">
                <a:extLst>
                  <a:ext uri="{FF2B5EF4-FFF2-40B4-BE49-F238E27FC236}">
                    <a16:creationId xmlns:a16="http://schemas.microsoft.com/office/drawing/2014/main" id="{99447EAD-70FD-9586-886C-7B2E21EE2F6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56088" y="4170363"/>
                <a:ext cx="66675" cy="12700"/>
              </a:xfrm>
              <a:custGeom>
                <a:avLst/>
                <a:gdLst>
                  <a:gd name="T0" fmla="*/ 42 w 42"/>
                  <a:gd name="T1" fmla="*/ 8 h 8"/>
                  <a:gd name="T2" fmla="*/ 41 w 42"/>
                  <a:gd name="T3" fmla="*/ 7 h 8"/>
                  <a:gd name="T4" fmla="*/ 36 w 42"/>
                  <a:gd name="T5" fmla="*/ 5 h 8"/>
                  <a:gd name="T6" fmla="*/ 32 w 42"/>
                  <a:gd name="T7" fmla="*/ 5 h 8"/>
                  <a:gd name="T8" fmla="*/ 29 w 42"/>
                  <a:gd name="T9" fmla="*/ 6 h 8"/>
                  <a:gd name="T10" fmla="*/ 23 w 42"/>
                  <a:gd name="T11" fmla="*/ 5 h 8"/>
                  <a:gd name="T12" fmla="*/ 19 w 42"/>
                  <a:gd name="T13" fmla="*/ 5 h 8"/>
                  <a:gd name="T14" fmla="*/ 15 w 42"/>
                  <a:gd name="T15" fmla="*/ 5 h 8"/>
                  <a:gd name="T16" fmla="*/ 12 w 42"/>
                  <a:gd name="T17" fmla="*/ 5 h 8"/>
                  <a:gd name="T18" fmla="*/ 9 w 42"/>
                  <a:gd name="T19" fmla="*/ 5 h 8"/>
                  <a:gd name="T20" fmla="*/ 6 w 42"/>
                  <a:gd name="T21" fmla="*/ 3 h 8"/>
                  <a:gd name="T22" fmla="*/ 1 w 42"/>
                  <a:gd name="T23" fmla="*/ 1 h 8"/>
                  <a:gd name="T24" fmla="*/ 0 w 42"/>
                  <a:gd name="T25" fmla="*/ 0 h 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</a:cxnLst>
                <a:rect l="0" t="0" r="r" b="b"/>
                <a:pathLst>
                  <a:path w="42" h="8">
                    <a:moveTo>
                      <a:pt x="42" y="8"/>
                    </a:moveTo>
                    <a:lnTo>
                      <a:pt x="41" y="7"/>
                    </a:lnTo>
                    <a:lnTo>
                      <a:pt x="36" y="5"/>
                    </a:lnTo>
                    <a:lnTo>
                      <a:pt x="32" y="5"/>
                    </a:lnTo>
                    <a:lnTo>
                      <a:pt x="29" y="6"/>
                    </a:lnTo>
                    <a:lnTo>
                      <a:pt x="23" y="5"/>
                    </a:lnTo>
                    <a:lnTo>
                      <a:pt x="19" y="5"/>
                    </a:lnTo>
                    <a:lnTo>
                      <a:pt x="15" y="5"/>
                    </a:lnTo>
                    <a:lnTo>
                      <a:pt x="12" y="5"/>
                    </a:lnTo>
                    <a:lnTo>
                      <a:pt x="9" y="5"/>
                    </a:lnTo>
                    <a:lnTo>
                      <a:pt x="6" y="3"/>
                    </a:lnTo>
                    <a:lnTo>
                      <a:pt x="1" y="1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67" name="Freeform 639">
                <a:extLst>
                  <a:ext uri="{FF2B5EF4-FFF2-40B4-BE49-F238E27FC236}">
                    <a16:creationId xmlns:a16="http://schemas.microsoft.com/office/drawing/2014/main" id="{2BB73B2A-E575-F7CD-A2DE-9BD813AFDD3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222750" y="4164013"/>
                <a:ext cx="3175" cy="11112"/>
              </a:xfrm>
              <a:custGeom>
                <a:avLst/>
                <a:gdLst>
                  <a:gd name="T0" fmla="*/ 0 w 2"/>
                  <a:gd name="T1" fmla="*/ 7 h 7"/>
                  <a:gd name="T2" fmla="*/ 1 w 2"/>
                  <a:gd name="T3" fmla="*/ 2 h 7"/>
                  <a:gd name="T4" fmla="*/ 2 w 2"/>
                  <a:gd name="T5" fmla="*/ 0 h 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2" h="7">
                    <a:moveTo>
                      <a:pt x="0" y="7"/>
                    </a:moveTo>
                    <a:lnTo>
                      <a:pt x="1" y="2"/>
                    </a:lnTo>
                    <a:lnTo>
                      <a:pt x="2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68" name="Freeform 640">
                <a:extLst>
                  <a:ext uri="{FF2B5EF4-FFF2-40B4-BE49-F238E27FC236}">
                    <a16:creationId xmlns:a16="http://schemas.microsoft.com/office/drawing/2014/main" id="{924A4D52-33D9-A028-7036-E7D0FE2BEE3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322763" y="4183063"/>
                <a:ext cx="28575" cy="14287"/>
              </a:xfrm>
              <a:custGeom>
                <a:avLst/>
                <a:gdLst>
                  <a:gd name="T0" fmla="*/ 18 w 18"/>
                  <a:gd name="T1" fmla="*/ 9 h 9"/>
                  <a:gd name="T2" fmla="*/ 17 w 18"/>
                  <a:gd name="T3" fmla="*/ 7 h 9"/>
                  <a:gd name="T4" fmla="*/ 10 w 18"/>
                  <a:gd name="T5" fmla="*/ 4 h 9"/>
                  <a:gd name="T6" fmla="*/ 0 w 18"/>
                  <a:gd name="T7" fmla="*/ 0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8" h="9">
                    <a:moveTo>
                      <a:pt x="18" y="9"/>
                    </a:moveTo>
                    <a:lnTo>
                      <a:pt x="17" y="7"/>
                    </a:lnTo>
                    <a:lnTo>
                      <a:pt x="10" y="4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69" name="Freeform 641">
                <a:extLst>
                  <a:ext uri="{FF2B5EF4-FFF2-40B4-BE49-F238E27FC236}">
                    <a16:creationId xmlns:a16="http://schemas.microsoft.com/office/drawing/2014/main" id="{1E8C3C9B-B02D-72F3-260B-71A16A908BC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73463" y="4006850"/>
                <a:ext cx="17463" cy="74612"/>
              </a:xfrm>
              <a:custGeom>
                <a:avLst/>
                <a:gdLst>
                  <a:gd name="T0" fmla="*/ 0 w 11"/>
                  <a:gd name="T1" fmla="*/ 0 h 47"/>
                  <a:gd name="T2" fmla="*/ 1 w 11"/>
                  <a:gd name="T3" fmla="*/ 2 h 47"/>
                  <a:gd name="T4" fmla="*/ 5 w 11"/>
                  <a:gd name="T5" fmla="*/ 11 h 47"/>
                  <a:gd name="T6" fmla="*/ 6 w 11"/>
                  <a:gd name="T7" fmla="*/ 19 h 47"/>
                  <a:gd name="T8" fmla="*/ 7 w 11"/>
                  <a:gd name="T9" fmla="*/ 22 h 47"/>
                  <a:gd name="T10" fmla="*/ 6 w 11"/>
                  <a:gd name="T11" fmla="*/ 25 h 47"/>
                  <a:gd name="T12" fmla="*/ 3 w 11"/>
                  <a:gd name="T13" fmla="*/ 32 h 47"/>
                  <a:gd name="T14" fmla="*/ 10 w 11"/>
                  <a:gd name="T15" fmla="*/ 42 h 47"/>
                  <a:gd name="T16" fmla="*/ 11 w 11"/>
                  <a:gd name="T17" fmla="*/ 47 h 4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</a:cxnLst>
                <a:rect l="0" t="0" r="r" b="b"/>
                <a:pathLst>
                  <a:path w="11" h="47">
                    <a:moveTo>
                      <a:pt x="0" y="0"/>
                    </a:moveTo>
                    <a:lnTo>
                      <a:pt x="1" y="2"/>
                    </a:lnTo>
                    <a:lnTo>
                      <a:pt x="5" y="11"/>
                    </a:lnTo>
                    <a:lnTo>
                      <a:pt x="6" y="19"/>
                    </a:lnTo>
                    <a:lnTo>
                      <a:pt x="7" y="22"/>
                    </a:lnTo>
                    <a:lnTo>
                      <a:pt x="6" y="25"/>
                    </a:lnTo>
                    <a:lnTo>
                      <a:pt x="3" y="32"/>
                    </a:lnTo>
                    <a:lnTo>
                      <a:pt x="10" y="42"/>
                    </a:lnTo>
                    <a:lnTo>
                      <a:pt x="11" y="4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70" name="Freeform 642">
                <a:extLst>
                  <a:ext uri="{FF2B5EF4-FFF2-40B4-BE49-F238E27FC236}">
                    <a16:creationId xmlns:a16="http://schemas.microsoft.com/office/drawing/2014/main" id="{F34A71FD-400A-B898-9BAB-276F9EB0F06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59250" y="4176713"/>
                <a:ext cx="22225" cy="7937"/>
              </a:xfrm>
              <a:custGeom>
                <a:avLst/>
                <a:gdLst>
                  <a:gd name="T0" fmla="*/ 14 w 14"/>
                  <a:gd name="T1" fmla="*/ 5 h 5"/>
                  <a:gd name="T2" fmla="*/ 9 w 14"/>
                  <a:gd name="T3" fmla="*/ 4 h 5"/>
                  <a:gd name="T4" fmla="*/ 5 w 14"/>
                  <a:gd name="T5" fmla="*/ 4 h 5"/>
                  <a:gd name="T6" fmla="*/ 0 w 14"/>
                  <a:gd name="T7" fmla="*/ 0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4" h="5">
                    <a:moveTo>
                      <a:pt x="14" y="5"/>
                    </a:moveTo>
                    <a:lnTo>
                      <a:pt x="9" y="4"/>
                    </a:lnTo>
                    <a:lnTo>
                      <a:pt x="5" y="4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71" name="Freeform 643">
                <a:extLst>
                  <a:ext uri="{FF2B5EF4-FFF2-40B4-BE49-F238E27FC236}">
                    <a16:creationId xmlns:a16="http://schemas.microsoft.com/office/drawing/2014/main" id="{42FB8303-23A5-C35B-9C25-5FF3FC3EA5CB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46550" y="4197350"/>
                <a:ext cx="9525" cy="1587"/>
              </a:xfrm>
              <a:custGeom>
                <a:avLst/>
                <a:gdLst>
                  <a:gd name="T0" fmla="*/ 0 w 6"/>
                  <a:gd name="T1" fmla="*/ 1 h 1"/>
                  <a:gd name="T2" fmla="*/ 2 w 6"/>
                  <a:gd name="T3" fmla="*/ 0 h 1"/>
                  <a:gd name="T4" fmla="*/ 6 w 6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6" h="1">
                    <a:moveTo>
                      <a:pt x="0" y="1"/>
                    </a:moveTo>
                    <a:lnTo>
                      <a:pt x="2" y="0"/>
                    </a:lnTo>
                    <a:lnTo>
                      <a:pt x="6" y="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72" name="Line 644">
                <a:extLst>
                  <a:ext uri="{FF2B5EF4-FFF2-40B4-BE49-F238E27FC236}">
                    <a16:creationId xmlns:a16="http://schemas.microsoft.com/office/drawing/2014/main" id="{B9FB3730-E8C0-93BA-27D1-D0118B873FF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3714750" y="4129088"/>
                <a:ext cx="0" cy="4762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73" name="Line 645">
                <a:extLst>
                  <a:ext uri="{FF2B5EF4-FFF2-40B4-BE49-F238E27FC236}">
                    <a16:creationId xmlns:a16="http://schemas.microsoft.com/office/drawing/2014/main" id="{D1393AE1-2129-9FCB-CFE3-19813E95D17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4184650" y="4205288"/>
                <a:ext cx="3175" cy="3175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74" name="Freeform 646">
                <a:extLst>
                  <a:ext uri="{FF2B5EF4-FFF2-40B4-BE49-F238E27FC236}">
                    <a16:creationId xmlns:a16="http://schemas.microsoft.com/office/drawing/2014/main" id="{8382209D-61F4-DAF6-A1DE-DFD98C90851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14750" y="4133850"/>
                <a:ext cx="38100" cy="23812"/>
              </a:xfrm>
              <a:custGeom>
                <a:avLst/>
                <a:gdLst>
                  <a:gd name="T0" fmla="*/ 24 w 24"/>
                  <a:gd name="T1" fmla="*/ 15 h 15"/>
                  <a:gd name="T2" fmla="*/ 18 w 24"/>
                  <a:gd name="T3" fmla="*/ 12 h 15"/>
                  <a:gd name="T4" fmla="*/ 13 w 24"/>
                  <a:gd name="T5" fmla="*/ 13 h 15"/>
                  <a:gd name="T6" fmla="*/ 10 w 24"/>
                  <a:gd name="T7" fmla="*/ 12 h 15"/>
                  <a:gd name="T8" fmla="*/ 6 w 24"/>
                  <a:gd name="T9" fmla="*/ 7 h 15"/>
                  <a:gd name="T10" fmla="*/ 1 w 24"/>
                  <a:gd name="T11" fmla="*/ 0 h 15"/>
                  <a:gd name="T12" fmla="*/ 0 w 24"/>
                  <a:gd name="T13" fmla="*/ 0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24" h="15">
                    <a:moveTo>
                      <a:pt x="24" y="15"/>
                    </a:moveTo>
                    <a:lnTo>
                      <a:pt x="18" y="12"/>
                    </a:lnTo>
                    <a:lnTo>
                      <a:pt x="13" y="13"/>
                    </a:lnTo>
                    <a:lnTo>
                      <a:pt x="10" y="12"/>
                    </a:lnTo>
                    <a:lnTo>
                      <a:pt x="6" y="7"/>
                    </a:lnTo>
                    <a:lnTo>
                      <a:pt x="1" y="0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75" name="Freeform 647">
                <a:extLst>
                  <a:ext uri="{FF2B5EF4-FFF2-40B4-BE49-F238E27FC236}">
                    <a16:creationId xmlns:a16="http://schemas.microsoft.com/office/drawing/2014/main" id="{548789E0-8C9D-AD75-2183-955E4AE70D3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79888" y="4264025"/>
                <a:ext cx="12700" cy="3175"/>
              </a:xfrm>
              <a:custGeom>
                <a:avLst/>
                <a:gdLst>
                  <a:gd name="T0" fmla="*/ 0 w 8"/>
                  <a:gd name="T1" fmla="*/ 0 h 2"/>
                  <a:gd name="T2" fmla="*/ 4 w 8"/>
                  <a:gd name="T3" fmla="*/ 2 h 2"/>
                  <a:gd name="T4" fmla="*/ 8 w 8"/>
                  <a:gd name="T5" fmla="*/ 1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8" h="2">
                    <a:moveTo>
                      <a:pt x="0" y="0"/>
                    </a:moveTo>
                    <a:lnTo>
                      <a:pt x="4" y="2"/>
                    </a:lnTo>
                    <a:lnTo>
                      <a:pt x="8" y="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76" name="Freeform 648">
                <a:extLst>
                  <a:ext uri="{FF2B5EF4-FFF2-40B4-BE49-F238E27FC236}">
                    <a16:creationId xmlns:a16="http://schemas.microsoft.com/office/drawing/2014/main" id="{D8A67F38-976E-4A5F-C1D4-CE523CE45C57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138613" y="4268788"/>
                <a:ext cx="23813" cy="3175"/>
              </a:xfrm>
              <a:custGeom>
                <a:avLst/>
                <a:gdLst>
                  <a:gd name="T0" fmla="*/ 0 w 15"/>
                  <a:gd name="T1" fmla="*/ 0 h 2"/>
                  <a:gd name="T2" fmla="*/ 5 w 15"/>
                  <a:gd name="T3" fmla="*/ 1 h 2"/>
                  <a:gd name="T4" fmla="*/ 9 w 15"/>
                  <a:gd name="T5" fmla="*/ 0 h 2"/>
                  <a:gd name="T6" fmla="*/ 15 w 15"/>
                  <a:gd name="T7" fmla="*/ 2 h 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15" h="2">
                    <a:moveTo>
                      <a:pt x="0" y="0"/>
                    </a:moveTo>
                    <a:lnTo>
                      <a:pt x="5" y="1"/>
                    </a:lnTo>
                    <a:lnTo>
                      <a:pt x="9" y="0"/>
                    </a:lnTo>
                    <a:lnTo>
                      <a:pt x="15" y="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77" name="Freeform 649">
                <a:extLst>
                  <a:ext uri="{FF2B5EF4-FFF2-40B4-BE49-F238E27FC236}">
                    <a16:creationId xmlns:a16="http://schemas.microsoft.com/office/drawing/2014/main" id="{B7C1D112-B260-FDE8-14C1-419AC3655226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78288" y="4256088"/>
                <a:ext cx="17463" cy="4762"/>
              </a:xfrm>
              <a:custGeom>
                <a:avLst/>
                <a:gdLst>
                  <a:gd name="T0" fmla="*/ 0 w 11"/>
                  <a:gd name="T1" fmla="*/ 3 h 3"/>
                  <a:gd name="T2" fmla="*/ 3 w 11"/>
                  <a:gd name="T3" fmla="*/ 2 h 3"/>
                  <a:gd name="T4" fmla="*/ 6 w 11"/>
                  <a:gd name="T5" fmla="*/ 2 h 3"/>
                  <a:gd name="T6" fmla="*/ 8 w 11"/>
                  <a:gd name="T7" fmla="*/ 0 h 3"/>
                  <a:gd name="T8" fmla="*/ 11 w 11"/>
                  <a:gd name="T9" fmla="*/ 1 h 3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3">
                    <a:moveTo>
                      <a:pt x="0" y="3"/>
                    </a:moveTo>
                    <a:lnTo>
                      <a:pt x="3" y="2"/>
                    </a:lnTo>
                    <a:lnTo>
                      <a:pt x="6" y="2"/>
                    </a:lnTo>
                    <a:lnTo>
                      <a:pt x="8" y="0"/>
                    </a:lnTo>
                    <a:lnTo>
                      <a:pt x="11" y="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78" name="Freeform 650">
                <a:extLst>
                  <a:ext uri="{FF2B5EF4-FFF2-40B4-BE49-F238E27FC236}">
                    <a16:creationId xmlns:a16="http://schemas.microsoft.com/office/drawing/2014/main" id="{D59B961F-30AF-191A-4564-4A150194BF7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4095750" y="4257675"/>
                <a:ext cx="42863" cy="14287"/>
              </a:xfrm>
              <a:custGeom>
                <a:avLst/>
                <a:gdLst>
                  <a:gd name="T0" fmla="*/ 0 w 27"/>
                  <a:gd name="T1" fmla="*/ 0 h 9"/>
                  <a:gd name="T2" fmla="*/ 3 w 27"/>
                  <a:gd name="T3" fmla="*/ 0 h 9"/>
                  <a:gd name="T4" fmla="*/ 5 w 27"/>
                  <a:gd name="T5" fmla="*/ 1 h 9"/>
                  <a:gd name="T6" fmla="*/ 10 w 27"/>
                  <a:gd name="T7" fmla="*/ 6 h 9"/>
                  <a:gd name="T8" fmla="*/ 11 w 27"/>
                  <a:gd name="T9" fmla="*/ 8 h 9"/>
                  <a:gd name="T10" fmla="*/ 16 w 27"/>
                  <a:gd name="T11" fmla="*/ 9 h 9"/>
                  <a:gd name="T12" fmla="*/ 19 w 27"/>
                  <a:gd name="T13" fmla="*/ 8 h 9"/>
                  <a:gd name="T14" fmla="*/ 27 w 27"/>
                  <a:gd name="T15" fmla="*/ 7 h 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27" h="9">
                    <a:moveTo>
                      <a:pt x="0" y="0"/>
                    </a:moveTo>
                    <a:lnTo>
                      <a:pt x="3" y="0"/>
                    </a:lnTo>
                    <a:lnTo>
                      <a:pt x="5" y="1"/>
                    </a:lnTo>
                    <a:lnTo>
                      <a:pt x="10" y="6"/>
                    </a:lnTo>
                    <a:lnTo>
                      <a:pt x="11" y="8"/>
                    </a:lnTo>
                    <a:lnTo>
                      <a:pt x="16" y="9"/>
                    </a:lnTo>
                    <a:lnTo>
                      <a:pt x="19" y="8"/>
                    </a:lnTo>
                    <a:lnTo>
                      <a:pt x="27" y="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79" name="Line 651">
                <a:extLst>
                  <a:ext uri="{FF2B5EF4-FFF2-40B4-BE49-F238E27FC236}">
                    <a16:creationId xmlns:a16="http://schemas.microsoft.com/office/drawing/2014/main" id="{9DAE1C1F-E3A4-93A7-2DE5-A67AD4C65D19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3875088" y="4237038"/>
                <a:ext cx="1588" cy="3175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80" name="Line 652">
                <a:extLst>
                  <a:ext uri="{FF2B5EF4-FFF2-40B4-BE49-F238E27FC236}">
                    <a16:creationId xmlns:a16="http://schemas.microsoft.com/office/drawing/2014/main" id="{BF56DABF-E2D0-2291-C2F3-F565C5AB75F0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3938588" y="4252913"/>
                <a:ext cx="1588" cy="1587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81" name="Line 653">
                <a:extLst>
                  <a:ext uri="{FF2B5EF4-FFF2-40B4-BE49-F238E27FC236}">
                    <a16:creationId xmlns:a16="http://schemas.microsoft.com/office/drawing/2014/main" id="{EE2FFF39-9859-AA11-2CB6-4F119E94CC95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3406775" y="4194175"/>
                <a:ext cx="4763" cy="3175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82" name="Line 654">
                <a:extLst>
                  <a:ext uri="{FF2B5EF4-FFF2-40B4-BE49-F238E27FC236}">
                    <a16:creationId xmlns:a16="http://schemas.microsoft.com/office/drawing/2014/main" id="{D7913308-467A-D4AD-AF54-B1B603B056AF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3844925" y="4276725"/>
                <a:ext cx="6350" cy="0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83" name="Line 655">
                <a:extLst>
                  <a:ext uri="{FF2B5EF4-FFF2-40B4-BE49-F238E27FC236}">
                    <a16:creationId xmlns:a16="http://schemas.microsoft.com/office/drawing/2014/main" id="{344ECCDE-9854-1439-A5F6-1092D416752A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3940175" y="4284663"/>
                <a:ext cx="1588" cy="7937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84" name="Freeform 656">
                <a:extLst>
                  <a:ext uri="{FF2B5EF4-FFF2-40B4-BE49-F238E27FC236}">
                    <a16:creationId xmlns:a16="http://schemas.microsoft.com/office/drawing/2014/main" id="{F46269E0-5263-7132-CCFB-4FBFA575349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81400" y="4240213"/>
                <a:ext cx="15875" cy="7937"/>
              </a:xfrm>
              <a:custGeom>
                <a:avLst/>
                <a:gdLst>
                  <a:gd name="T0" fmla="*/ 10 w 10"/>
                  <a:gd name="T1" fmla="*/ 5 h 5"/>
                  <a:gd name="T2" fmla="*/ 4 w 10"/>
                  <a:gd name="T3" fmla="*/ 4 h 5"/>
                  <a:gd name="T4" fmla="*/ 0 w 10"/>
                  <a:gd name="T5" fmla="*/ 0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10" h="5">
                    <a:moveTo>
                      <a:pt x="10" y="5"/>
                    </a:moveTo>
                    <a:lnTo>
                      <a:pt x="4" y="4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85" name="Line 657">
                <a:extLst>
                  <a:ext uri="{FF2B5EF4-FFF2-40B4-BE49-F238E27FC236}">
                    <a16:creationId xmlns:a16="http://schemas.microsoft.com/office/drawing/2014/main" id="{9EBB1631-F802-3C2A-9C08-3BC885876598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3670300" y="4264025"/>
                <a:ext cx="1588" cy="3175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86" name="Freeform 658">
                <a:extLst>
                  <a:ext uri="{FF2B5EF4-FFF2-40B4-BE49-F238E27FC236}">
                    <a16:creationId xmlns:a16="http://schemas.microsoft.com/office/drawing/2014/main" id="{157F5DC6-B9AF-C936-FCEE-8C20FA906454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59163" y="4222750"/>
                <a:ext cx="122238" cy="17462"/>
              </a:xfrm>
              <a:custGeom>
                <a:avLst/>
                <a:gdLst>
                  <a:gd name="T0" fmla="*/ 77 w 77"/>
                  <a:gd name="T1" fmla="*/ 11 h 11"/>
                  <a:gd name="T2" fmla="*/ 76 w 77"/>
                  <a:gd name="T3" fmla="*/ 11 h 11"/>
                  <a:gd name="T4" fmla="*/ 71 w 77"/>
                  <a:gd name="T5" fmla="*/ 10 h 11"/>
                  <a:gd name="T6" fmla="*/ 67 w 77"/>
                  <a:gd name="T7" fmla="*/ 9 h 11"/>
                  <a:gd name="T8" fmla="*/ 62 w 77"/>
                  <a:gd name="T9" fmla="*/ 8 h 11"/>
                  <a:gd name="T10" fmla="*/ 61 w 77"/>
                  <a:gd name="T11" fmla="*/ 7 h 11"/>
                  <a:gd name="T12" fmla="*/ 57 w 77"/>
                  <a:gd name="T13" fmla="*/ 6 h 11"/>
                  <a:gd name="T14" fmla="*/ 53 w 77"/>
                  <a:gd name="T15" fmla="*/ 7 h 11"/>
                  <a:gd name="T16" fmla="*/ 51 w 77"/>
                  <a:gd name="T17" fmla="*/ 8 h 11"/>
                  <a:gd name="T18" fmla="*/ 48 w 77"/>
                  <a:gd name="T19" fmla="*/ 9 h 11"/>
                  <a:gd name="T20" fmla="*/ 43 w 77"/>
                  <a:gd name="T21" fmla="*/ 9 h 11"/>
                  <a:gd name="T22" fmla="*/ 38 w 77"/>
                  <a:gd name="T23" fmla="*/ 9 h 11"/>
                  <a:gd name="T24" fmla="*/ 33 w 77"/>
                  <a:gd name="T25" fmla="*/ 11 h 11"/>
                  <a:gd name="T26" fmla="*/ 29 w 77"/>
                  <a:gd name="T27" fmla="*/ 11 h 11"/>
                  <a:gd name="T28" fmla="*/ 26 w 77"/>
                  <a:gd name="T29" fmla="*/ 10 h 11"/>
                  <a:gd name="T30" fmla="*/ 24 w 77"/>
                  <a:gd name="T31" fmla="*/ 8 h 11"/>
                  <a:gd name="T32" fmla="*/ 20 w 77"/>
                  <a:gd name="T33" fmla="*/ 6 h 11"/>
                  <a:gd name="T34" fmla="*/ 15 w 77"/>
                  <a:gd name="T35" fmla="*/ 3 h 11"/>
                  <a:gd name="T36" fmla="*/ 6 w 77"/>
                  <a:gd name="T37" fmla="*/ 0 h 11"/>
                  <a:gd name="T38" fmla="*/ 2 w 77"/>
                  <a:gd name="T39" fmla="*/ 0 h 11"/>
                  <a:gd name="T40" fmla="*/ 0 w 77"/>
                  <a:gd name="T41" fmla="*/ 0 h 1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  <a:cxn ang="0">
                    <a:pos x="T28" y="T29"/>
                  </a:cxn>
                  <a:cxn ang="0">
                    <a:pos x="T30" y="T31"/>
                  </a:cxn>
                  <a:cxn ang="0">
                    <a:pos x="T32" y="T33"/>
                  </a:cxn>
                  <a:cxn ang="0">
                    <a:pos x="T34" y="T35"/>
                  </a:cxn>
                  <a:cxn ang="0">
                    <a:pos x="T36" y="T37"/>
                  </a:cxn>
                  <a:cxn ang="0">
                    <a:pos x="T38" y="T39"/>
                  </a:cxn>
                  <a:cxn ang="0">
                    <a:pos x="T40" y="T41"/>
                  </a:cxn>
                </a:cxnLst>
                <a:rect l="0" t="0" r="r" b="b"/>
                <a:pathLst>
                  <a:path w="77" h="11">
                    <a:moveTo>
                      <a:pt x="77" y="11"/>
                    </a:moveTo>
                    <a:lnTo>
                      <a:pt x="76" y="11"/>
                    </a:lnTo>
                    <a:lnTo>
                      <a:pt x="71" y="10"/>
                    </a:lnTo>
                    <a:lnTo>
                      <a:pt x="67" y="9"/>
                    </a:lnTo>
                    <a:lnTo>
                      <a:pt x="62" y="8"/>
                    </a:lnTo>
                    <a:lnTo>
                      <a:pt x="61" y="7"/>
                    </a:lnTo>
                    <a:lnTo>
                      <a:pt x="57" y="6"/>
                    </a:lnTo>
                    <a:lnTo>
                      <a:pt x="53" y="7"/>
                    </a:lnTo>
                    <a:lnTo>
                      <a:pt x="51" y="8"/>
                    </a:lnTo>
                    <a:lnTo>
                      <a:pt x="48" y="9"/>
                    </a:lnTo>
                    <a:lnTo>
                      <a:pt x="43" y="9"/>
                    </a:lnTo>
                    <a:lnTo>
                      <a:pt x="38" y="9"/>
                    </a:lnTo>
                    <a:lnTo>
                      <a:pt x="33" y="11"/>
                    </a:lnTo>
                    <a:lnTo>
                      <a:pt x="29" y="11"/>
                    </a:lnTo>
                    <a:lnTo>
                      <a:pt x="26" y="10"/>
                    </a:lnTo>
                    <a:lnTo>
                      <a:pt x="24" y="8"/>
                    </a:lnTo>
                    <a:lnTo>
                      <a:pt x="20" y="6"/>
                    </a:lnTo>
                    <a:lnTo>
                      <a:pt x="15" y="3"/>
                    </a:lnTo>
                    <a:lnTo>
                      <a:pt x="6" y="0"/>
                    </a:lnTo>
                    <a:lnTo>
                      <a:pt x="2" y="0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87" name="Line 659">
                <a:extLst>
                  <a:ext uri="{FF2B5EF4-FFF2-40B4-BE49-F238E27FC236}">
                    <a16:creationId xmlns:a16="http://schemas.microsoft.com/office/drawing/2014/main" id="{D03FEE99-FEA4-9BAF-96FD-BEA7270DFAE1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3917950" y="4321175"/>
                <a:ext cx="0" cy="1587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88" name="Freeform 660">
                <a:extLst>
                  <a:ext uri="{FF2B5EF4-FFF2-40B4-BE49-F238E27FC236}">
                    <a16:creationId xmlns:a16="http://schemas.microsoft.com/office/drawing/2014/main" id="{C4CC8348-7703-54B4-98F1-BF5636B35F2F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597275" y="4248150"/>
                <a:ext cx="15875" cy="30162"/>
              </a:xfrm>
              <a:custGeom>
                <a:avLst/>
                <a:gdLst>
                  <a:gd name="T0" fmla="*/ 10 w 10"/>
                  <a:gd name="T1" fmla="*/ 19 h 19"/>
                  <a:gd name="T2" fmla="*/ 10 w 10"/>
                  <a:gd name="T3" fmla="*/ 16 h 19"/>
                  <a:gd name="T4" fmla="*/ 10 w 10"/>
                  <a:gd name="T5" fmla="*/ 13 h 19"/>
                  <a:gd name="T6" fmla="*/ 8 w 10"/>
                  <a:gd name="T7" fmla="*/ 13 h 19"/>
                  <a:gd name="T8" fmla="*/ 6 w 10"/>
                  <a:gd name="T9" fmla="*/ 8 h 19"/>
                  <a:gd name="T10" fmla="*/ 3 w 10"/>
                  <a:gd name="T11" fmla="*/ 1 h 19"/>
                  <a:gd name="T12" fmla="*/ 0 w 10"/>
                  <a:gd name="T13" fmla="*/ 0 h 19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0" h="19">
                    <a:moveTo>
                      <a:pt x="10" y="19"/>
                    </a:moveTo>
                    <a:lnTo>
                      <a:pt x="10" y="16"/>
                    </a:lnTo>
                    <a:lnTo>
                      <a:pt x="10" y="13"/>
                    </a:lnTo>
                    <a:lnTo>
                      <a:pt x="8" y="13"/>
                    </a:lnTo>
                    <a:lnTo>
                      <a:pt x="6" y="8"/>
                    </a:lnTo>
                    <a:lnTo>
                      <a:pt x="3" y="1"/>
                    </a:lnTo>
                    <a:lnTo>
                      <a:pt x="0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89" name="Freeform 661">
                <a:extLst>
                  <a:ext uri="{FF2B5EF4-FFF2-40B4-BE49-F238E27FC236}">
                    <a16:creationId xmlns:a16="http://schemas.microsoft.com/office/drawing/2014/main" id="{DB23A5DA-956A-A840-26F9-3743B0E0B4B9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87800" y="4341813"/>
                <a:ext cx="7938" cy="23812"/>
              </a:xfrm>
              <a:custGeom>
                <a:avLst/>
                <a:gdLst>
                  <a:gd name="T0" fmla="*/ 0 w 5"/>
                  <a:gd name="T1" fmla="*/ 15 h 15"/>
                  <a:gd name="T2" fmla="*/ 1 w 5"/>
                  <a:gd name="T3" fmla="*/ 10 h 15"/>
                  <a:gd name="T4" fmla="*/ 2 w 5"/>
                  <a:gd name="T5" fmla="*/ 8 h 15"/>
                  <a:gd name="T6" fmla="*/ 3 w 5"/>
                  <a:gd name="T7" fmla="*/ 4 h 15"/>
                  <a:gd name="T8" fmla="*/ 5 w 5"/>
                  <a:gd name="T9" fmla="*/ 0 h 1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5" h="15">
                    <a:moveTo>
                      <a:pt x="0" y="15"/>
                    </a:moveTo>
                    <a:lnTo>
                      <a:pt x="1" y="10"/>
                    </a:lnTo>
                    <a:lnTo>
                      <a:pt x="2" y="8"/>
                    </a:lnTo>
                    <a:lnTo>
                      <a:pt x="3" y="4"/>
                    </a:lnTo>
                    <a:lnTo>
                      <a:pt x="5" y="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90" name="Line 662">
                <a:extLst>
                  <a:ext uri="{FF2B5EF4-FFF2-40B4-BE49-F238E27FC236}">
                    <a16:creationId xmlns:a16="http://schemas.microsoft.com/office/drawing/2014/main" id="{AAF04268-6980-961F-767E-1066ED44DB0B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4232275" y="4406900"/>
                <a:ext cx="1588" cy="6350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91" name="Freeform 663">
                <a:extLst>
                  <a:ext uri="{FF2B5EF4-FFF2-40B4-BE49-F238E27FC236}">
                    <a16:creationId xmlns:a16="http://schemas.microsoft.com/office/drawing/2014/main" id="{A7E8E2F8-6C0E-C701-945C-1AD57B383130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68750" y="4365625"/>
                <a:ext cx="9525" cy="15875"/>
              </a:xfrm>
              <a:custGeom>
                <a:avLst/>
                <a:gdLst>
                  <a:gd name="T0" fmla="*/ 6 w 6"/>
                  <a:gd name="T1" fmla="*/ 0 h 10"/>
                  <a:gd name="T2" fmla="*/ 4 w 6"/>
                  <a:gd name="T3" fmla="*/ 4 h 10"/>
                  <a:gd name="T4" fmla="*/ 0 w 6"/>
                  <a:gd name="T5" fmla="*/ 8 h 10"/>
                  <a:gd name="T6" fmla="*/ 0 w 6"/>
                  <a:gd name="T7" fmla="*/ 10 h 1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</a:cxnLst>
                <a:rect l="0" t="0" r="r" b="b"/>
                <a:pathLst>
                  <a:path w="6" h="10">
                    <a:moveTo>
                      <a:pt x="6" y="0"/>
                    </a:moveTo>
                    <a:lnTo>
                      <a:pt x="4" y="4"/>
                    </a:lnTo>
                    <a:lnTo>
                      <a:pt x="0" y="8"/>
                    </a:lnTo>
                    <a:lnTo>
                      <a:pt x="0" y="1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92" name="Freeform 664">
                <a:extLst>
                  <a:ext uri="{FF2B5EF4-FFF2-40B4-BE49-F238E27FC236}">
                    <a16:creationId xmlns:a16="http://schemas.microsoft.com/office/drawing/2014/main" id="{75DFDF7B-1F59-C15B-E3BC-753905090A2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94088" y="4321175"/>
                <a:ext cx="9525" cy="1587"/>
              </a:xfrm>
              <a:custGeom>
                <a:avLst/>
                <a:gdLst>
                  <a:gd name="T0" fmla="*/ 6 w 6"/>
                  <a:gd name="T1" fmla="*/ 0 h 1"/>
                  <a:gd name="T2" fmla="*/ 4 w 6"/>
                  <a:gd name="T3" fmla="*/ 1 h 1"/>
                  <a:gd name="T4" fmla="*/ 0 w 6"/>
                  <a:gd name="T5" fmla="*/ 1 h 1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6" h="1">
                    <a:moveTo>
                      <a:pt x="6" y="0"/>
                    </a:moveTo>
                    <a:lnTo>
                      <a:pt x="4" y="1"/>
                    </a:lnTo>
                    <a:lnTo>
                      <a:pt x="0" y="1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93" name="Line 665">
                <a:extLst>
                  <a:ext uri="{FF2B5EF4-FFF2-40B4-BE49-F238E27FC236}">
                    <a16:creationId xmlns:a16="http://schemas.microsoft.com/office/drawing/2014/main" id="{4528E5DA-49FC-6893-E1C0-E90B9DF111F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 flipV="1">
                <a:off x="3490913" y="4321175"/>
                <a:ext cx="3175" cy="1587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94" name="Freeform 666">
                <a:extLst>
                  <a:ext uri="{FF2B5EF4-FFF2-40B4-BE49-F238E27FC236}">
                    <a16:creationId xmlns:a16="http://schemas.microsoft.com/office/drawing/2014/main" id="{DE2D7B6C-D2BB-2D07-F58E-A69B9B1433CA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924300" y="4379913"/>
                <a:ext cx="23813" cy="22225"/>
              </a:xfrm>
              <a:custGeom>
                <a:avLst/>
                <a:gdLst>
                  <a:gd name="T0" fmla="*/ 2 w 15"/>
                  <a:gd name="T1" fmla="*/ 0 h 14"/>
                  <a:gd name="T2" fmla="*/ 2 w 15"/>
                  <a:gd name="T3" fmla="*/ 4 h 14"/>
                  <a:gd name="T4" fmla="*/ 0 w 15"/>
                  <a:gd name="T5" fmla="*/ 10 h 14"/>
                  <a:gd name="T6" fmla="*/ 0 w 15"/>
                  <a:gd name="T7" fmla="*/ 12 h 14"/>
                  <a:gd name="T8" fmla="*/ 3 w 15"/>
                  <a:gd name="T9" fmla="*/ 14 h 14"/>
                  <a:gd name="T10" fmla="*/ 5 w 15"/>
                  <a:gd name="T11" fmla="*/ 12 h 14"/>
                  <a:gd name="T12" fmla="*/ 6 w 15"/>
                  <a:gd name="T13" fmla="*/ 11 h 14"/>
                  <a:gd name="T14" fmla="*/ 15 w 15"/>
                  <a:gd name="T15" fmla="*/ 12 h 14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15" h="14">
                    <a:moveTo>
                      <a:pt x="2" y="0"/>
                    </a:moveTo>
                    <a:lnTo>
                      <a:pt x="2" y="4"/>
                    </a:lnTo>
                    <a:lnTo>
                      <a:pt x="0" y="10"/>
                    </a:lnTo>
                    <a:lnTo>
                      <a:pt x="0" y="12"/>
                    </a:lnTo>
                    <a:lnTo>
                      <a:pt x="3" y="14"/>
                    </a:lnTo>
                    <a:lnTo>
                      <a:pt x="5" y="12"/>
                    </a:lnTo>
                    <a:lnTo>
                      <a:pt x="6" y="11"/>
                    </a:lnTo>
                    <a:lnTo>
                      <a:pt x="15" y="1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95" name="Line 667">
                <a:extLst>
                  <a:ext uri="{FF2B5EF4-FFF2-40B4-BE49-F238E27FC236}">
                    <a16:creationId xmlns:a16="http://schemas.microsoft.com/office/drawing/2014/main" id="{A2C32E0B-587A-829E-D1A3-02F2F5BCAD16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V="1">
                <a:off x="3497263" y="4321175"/>
                <a:ext cx="6350" cy="7937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96" name="Freeform 668">
                <a:extLst>
                  <a:ext uri="{FF2B5EF4-FFF2-40B4-BE49-F238E27FC236}">
                    <a16:creationId xmlns:a16="http://schemas.microsoft.com/office/drawing/2014/main" id="{F6ACCB69-1744-AD0F-D1AA-2C71E4B0131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481388" y="4332288"/>
                <a:ext cx="6350" cy="11112"/>
              </a:xfrm>
              <a:custGeom>
                <a:avLst/>
                <a:gdLst>
                  <a:gd name="T0" fmla="*/ 4 w 4"/>
                  <a:gd name="T1" fmla="*/ 0 h 7"/>
                  <a:gd name="T2" fmla="*/ 2 w 4"/>
                  <a:gd name="T3" fmla="*/ 3 h 7"/>
                  <a:gd name="T4" fmla="*/ 0 w 4"/>
                  <a:gd name="T5" fmla="*/ 7 h 7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</a:cxnLst>
                <a:rect l="0" t="0" r="r" b="b"/>
                <a:pathLst>
                  <a:path w="4" h="7">
                    <a:moveTo>
                      <a:pt x="4" y="0"/>
                    </a:moveTo>
                    <a:lnTo>
                      <a:pt x="2" y="3"/>
                    </a:lnTo>
                    <a:lnTo>
                      <a:pt x="0" y="7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97" name="Line 669">
                <a:extLst>
                  <a:ext uri="{FF2B5EF4-FFF2-40B4-BE49-F238E27FC236}">
                    <a16:creationId xmlns:a16="http://schemas.microsoft.com/office/drawing/2014/main" id="{CC3935E2-5731-8C47-7EA6-65692128A8C9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>
                <a:off x="3246438" y="4357688"/>
                <a:ext cx="0" cy="1587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98" name="Freeform 670">
                <a:extLst>
                  <a:ext uri="{FF2B5EF4-FFF2-40B4-BE49-F238E27FC236}">
                    <a16:creationId xmlns:a16="http://schemas.microsoft.com/office/drawing/2014/main" id="{C995FB91-425B-3E4D-FF9D-4DB0F7AD1E02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348038" y="4310063"/>
                <a:ext cx="31750" cy="88900"/>
              </a:xfrm>
              <a:custGeom>
                <a:avLst/>
                <a:gdLst>
                  <a:gd name="T0" fmla="*/ 20 w 20"/>
                  <a:gd name="T1" fmla="*/ 0 h 56"/>
                  <a:gd name="T2" fmla="*/ 18 w 20"/>
                  <a:gd name="T3" fmla="*/ 8 h 56"/>
                  <a:gd name="T4" fmla="*/ 12 w 20"/>
                  <a:gd name="T5" fmla="*/ 18 h 56"/>
                  <a:gd name="T6" fmla="*/ 10 w 20"/>
                  <a:gd name="T7" fmla="*/ 25 h 56"/>
                  <a:gd name="T8" fmla="*/ 6 w 20"/>
                  <a:gd name="T9" fmla="*/ 27 h 56"/>
                  <a:gd name="T10" fmla="*/ 7 w 20"/>
                  <a:gd name="T11" fmla="*/ 32 h 56"/>
                  <a:gd name="T12" fmla="*/ 10 w 20"/>
                  <a:gd name="T13" fmla="*/ 36 h 56"/>
                  <a:gd name="T14" fmla="*/ 11 w 20"/>
                  <a:gd name="T15" fmla="*/ 39 h 56"/>
                  <a:gd name="T16" fmla="*/ 6 w 20"/>
                  <a:gd name="T17" fmla="*/ 49 h 56"/>
                  <a:gd name="T18" fmla="*/ 3 w 20"/>
                  <a:gd name="T19" fmla="*/ 53 h 56"/>
                  <a:gd name="T20" fmla="*/ 0 w 20"/>
                  <a:gd name="T21" fmla="*/ 56 h 56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</a:cxnLst>
                <a:rect l="0" t="0" r="r" b="b"/>
                <a:pathLst>
                  <a:path w="20" h="56">
                    <a:moveTo>
                      <a:pt x="20" y="0"/>
                    </a:moveTo>
                    <a:lnTo>
                      <a:pt x="18" y="8"/>
                    </a:lnTo>
                    <a:lnTo>
                      <a:pt x="12" y="18"/>
                    </a:lnTo>
                    <a:lnTo>
                      <a:pt x="10" y="25"/>
                    </a:lnTo>
                    <a:lnTo>
                      <a:pt x="6" y="27"/>
                    </a:lnTo>
                    <a:lnTo>
                      <a:pt x="7" y="32"/>
                    </a:lnTo>
                    <a:lnTo>
                      <a:pt x="10" y="36"/>
                    </a:lnTo>
                    <a:lnTo>
                      <a:pt x="11" y="39"/>
                    </a:lnTo>
                    <a:lnTo>
                      <a:pt x="6" y="49"/>
                    </a:lnTo>
                    <a:lnTo>
                      <a:pt x="3" y="53"/>
                    </a:lnTo>
                    <a:lnTo>
                      <a:pt x="0" y="56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199" name="Line 671">
                <a:extLst>
                  <a:ext uri="{FF2B5EF4-FFF2-40B4-BE49-F238E27FC236}">
                    <a16:creationId xmlns:a16="http://schemas.microsoft.com/office/drawing/2014/main" id="{6BB5D75A-1850-875F-C617-29D0256E75DE}"/>
                  </a:ext>
                </a:extLst>
              </p:cNvPr>
              <p:cNvSpPr>
                <a:spLocks noChangeShapeType="1"/>
              </p:cNvSpPr>
              <p:nvPr/>
            </p:nvSpPr>
            <p:spPr bwMode="auto">
              <a:xfrm flipH="1">
                <a:off x="3192463" y="4368800"/>
                <a:ext cx="1588" cy="3175"/>
              </a:xfrm>
              <a:prstGeom prst="line">
                <a:avLst/>
              </a:pr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noFill/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200" name="Freeform 672">
                <a:extLst>
                  <a:ext uri="{FF2B5EF4-FFF2-40B4-BE49-F238E27FC236}">
                    <a16:creationId xmlns:a16="http://schemas.microsoft.com/office/drawing/2014/main" id="{871D1872-DCAE-ED9F-3383-6156A9564DBC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63888" y="4371975"/>
                <a:ext cx="28575" cy="31750"/>
              </a:xfrm>
              <a:custGeom>
                <a:avLst/>
                <a:gdLst>
                  <a:gd name="T0" fmla="*/ 18 w 18"/>
                  <a:gd name="T1" fmla="*/ 0 h 20"/>
                  <a:gd name="T2" fmla="*/ 16 w 18"/>
                  <a:gd name="T3" fmla="*/ 7 h 20"/>
                  <a:gd name="T4" fmla="*/ 13 w 18"/>
                  <a:gd name="T5" fmla="*/ 14 h 20"/>
                  <a:gd name="T6" fmla="*/ 10 w 18"/>
                  <a:gd name="T7" fmla="*/ 18 h 20"/>
                  <a:gd name="T8" fmla="*/ 10 w 18"/>
                  <a:gd name="T9" fmla="*/ 19 h 20"/>
                  <a:gd name="T10" fmla="*/ 5 w 18"/>
                  <a:gd name="T11" fmla="*/ 19 h 20"/>
                  <a:gd name="T12" fmla="*/ 1 w 18"/>
                  <a:gd name="T13" fmla="*/ 20 h 20"/>
                  <a:gd name="T14" fmla="*/ 0 w 18"/>
                  <a:gd name="T15" fmla="*/ 20 h 20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</a:cxnLst>
                <a:rect l="0" t="0" r="r" b="b"/>
                <a:pathLst>
                  <a:path w="18" h="20">
                    <a:moveTo>
                      <a:pt x="18" y="0"/>
                    </a:moveTo>
                    <a:lnTo>
                      <a:pt x="16" y="7"/>
                    </a:lnTo>
                    <a:lnTo>
                      <a:pt x="13" y="14"/>
                    </a:lnTo>
                    <a:lnTo>
                      <a:pt x="10" y="18"/>
                    </a:lnTo>
                    <a:lnTo>
                      <a:pt x="10" y="19"/>
                    </a:lnTo>
                    <a:lnTo>
                      <a:pt x="5" y="19"/>
                    </a:lnTo>
                    <a:lnTo>
                      <a:pt x="1" y="20"/>
                    </a:lnTo>
                    <a:lnTo>
                      <a:pt x="0" y="20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201" name="Freeform 673">
                <a:extLst>
                  <a:ext uri="{FF2B5EF4-FFF2-40B4-BE49-F238E27FC236}">
                    <a16:creationId xmlns:a16="http://schemas.microsoft.com/office/drawing/2014/main" id="{79C5F601-E84B-0008-CE0F-C48921AEA41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144838" y="4403725"/>
                <a:ext cx="19050" cy="34925"/>
              </a:xfrm>
              <a:custGeom>
                <a:avLst/>
                <a:gdLst>
                  <a:gd name="T0" fmla="*/ 12 w 12"/>
                  <a:gd name="T1" fmla="*/ 0 h 22"/>
                  <a:gd name="T2" fmla="*/ 11 w 12"/>
                  <a:gd name="T3" fmla="*/ 3 h 22"/>
                  <a:gd name="T4" fmla="*/ 7 w 12"/>
                  <a:gd name="T5" fmla="*/ 6 h 22"/>
                  <a:gd name="T6" fmla="*/ 1 w 12"/>
                  <a:gd name="T7" fmla="*/ 11 h 22"/>
                  <a:gd name="T8" fmla="*/ 0 w 12"/>
                  <a:gd name="T9" fmla="*/ 12 h 22"/>
                  <a:gd name="T10" fmla="*/ 3 w 12"/>
                  <a:gd name="T11" fmla="*/ 18 h 22"/>
                  <a:gd name="T12" fmla="*/ 6 w 12"/>
                  <a:gd name="T13" fmla="*/ 22 h 22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</a:cxnLst>
                <a:rect l="0" t="0" r="r" b="b"/>
                <a:pathLst>
                  <a:path w="12" h="22">
                    <a:moveTo>
                      <a:pt x="12" y="0"/>
                    </a:moveTo>
                    <a:lnTo>
                      <a:pt x="11" y="3"/>
                    </a:lnTo>
                    <a:lnTo>
                      <a:pt x="7" y="6"/>
                    </a:lnTo>
                    <a:lnTo>
                      <a:pt x="1" y="11"/>
                    </a:lnTo>
                    <a:lnTo>
                      <a:pt x="0" y="12"/>
                    </a:lnTo>
                    <a:lnTo>
                      <a:pt x="3" y="18"/>
                    </a:lnTo>
                    <a:lnTo>
                      <a:pt x="6" y="22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202" name="Freeform 674">
                <a:extLst>
                  <a:ext uri="{FF2B5EF4-FFF2-40B4-BE49-F238E27FC236}">
                    <a16:creationId xmlns:a16="http://schemas.microsoft.com/office/drawing/2014/main" id="{E17E5E45-E79E-55E0-4221-A7055EAA98CE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644900" y="1968500"/>
                <a:ext cx="52388" cy="76200"/>
              </a:xfrm>
              <a:custGeom>
                <a:avLst/>
                <a:gdLst>
                  <a:gd name="T0" fmla="*/ 29 w 33"/>
                  <a:gd name="T1" fmla="*/ 0 h 48"/>
                  <a:gd name="T2" fmla="*/ 33 w 33"/>
                  <a:gd name="T3" fmla="*/ 3 h 48"/>
                  <a:gd name="T4" fmla="*/ 33 w 33"/>
                  <a:gd name="T5" fmla="*/ 6 h 48"/>
                  <a:gd name="T6" fmla="*/ 31 w 33"/>
                  <a:gd name="T7" fmla="*/ 15 h 48"/>
                  <a:gd name="T8" fmla="*/ 29 w 33"/>
                  <a:gd name="T9" fmla="*/ 21 h 48"/>
                  <a:gd name="T10" fmla="*/ 28 w 33"/>
                  <a:gd name="T11" fmla="*/ 22 h 48"/>
                  <a:gd name="T12" fmla="*/ 23 w 33"/>
                  <a:gd name="T13" fmla="*/ 24 h 48"/>
                  <a:gd name="T14" fmla="*/ 18 w 33"/>
                  <a:gd name="T15" fmla="*/ 29 h 48"/>
                  <a:gd name="T16" fmla="*/ 13 w 33"/>
                  <a:gd name="T17" fmla="*/ 36 h 48"/>
                  <a:gd name="T18" fmla="*/ 9 w 33"/>
                  <a:gd name="T19" fmla="*/ 39 h 48"/>
                  <a:gd name="T20" fmla="*/ 6 w 33"/>
                  <a:gd name="T21" fmla="*/ 42 h 48"/>
                  <a:gd name="T22" fmla="*/ 1 w 33"/>
                  <a:gd name="T23" fmla="*/ 45 h 48"/>
                  <a:gd name="T24" fmla="*/ 0 w 33"/>
                  <a:gd name="T25" fmla="*/ 47 h 48"/>
                  <a:gd name="T26" fmla="*/ 1 w 33"/>
                  <a:gd name="T27" fmla="*/ 48 h 48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  <a:cxn ang="0">
                    <a:pos x="T10" y="T11"/>
                  </a:cxn>
                  <a:cxn ang="0">
                    <a:pos x="T12" y="T13"/>
                  </a:cxn>
                  <a:cxn ang="0">
                    <a:pos x="T14" y="T15"/>
                  </a:cxn>
                  <a:cxn ang="0">
                    <a:pos x="T16" y="T17"/>
                  </a:cxn>
                  <a:cxn ang="0">
                    <a:pos x="T18" y="T19"/>
                  </a:cxn>
                  <a:cxn ang="0">
                    <a:pos x="T20" y="T21"/>
                  </a:cxn>
                  <a:cxn ang="0">
                    <a:pos x="T22" y="T23"/>
                  </a:cxn>
                  <a:cxn ang="0">
                    <a:pos x="T24" y="T25"/>
                  </a:cxn>
                  <a:cxn ang="0">
                    <a:pos x="T26" y="T27"/>
                  </a:cxn>
                </a:cxnLst>
                <a:rect l="0" t="0" r="r" b="b"/>
                <a:pathLst>
                  <a:path w="33" h="48">
                    <a:moveTo>
                      <a:pt x="29" y="0"/>
                    </a:moveTo>
                    <a:lnTo>
                      <a:pt x="33" y="3"/>
                    </a:lnTo>
                    <a:lnTo>
                      <a:pt x="33" y="6"/>
                    </a:lnTo>
                    <a:lnTo>
                      <a:pt x="31" y="15"/>
                    </a:lnTo>
                    <a:lnTo>
                      <a:pt x="29" y="21"/>
                    </a:lnTo>
                    <a:lnTo>
                      <a:pt x="28" y="22"/>
                    </a:lnTo>
                    <a:lnTo>
                      <a:pt x="23" y="24"/>
                    </a:lnTo>
                    <a:lnTo>
                      <a:pt x="18" y="29"/>
                    </a:lnTo>
                    <a:lnTo>
                      <a:pt x="13" y="36"/>
                    </a:lnTo>
                    <a:lnTo>
                      <a:pt x="9" y="39"/>
                    </a:lnTo>
                    <a:lnTo>
                      <a:pt x="6" y="42"/>
                    </a:lnTo>
                    <a:lnTo>
                      <a:pt x="1" y="45"/>
                    </a:lnTo>
                    <a:lnTo>
                      <a:pt x="0" y="47"/>
                    </a:lnTo>
                    <a:lnTo>
                      <a:pt x="1" y="48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  <p:sp>
            <p:nvSpPr>
              <p:cNvPr id="1203" name="Freeform 675">
                <a:extLst>
                  <a:ext uri="{FF2B5EF4-FFF2-40B4-BE49-F238E27FC236}">
                    <a16:creationId xmlns:a16="http://schemas.microsoft.com/office/drawing/2014/main" id="{CB815A76-296F-BC21-5258-5944DFBCB30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3773488" y="3130550"/>
                <a:ext cx="17463" cy="7937"/>
              </a:xfrm>
              <a:custGeom>
                <a:avLst/>
                <a:gdLst>
                  <a:gd name="T0" fmla="*/ 0 w 11"/>
                  <a:gd name="T1" fmla="*/ 0 h 5"/>
                  <a:gd name="T2" fmla="*/ 2 w 11"/>
                  <a:gd name="T3" fmla="*/ 4 h 5"/>
                  <a:gd name="T4" fmla="*/ 4 w 11"/>
                  <a:gd name="T5" fmla="*/ 5 h 5"/>
                  <a:gd name="T6" fmla="*/ 8 w 11"/>
                  <a:gd name="T7" fmla="*/ 4 h 5"/>
                  <a:gd name="T8" fmla="*/ 11 w 11"/>
                  <a:gd name="T9" fmla="*/ 5 h 5"/>
                </a:gdLst>
                <a:ahLst/>
                <a:cxnLst>
                  <a:cxn ang="0">
                    <a:pos x="T0" y="T1"/>
                  </a:cxn>
                  <a:cxn ang="0">
                    <a:pos x="T2" y="T3"/>
                  </a:cxn>
                  <a:cxn ang="0">
                    <a:pos x="T4" y="T5"/>
                  </a:cxn>
                  <a:cxn ang="0">
                    <a:pos x="T6" y="T7"/>
                  </a:cxn>
                  <a:cxn ang="0">
                    <a:pos x="T8" y="T9"/>
                  </a:cxn>
                </a:cxnLst>
                <a:rect l="0" t="0" r="r" b="b"/>
                <a:pathLst>
                  <a:path w="11" h="5">
                    <a:moveTo>
                      <a:pt x="0" y="0"/>
                    </a:moveTo>
                    <a:lnTo>
                      <a:pt x="2" y="4"/>
                    </a:lnTo>
                    <a:lnTo>
                      <a:pt x="4" y="5"/>
                    </a:lnTo>
                    <a:lnTo>
                      <a:pt x="8" y="4"/>
                    </a:lnTo>
                    <a:lnTo>
                      <a:pt x="11" y="5"/>
                    </a:lnTo>
                  </a:path>
                </a:pathLst>
              </a:custGeom>
              <a:noFill/>
              <a:ln w="3175">
                <a:solidFill>
                  <a:srgbClr val="A13E00"/>
                </a:solidFill>
                <a:prstDash val="solid"/>
                <a:round/>
                <a:headEnd/>
                <a:tailEnd/>
              </a:ln>
              <a:extLst>
                <a:ext uri="{909E8E84-426E-40DD-AFC4-6F175D3DCCD1}">
                  <a14:hiddenFill xmlns:a14="http://schemas.microsoft.com/office/drawing/2010/main">
                    <a:solidFill>
                      <a:srgbClr val="FFFFFF"/>
                    </a:solidFill>
                  </a14:hiddenFill>
                </a:ext>
              </a:extLst>
            </p:spPr>
            <p:txBody>
              <a:bodyPr vert="horz" wrap="square" lIns="91440" tIns="45720" rIns="91440" bIns="45720" numCol="1" anchor="t" anchorCtr="0" compatLnSpc="1">
                <a:prstTxWarp prst="textNoShape">
                  <a:avLst/>
                </a:prstTxWarp>
              </a:bodyPr>
              <a:lstStyle/>
              <a:p>
                <a:endParaRPr lang="zh-CN" altLang="en-US"/>
              </a:p>
            </p:txBody>
          </p:sp>
        </p:grpSp>
      </p:grpSp>
      <p:grpSp>
        <p:nvGrpSpPr>
          <p:cNvPr id="1214" name="Group 1213">
            <a:extLst>
              <a:ext uri="{FF2B5EF4-FFF2-40B4-BE49-F238E27FC236}">
                <a16:creationId xmlns:a16="http://schemas.microsoft.com/office/drawing/2014/main" id="{AAD33888-65B0-FA28-4C86-107B65ECC12A}"/>
              </a:ext>
            </a:extLst>
          </p:cNvPr>
          <p:cNvGrpSpPr/>
          <p:nvPr/>
        </p:nvGrpSpPr>
        <p:grpSpPr>
          <a:xfrm>
            <a:off x="3779912" y="2571750"/>
            <a:ext cx="2250250" cy="2113596"/>
            <a:chOff x="3779912" y="1491180"/>
            <a:chExt cx="2250250" cy="2113596"/>
          </a:xfrm>
        </p:grpSpPr>
        <p:sp>
          <p:nvSpPr>
            <p:cNvPr id="1207" name="Freeform: Shape 1206">
              <a:extLst>
                <a:ext uri="{FF2B5EF4-FFF2-40B4-BE49-F238E27FC236}">
                  <a16:creationId xmlns:a16="http://schemas.microsoft.com/office/drawing/2014/main" id="{66B1BD15-F4E3-6785-B0FE-1DD7992C3256}"/>
                </a:ext>
              </a:extLst>
            </p:cNvPr>
            <p:cNvSpPr/>
            <p:nvPr/>
          </p:nvSpPr>
          <p:spPr>
            <a:xfrm>
              <a:off x="4499992" y="1851219"/>
              <a:ext cx="1530170" cy="1753557"/>
            </a:xfrm>
            <a:custGeom>
              <a:avLst/>
              <a:gdLst>
                <a:gd name="csX0" fmla="*/ 0 w 1904255"/>
                <a:gd name="csY0" fmla="*/ 0 h 1270138"/>
                <a:gd name="csX1" fmla="*/ 1904255 w 1904255"/>
                <a:gd name="csY1" fmla="*/ 0 h 1270138"/>
                <a:gd name="csX2" fmla="*/ 1904255 w 1904255"/>
                <a:gd name="csY2" fmla="*/ 1270138 h 1270138"/>
                <a:gd name="csX3" fmla="*/ 0 w 1904255"/>
                <a:gd name="csY3" fmla="*/ 1270138 h 1270138"/>
                <a:gd name="csX4" fmla="*/ 0 w 1904255"/>
                <a:gd name="csY4" fmla="*/ 0 h 1270138"/>
              </a:gdLst>
              <a:ahLst/>
              <a:cxnLst>
                <a:cxn ang="0">
                  <a:pos x="csX0" y="csY0"/>
                </a:cxn>
                <a:cxn ang="0">
                  <a:pos x="csX1" y="csY1"/>
                </a:cxn>
                <a:cxn ang="0">
                  <a:pos x="csX2" y="csY2"/>
                </a:cxn>
                <a:cxn ang="0">
                  <a:pos x="csX3" y="csY3"/>
                </a:cxn>
                <a:cxn ang="0">
                  <a:pos x="csX4" y="csY4"/>
                </a:cxn>
              </a:cxnLst>
              <a:rect l="l" t="t" r="r" b="b"/>
              <a:pathLst>
                <a:path w="1904255" h="1270138">
                  <a:moveTo>
                    <a:pt x="0" y="0"/>
                  </a:moveTo>
                  <a:lnTo>
                    <a:pt x="1904255" y="0"/>
                  </a:lnTo>
                  <a:lnTo>
                    <a:pt x="1904255" y="1270138"/>
                  </a:lnTo>
                  <a:lnTo>
                    <a:pt x="0" y="127013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5">
                <a:lumMod val="20000"/>
                <a:lumOff val="80000"/>
                <a:alpha val="90000"/>
              </a:schemeClr>
            </a:solidFill>
            <a:ln>
              <a:solidFill>
                <a:schemeClr val="bg1">
                  <a:alpha val="90000"/>
                </a:schemeClr>
              </a:solidFill>
            </a:ln>
          </p:spPr>
          <p:style>
            <a:lnRef idx="2">
              <a:schemeClr val="accent1">
                <a:alpha val="90000"/>
                <a:tint val="40000"/>
                <a:hueOff val="0"/>
                <a:satOff val="0"/>
                <a:lumOff val="0"/>
                <a:alphaOff val="0"/>
              </a:schemeClr>
            </a:lnRef>
            <a:fillRef idx="1">
              <a:schemeClr val="accent1">
                <a:alpha val="90000"/>
                <a:tint val="40000"/>
                <a:hueOff val="0"/>
                <a:satOff val="0"/>
                <a:lumOff val="0"/>
                <a:alphaOff val="0"/>
              </a:schemeClr>
            </a:fillRef>
            <a:effectRef idx="0">
              <a:schemeClr val="accent1">
                <a:alpha val="90000"/>
                <a:tint val="40000"/>
                <a:hueOff val="0"/>
                <a:satOff val="0"/>
                <a:lumOff val="0"/>
                <a:alphaOff val="0"/>
              </a:schemeClr>
            </a:effectRef>
            <a:fontRef idx="minor">
              <a:schemeClr val="dk1">
                <a:hueOff val="0"/>
                <a:satOff val="0"/>
                <a:lumOff val="0"/>
                <a:alphaOff val="0"/>
              </a:schemeClr>
            </a:fontRef>
          </p:style>
          <p:txBody>
            <a:bodyPr spcFirstLastPara="0" vert="horz" wrap="square" lIns="304681" tIns="320040" rIns="320040" bIns="320040" numCol="1" spcCol="1270" anchor="ctr" anchorCtr="0">
              <a:noAutofit/>
            </a:bodyPr>
            <a:lstStyle/>
            <a:p>
              <a:pPr marL="0" lvl="0" indent="0" algn="l" defTabSz="2000250">
                <a:lnSpc>
                  <a:spcPct val="90000"/>
                </a:lnSpc>
                <a:spcBef>
                  <a:spcPct val="0"/>
                </a:spcBef>
                <a:spcAft>
                  <a:spcPct val="35000"/>
                </a:spcAft>
                <a:buNone/>
              </a:pPr>
              <a:endParaRPr lang="zh-CN" altLang="en-US" sz="4500" kern="1200"/>
            </a:p>
          </p:txBody>
        </p:sp>
        <p:sp>
          <p:nvSpPr>
            <p:cNvPr id="1209" name="Freeform: Shape 1208">
              <a:extLst>
                <a:ext uri="{FF2B5EF4-FFF2-40B4-BE49-F238E27FC236}">
                  <a16:creationId xmlns:a16="http://schemas.microsoft.com/office/drawing/2014/main" id="{5E49497A-78FD-CE01-0378-9469DFEEFF22}"/>
                </a:ext>
              </a:extLst>
            </p:cNvPr>
            <p:cNvSpPr/>
            <p:nvPr/>
          </p:nvSpPr>
          <p:spPr>
            <a:xfrm>
              <a:off x="3779912" y="1491180"/>
              <a:ext cx="900099" cy="900100"/>
            </a:xfrm>
            <a:custGeom>
              <a:avLst/>
              <a:gdLst>
                <a:gd name="csX0" fmla="*/ 0 w 1269503"/>
                <a:gd name="csY0" fmla="*/ 634752 h 1269503"/>
                <a:gd name="csX1" fmla="*/ 634752 w 1269503"/>
                <a:gd name="csY1" fmla="*/ 0 h 1269503"/>
                <a:gd name="csX2" fmla="*/ 1269504 w 1269503"/>
                <a:gd name="csY2" fmla="*/ 634752 h 1269503"/>
                <a:gd name="csX3" fmla="*/ 634752 w 1269503"/>
                <a:gd name="csY3" fmla="*/ 1269504 h 1269503"/>
                <a:gd name="csX4" fmla="*/ 0 w 1269503"/>
                <a:gd name="csY4" fmla="*/ 634752 h 1269503"/>
              </a:gdLst>
              <a:ahLst/>
              <a:cxnLst>
                <a:cxn ang="0">
                  <a:pos x="csX0" y="csY0"/>
                </a:cxn>
                <a:cxn ang="0">
                  <a:pos x="csX1" y="csY1"/>
                </a:cxn>
                <a:cxn ang="0">
                  <a:pos x="csX2" y="csY2"/>
                </a:cxn>
                <a:cxn ang="0">
                  <a:pos x="csX3" y="csY3"/>
                </a:cxn>
                <a:cxn ang="0">
                  <a:pos x="csX4" y="csY4"/>
                </a:cxn>
              </a:cxnLst>
              <a:rect l="l" t="t" r="r" b="b"/>
              <a:pathLst>
                <a:path w="1269503" h="1269503">
                  <a:moveTo>
                    <a:pt x="0" y="634752"/>
                  </a:moveTo>
                  <a:cubicBezTo>
                    <a:pt x="0" y="284188"/>
                    <a:pt x="284188" y="0"/>
                    <a:pt x="634752" y="0"/>
                  </a:cubicBezTo>
                  <a:cubicBezTo>
                    <a:pt x="985316" y="0"/>
                    <a:pt x="1269504" y="284188"/>
                    <a:pt x="1269504" y="634752"/>
                  </a:cubicBezTo>
                  <a:cubicBezTo>
                    <a:pt x="1269504" y="985316"/>
                    <a:pt x="985316" y="1269504"/>
                    <a:pt x="634752" y="1269504"/>
                  </a:cubicBezTo>
                  <a:cubicBezTo>
                    <a:pt x="284188" y="1269504"/>
                    <a:pt x="0" y="985316"/>
                    <a:pt x="0" y="634752"/>
                  </a:cubicBezTo>
                  <a:close/>
                </a:path>
              </a:pathLst>
            </a:custGeom>
            <a:solidFill>
              <a:schemeClr val="accent5">
                <a:lumMod val="60000"/>
                <a:lumOff val="40000"/>
              </a:schemeClr>
            </a:solidFill>
          </p:spPr>
          <p:style>
            <a:lnRef idx="2">
              <a:schemeClr val="lt1">
                <a:hueOff val="0"/>
                <a:satOff val="0"/>
                <a:lumOff val="0"/>
                <a:alphaOff val="0"/>
              </a:schemeClr>
            </a:lnRef>
            <a:fillRef idx="1">
              <a:schemeClr val="accent1">
                <a:hueOff val="0"/>
                <a:satOff val="0"/>
                <a:lumOff val="0"/>
                <a:alphaOff val="0"/>
              </a:schemeClr>
            </a:fillRef>
            <a:effectRef idx="0">
              <a:schemeClr val="accent1">
                <a:hueOff val="0"/>
                <a:satOff val="0"/>
                <a:lumOff val="0"/>
                <a:alphaOff val="0"/>
              </a:schemeClr>
            </a:effectRef>
            <a:fontRef idx="minor">
              <a:schemeClr val="lt1"/>
            </a:fontRef>
          </p:style>
          <p:txBody>
            <a:bodyPr spcFirstLastPara="0" vert="horz" wrap="square" lIns="185914" tIns="185914" rIns="185914" bIns="185914" numCol="1" spcCol="1270" anchor="ctr" anchorCtr="0">
              <a:noAutofit/>
            </a:bodyPr>
            <a:lstStyle/>
            <a:p>
              <a:pPr marL="0" lvl="0" indent="0" algn="ctr" defTabSz="1600200">
                <a:lnSpc>
                  <a:spcPct val="90000"/>
                </a:lnSpc>
                <a:spcBef>
                  <a:spcPct val="0"/>
                </a:spcBef>
                <a:spcAft>
                  <a:spcPct val="35000"/>
                </a:spcAft>
                <a:buNone/>
              </a:pPr>
              <a:endParaRPr lang="zh-CN" altLang="en-US" sz="3600" kern="1200"/>
            </a:p>
          </p:txBody>
        </p:sp>
      </p:grpSp>
      <p:grpSp>
        <p:nvGrpSpPr>
          <p:cNvPr id="1213" name="Group 1212">
            <a:extLst>
              <a:ext uri="{FF2B5EF4-FFF2-40B4-BE49-F238E27FC236}">
                <a16:creationId xmlns:a16="http://schemas.microsoft.com/office/drawing/2014/main" id="{2C35B64C-0F9F-A5ED-7308-F6CF66D6F424}"/>
              </a:ext>
            </a:extLst>
          </p:cNvPr>
          <p:cNvGrpSpPr/>
          <p:nvPr/>
        </p:nvGrpSpPr>
        <p:grpSpPr>
          <a:xfrm>
            <a:off x="6030162" y="1311107"/>
            <a:ext cx="2250080" cy="2113240"/>
            <a:chOff x="6030162" y="1491180"/>
            <a:chExt cx="2250080" cy="2113240"/>
          </a:xfrm>
        </p:grpSpPr>
        <p:sp>
          <p:nvSpPr>
            <p:cNvPr id="1210" name="Freeform: Shape 1209">
              <a:extLst>
                <a:ext uri="{FF2B5EF4-FFF2-40B4-BE49-F238E27FC236}">
                  <a16:creationId xmlns:a16="http://schemas.microsoft.com/office/drawing/2014/main" id="{5BA96FDF-9A88-A80A-B993-A4B133CFA847}"/>
                </a:ext>
              </a:extLst>
            </p:cNvPr>
            <p:cNvSpPr/>
            <p:nvPr/>
          </p:nvSpPr>
          <p:spPr>
            <a:xfrm>
              <a:off x="6750242" y="1851220"/>
              <a:ext cx="1530000" cy="1753200"/>
            </a:xfrm>
            <a:custGeom>
              <a:avLst/>
              <a:gdLst>
                <a:gd name="csX0" fmla="*/ 0 w 1904255"/>
                <a:gd name="csY0" fmla="*/ 0 h 1270138"/>
                <a:gd name="csX1" fmla="*/ 1904255 w 1904255"/>
                <a:gd name="csY1" fmla="*/ 0 h 1270138"/>
                <a:gd name="csX2" fmla="*/ 1904255 w 1904255"/>
                <a:gd name="csY2" fmla="*/ 1270138 h 1270138"/>
                <a:gd name="csX3" fmla="*/ 0 w 1904255"/>
                <a:gd name="csY3" fmla="*/ 1270138 h 1270138"/>
                <a:gd name="csX4" fmla="*/ 0 w 1904255"/>
                <a:gd name="csY4" fmla="*/ 0 h 1270138"/>
              </a:gdLst>
              <a:ahLst/>
              <a:cxnLst>
                <a:cxn ang="0">
                  <a:pos x="csX0" y="csY0"/>
                </a:cxn>
                <a:cxn ang="0">
                  <a:pos x="csX1" y="csY1"/>
                </a:cxn>
                <a:cxn ang="0">
                  <a:pos x="csX2" y="csY2"/>
                </a:cxn>
                <a:cxn ang="0">
                  <a:pos x="csX3" y="csY3"/>
                </a:cxn>
                <a:cxn ang="0">
                  <a:pos x="csX4" y="csY4"/>
                </a:cxn>
              </a:cxnLst>
              <a:rect l="l" t="t" r="r" b="b"/>
              <a:pathLst>
                <a:path w="1904255" h="1270138">
                  <a:moveTo>
                    <a:pt x="0" y="0"/>
                  </a:moveTo>
                  <a:lnTo>
                    <a:pt x="1904255" y="0"/>
                  </a:lnTo>
                  <a:lnTo>
                    <a:pt x="1904255" y="1270138"/>
                  </a:lnTo>
                  <a:lnTo>
                    <a:pt x="0" y="127013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bg2">
                <a:lumMod val="90000"/>
                <a:alpha val="90000"/>
              </a:schemeClr>
            </a:solidFill>
            <a:ln>
              <a:solidFill>
                <a:schemeClr val="bg1">
                  <a:alpha val="90000"/>
                </a:schemeClr>
              </a:solidFill>
            </a:ln>
          </p:spPr>
          <p:style>
            <a:lnRef idx="2">
              <a:schemeClr val="accent1">
                <a:alpha val="90000"/>
                <a:tint val="40000"/>
                <a:hueOff val="0"/>
                <a:satOff val="0"/>
                <a:lumOff val="0"/>
                <a:alphaOff val="0"/>
              </a:schemeClr>
            </a:lnRef>
            <a:fillRef idx="1">
              <a:schemeClr val="accent1">
                <a:alpha val="90000"/>
                <a:tint val="40000"/>
                <a:hueOff val="0"/>
                <a:satOff val="0"/>
                <a:lumOff val="0"/>
                <a:alphaOff val="0"/>
              </a:schemeClr>
            </a:fillRef>
            <a:effectRef idx="0">
              <a:schemeClr val="accent1">
                <a:alpha val="90000"/>
                <a:tint val="40000"/>
                <a:hueOff val="0"/>
                <a:satOff val="0"/>
                <a:lumOff val="0"/>
                <a:alphaOff val="0"/>
              </a:schemeClr>
            </a:effectRef>
            <a:fontRef idx="minor">
              <a:schemeClr val="dk1">
                <a:hueOff val="0"/>
                <a:satOff val="0"/>
                <a:lumOff val="0"/>
                <a:alphaOff val="0"/>
              </a:schemeClr>
            </a:fontRef>
          </p:style>
          <p:txBody>
            <a:bodyPr spcFirstLastPara="0" vert="horz" wrap="square" lIns="304681" tIns="320040" rIns="320040" bIns="320040" numCol="1" spcCol="1270" anchor="ctr" anchorCtr="0">
              <a:noAutofit/>
            </a:bodyPr>
            <a:lstStyle/>
            <a:p>
              <a:pPr marL="0" lvl="0" indent="0" algn="l" defTabSz="2000250">
                <a:lnSpc>
                  <a:spcPct val="90000"/>
                </a:lnSpc>
                <a:spcBef>
                  <a:spcPct val="0"/>
                </a:spcBef>
                <a:spcAft>
                  <a:spcPct val="35000"/>
                </a:spcAft>
                <a:buNone/>
              </a:pPr>
              <a:endParaRPr lang="zh-CN" altLang="en-US" sz="4500" kern="1200"/>
            </a:p>
          </p:txBody>
        </p:sp>
        <p:sp>
          <p:nvSpPr>
            <p:cNvPr id="1212" name="Freeform: Shape 1211">
              <a:extLst>
                <a:ext uri="{FF2B5EF4-FFF2-40B4-BE49-F238E27FC236}">
                  <a16:creationId xmlns:a16="http://schemas.microsoft.com/office/drawing/2014/main" id="{415D7684-B07E-BDB4-64DF-73CF3CDD089D}"/>
                </a:ext>
              </a:extLst>
            </p:cNvPr>
            <p:cNvSpPr/>
            <p:nvPr/>
          </p:nvSpPr>
          <p:spPr>
            <a:xfrm>
              <a:off x="6030162" y="1491180"/>
              <a:ext cx="900099" cy="900100"/>
            </a:xfrm>
            <a:custGeom>
              <a:avLst/>
              <a:gdLst>
                <a:gd name="csX0" fmla="*/ 0 w 1269503"/>
                <a:gd name="csY0" fmla="*/ 634752 h 1269503"/>
                <a:gd name="csX1" fmla="*/ 634752 w 1269503"/>
                <a:gd name="csY1" fmla="*/ 0 h 1269503"/>
                <a:gd name="csX2" fmla="*/ 1269504 w 1269503"/>
                <a:gd name="csY2" fmla="*/ 634752 h 1269503"/>
                <a:gd name="csX3" fmla="*/ 634752 w 1269503"/>
                <a:gd name="csY3" fmla="*/ 1269504 h 1269503"/>
                <a:gd name="csX4" fmla="*/ 0 w 1269503"/>
                <a:gd name="csY4" fmla="*/ 634752 h 1269503"/>
              </a:gdLst>
              <a:ahLst/>
              <a:cxnLst>
                <a:cxn ang="0">
                  <a:pos x="csX0" y="csY0"/>
                </a:cxn>
                <a:cxn ang="0">
                  <a:pos x="csX1" y="csY1"/>
                </a:cxn>
                <a:cxn ang="0">
                  <a:pos x="csX2" y="csY2"/>
                </a:cxn>
                <a:cxn ang="0">
                  <a:pos x="csX3" y="csY3"/>
                </a:cxn>
                <a:cxn ang="0">
                  <a:pos x="csX4" y="csY4"/>
                </a:cxn>
              </a:cxnLst>
              <a:rect l="l" t="t" r="r" b="b"/>
              <a:pathLst>
                <a:path w="1269503" h="1269503">
                  <a:moveTo>
                    <a:pt x="0" y="634752"/>
                  </a:moveTo>
                  <a:cubicBezTo>
                    <a:pt x="0" y="284188"/>
                    <a:pt x="284188" y="0"/>
                    <a:pt x="634752" y="0"/>
                  </a:cubicBezTo>
                  <a:cubicBezTo>
                    <a:pt x="985316" y="0"/>
                    <a:pt x="1269504" y="284188"/>
                    <a:pt x="1269504" y="634752"/>
                  </a:cubicBezTo>
                  <a:cubicBezTo>
                    <a:pt x="1269504" y="985316"/>
                    <a:pt x="985316" y="1269504"/>
                    <a:pt x="634752" y="1269504"/>
                  </a:cubicBezTo>
                  <a:cubicBezTo>
                    <a:pt x="284188" y="1269504"/>
                    <a:pt x="0" y="985316"/>
                    <a:pt x="0" y="634752"/>
                  </a:cubicBezTo>
                  <a:close/>
                </a:path>
              </a:pathLst>
            </a:custGeom>
            <a:solidFill>
              <a:schemeClr val="bg2">
                <a:lumMod val="75000"/>
              </a:schemeClr>
            </a:solidFill>
          </p:spPr>
          <p:style>
            <a:lnRef idx="2">
              <a:schemeClr val="lt1">
                <a:hueOff val="0"/>
                <a:satOff val="0"/>
                <a:lumOff val="0"/>
                <a:alphaOff val="0"/>
              </a:schemeClr>
            </a:lnRef>
            <a:fillRef idx="1">
              <a:schemeClr val="accent1">
                <a:hueOff val="0"/>
                <a:satOff val="0"/>
                <a:lumOff val="0"/>
                <a:alphaOff val="0"/>
              </a:schemeClr>
            </a:fillRef>
            <a:effectRef idx="0">
              <a:schemeClr val="accent1">
                <a:hueOff val="0"/>
                <a:satOff val="0"/>
                <a:lumOff val="0"/>
                <a:alphaOff val="0"/>
              </a:schemeClr>
            </a:effectRef>
            <a:fontRef idx="minor">
              <a:schemeClr val="lt1"/>
            </a:fontRef>
          </p:style>
          <p:txBody>
            <a:bodyPr spcFirstLastPara="0" vert="horz" wrap="square" lIns="185914" tIns="185914" rIns="185914" bIns="185914" numCol="1" spcCol="1270" anchor="ctr" anchorCtr="0">
              <a:noAutofit/>
            </a:bodyPr>
            <a:lstStyle/>
            <a:p>
              <a:pPr marL="0" lvl="0" indent="0" algn="ctr" defTabSz="1600200">
                <a:lnSpc>
                  <a:spcPct val="90000"/>
                </a:lnSpc>
                <a:spcBef>
                  <a:spcPct val="0"/>
                </a:spcBef>
                <a:spcAft>
                  <a:spcPct val="35000"/>
                </a:spcAft>
                <a:buNone/>
              </a:pPr>
              <a:endParaRPr lang="zh-CN" altLang="en-US" sz="3600" kern="1200"/>
            </a:p>
          </p:txBody>
        </p:sp>
      </p:grpSp>
      <p:sp>
        <p:nvSpPr>
          <p:cNvPr id="1216" name="Freeform 82">
            <a:extLst>
              <a:ext uri="{FF2B5EF4-FFF2-40B4-BE49-F238E27FC236}">
                <a16:creationId xmlns:a16="http://schemas.microsoft.com/office/drawing/2014/main" id="{EB42FA81-074B-5036-B828-F10A8864CADA}"/>
              </a:ext>
            </a:extLst>
          </p:cNvPr>
          <p:cNvSpPr>
            <a:spLocks noEditPoints="1"/>
          </p:cNvSpPr>
          <p:nvPr/>
        </p:nvSpPr>
        <p:spPr bwMode="auto">
          <a:xfrm>
            <a:off x="4006686" y="2741621"/>
            <a:ext cx="427499" cy="494637"/>
          </a:xfrm>
          <a:custGeom>
            <a:avLst/>
            <a:gdLst>
              <a:gd name="T0" fmla="*/ 163 w 745"/>
              <a:gd name="T1" fmla="*/ 226 h 862"/>
              <a:gd name="T2" fmla="*/ 202 w 745"/>
              <a:gd name="T3" fmla="*/ 254 h 862"/>
              <a:gd name="T4" fmla="*/ 613 w 745"/>
              <a:gd name="T5" fmla="*/ 114 h 862"/>
              <a:gd name="T6" fmla="*/ 563 w 745"/>
              <a:gd name="T7" fmla="*/ 144 h 862"/>
              <a:gd name="T8" fmla="*/ 541 w 745"/>
              <a:gd name="T9" fmla="*/ 150 h 862"/>
              <a:gd name="T10" fmla="*/ 509 w 745"/>
              <a:gd name="T11" fmla="*/ 181 h 862"/>
              <a:gd name="T12" fmla="*/ 517 w 745"/>
              <a:gd name="T13" fmla="*/ 243 h 862"/>
              <a:gd name="T14" fmla="*/ 575 w 745"/>
              <a:gd name="T15" fmla="*/ 295 h 862"/>
              <a:gd name="T16" fmla="*/ 617 w 745"/>
              <a:gd name="T17" fmla="*/ 279 h 862"/>
              <a:gd name="T18" fmla="*/ 647 w 745"/>
              <a:gd name="T19" fmla="*/ 243 h 862"/>
              <a:gd name="T20" fmla="*/ 665 w 745"/>
              <a:gd name="T21" fmla="*/ 297 h 862"/>
              <a:gd name="T22" fmla="*/ 678 w 745"/>
              <a:gd name="T23" fmla="*/ 339 h 862"/>
              <a:gd name="T24" fmla="*/ 729 w 745"/>
              <a:gd name="T25" fmla="*/ 343 h 862"/>
              <a:gd name="T26" fmla="*/ 723 w 745"/>
              <a:gd name="T27" fmla="*/ 363 h 862"/>
              <a:gd name="T28" fmla="*/ 720 w 745"/>
              <a:gd name="T29" fmla="*/ 430 h 862"/>
              <a:gd name="T30" fmla="*/ 714 w 745"/>
              <a:gd name="T31" fmla="*/ 520 h 862"/>
              <a:gd name="T32" fmla="*/ 703 w 745"/>
              <a:gd name="T33" fmla="*/ 636 h 862"/>
              <a:gd name="T34" fmla="*/ 654 w 745"/>
              <a:gd name="T35" fmla="*/ 723 h 862"/>
              <a:gd name="T36" fmla="*/ 603 w 745"/>
              <a:gd name="T37" fmla="*/ 798 h 862"/>
              <a:gd name="T38" fmla="*/ 534 w 745"/>
              <a:gd name="T39" fmla="*/ 794 h 862"/>
              <a:gd name="T40" fmla="*/ 484 w 745"/>
              <a:gd name="T41" fmla="*/ 786 h 862"/>
              <a:gd name="T42" fmla="*/ 415 w 745"/>
              <a:gd name="T43" fmla="*/ 807 h 862"/>
              <a:gd name="T44" fmla="*/ 340 w 745"/>
              <a:gd name="T45" fmla="*/ 832 h 862"/>
              <a:gd name="T46" fmla="*/ 292 w 745"/>
              <a:gd name="T47" fmla="*/ 803 h 862"/>
              <a:gd name="T48" fmla="*/ 281 w 745"/>
              <a:gd name="T49" fmla="*/ 846 h 862"/>
              <a:gd name="T50" fmla="*/ 135 w 745"/>
              <a:gd name="T51" fmla="*/ 862 h 862"/>
              <a:gd name="T52" fmla="*/ 68 w 745"/>
              <a:gd name="T53" fmla="*/ 850 h 862"/>
              <a:gd name="T54" fmla="*/ 106 w 745"/>
              <a:gd name="T55" fmla="*/ 805 h 862"/>
              <a:gd name="T56" fmla="*/ 57 w 745"/>
              <a:gd name="T57" fmla="*/ 780 h 862"/>
              <a:gd name="T58" fmla="*/ 37 w 745"/>
              <a:gd name="T59" fmla="*/ 764 h 862"/>
              <a:gd name="T60" fmla="*/ 29 w 745"/>
              <a:gd name="T61" fmla="*/ 708 h 862"/>
              <a:gd name="T62" fmla="*/ 80 w 745"/>
              <a:gd name="T63" fmla="*/ 681 h 862"/>
              <a:gd name="T64" fmla="*/ 53 w 745"/>
              <a:gd name="T65" fmla="*/ 638 h 862"/>
              <a:gd name="T66" fmla="*/ 115 w 745"/>
              <a:gd name="T67" fmla="*/ 662 h 862"/>
              <a:gd name="T68" fmla="*/ 131 w 745"/>
              <a:gd name="T69" fmla="*/ 610 h 862"/>
              <a:gd name="T70" fmla="*/ 287 w 745"/>
              <a:gd name="T71" fmla="*/ 597 h 862"/>
              <a:gd name="T72" fmla="*/ 194 w 745"/>
              <a:gd name="T73" fmla="*/ 588 h 862"/>
              <a:gd name="T74" fmla="*/ 138 w 745"/>
              <a:gd name="T75" fmla="*/ 582 h 862"/>
              <a:gd name="T76" fmla="*/ 213 w 745"/>
              <a:gd name="T77" fmla="*/ 521 h 862"/>
              <a:gd name="T78" fmla="*/ 265 w 745"/>
              <a:gd name="T79" fmla="*/ 474 h 862"/>
              <a:gd name="T80" fmla="*/ 287 w 745"/>
              <a:gd name="T81" fmla="*/ 453 h 862"/>
              <a:gd name="T82" fmla="*/ 211 w 745"/>
              <a:gd name="T83" fmla="*/ 422 h 862"/>
              <a:gd name="T84" fmla="*/ 180 w 745"/>
              <a:gd name="T85" fmla="*/ 402 h 862"/>
              <a:gd name="T86" fmla="*/ 148 w 745"/>
              <a:gd name="T87" fmla="*/ 369 h 862"/>
              <a:gd name="T88" fmla="*/ 163 w 745"/>
              <a:gd name="T89" fmla="*/ 333 h 862"/>
              <a:gd name="T90" fmla="*/ 191 w 745"/>
              <a:gd name="T91" fmla="*/ 317 h 862"/>
              <a:gd name="T92" fmla="*/ 248 w 745"/>
              <a:gd name="T93" fmla="*/ 285 h 862"/>
              <a:gd name="T94" fmla="*/ 222 w 745"/>
              <a:gd name="T95" fmla="*/ 236 h 862"/>
              <a:gd name="T96" fmla="*/ 217 w 745"/>
              <a:gd name="T97" fmla="*/ 187 h 862"/>
              <a:gd name="T98" fmla="*/ 228 w 745"/>
              <a:gd name="T99" fmla="*/ 169 h 862"/>
              <a:gd name="T100" fmla="*/ 335 w 745"/>
              <a:gd name="T101" fmla="*/ 213 h 862"/>
              <a:gd name="T102" fmla="*/ 415 w 745"/>
              <a:gd name="T103" fmla="*/ 229 h 862"/>
              <a:gd name="T104" fmla="*/ 444 w 745"/>
              <a:gd name="T105" fmla="*/ 183 h 862"/>
              <a:gd name="T106" fmla="*/ 504 w 745"/>
              <a:gd name="T107" fmla="*/ 147 h 862"/>
              <a:gd name="T108" fmla="*/ 458 w 745"/>
              <a:gd name="T109" fmla="*/ 99 h 862"/>
              <a:gd name="T110" fmla="*/ 493 w 745"/>
              <a:gd name="T111" fmla="*/ 46 h 862"/>
              <a:gd name="T112" fmla="*/ 556 w 745"/>
              <a:gd name="T113" fmla="*/ 18 h 862"/>
              <a:gd name="T114" fmla="*/ 607 w 745"/>
              <a:gd name="T115" fmla="*/ 15 h 862"/>
              <a:gd name="T116" fmla="*/ 607 w 745"/>
              <a:gd name="T117" fmla="*/ 59 h 862"/>
              <a:gd name="T118" fmla="*/ 620 w 745"/>
              <a:gd name="T119" fmla="*/ 71 h 862"/>
              <a:gd name="T120" fmla="*/ 637 w 745"/>
              <a:gd name="T121" fmla="*/ 16 h 862"/>
              <a:gd name="T122" fmla="*/ 680 w 745"/>
              <a:gd name="T123" fmla="*/ 20 h 862"/>
              <a:gd name="T124" fmla="*/ 659 w 745"/>
              <a:gd name="T125" fmla="*/ 70 h 862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  <a:cxn ang="0">
                <a:pos x="T122" y="T123"/>
              </a:cxn>
              <a:cxn ang="0">
                <a:pos x="T124" y="T125"/>
              </a:cxn>
            </a:cxnLst>
            <a:rect l="0" t="0" r="r" b="b"/>
            <a:pathLst>
              <a:path w="745" h="862">
                <a:moveTo>
                  <a:pt x="202" y="254"/>
                </a:moveTo>
                <a:lnTo>
                  <a:pt x="200" y="261"/>
                </a:lnTo>
                <a:lnTo>
                  <a:pt x="192" y="248"/>
                </a:lnTo>
                <a:lnTo>
                  <a:pt x="190" y="238"/>
                </a:lnTo>
                <a:lnTo>
                  <a:pt x="163" y="226"/>
                </a:lnTo>
                <a:lnTo>
                  <a:pt x="177" y="219"/>
                </a:lnTo>
                <a:lnTo>
                  <a:pt x="182" y="223"/>
                </a:lnTo>
                <a:lnTo>
                  <a:pt x="202" y="230"/>
                </a:lnTo>
                <a:lnTo>
                  <a:pt x="207" y="236"/>
                </a:lnTo>
                <a:lnTo>
                  <a:pt x="202" y="254"/>
                </a:lnTo>
                <a:close/>
                <a:moveTo>
                  <a:pt x="659" y="70"/>
                </a:moveTo>
                <a:lnTo>
                  <a:pt x="634" y="80"/>
                </a:lnTo>
                <a:lnTo>
                  <a:pt x="628" y="85"/>
                </a:lnTo>
                <a:lnTo>
                  <a:pt x="617" y="108"/>
                </a:lnTo>
                <a:lnTo>
                  <a:pt x="613" y="114"/>
                </a:lnTo>
                <a:lnTo>
                  <a:pt x="603" y="125"/>
                </a:lnTo>
                <a:lnTo>
                  <a:pt x="593" y="137"/>
                </a:lnTo>
                <a:lnTo>
                  <a:pt x="584" y="141"/>
                </a:lnTo>
                <a:lnTo>
                  <a:pt x="571" y="142"/>
                </a:lnTo>
                <a:lnTo>
                  <a:pt x="563" y="144"/>
                </a:lnTo>
                <a:lnTo>
                  <a:pt x="556" y="141"/>
                </a:lnTo>
                <a:lnTo>
                  <a:pt x="545" y="138"/>
                </a:lnTo>
                <a:lnTo>
                  <a:pt x="539" y="142"/>
                </a:lnTo>
                <a:lnTo>
                  <a:pt x="538" y="145"/>
                </a:lnTo>
                <a:lnTo>
                  <a:pt x="541" y="150"/>
                </a:lnTo>
                <a:lnTo>
                  <a:pt x="547" y="159"/>
                </a:lnTo>
                <a:lnTo>
                  <a:pt x="556" y="167"/>
                </a:lnTo>
                <a:lnTo>
                  <a:pt x="554" y="171"/>
                </a:lnTo>
                <a:lnTo>
                  <a:pt x="547" y="176"/>
                </a:lnTo>
                <a:lnTo>
                  <a:pt x="509" y="181"/>
                </a:lnTo>
                <a:lnTo>
                  <a:pt x="496" y="187"/>
                </a:lnTo>
                <a:lnTo>
                  <a:pt x="491" y="192"/>
                </a:lnTo>
                <a:lnTo>
                  <a:pt x="492" y="203"/>
                </a:lnTo>
                <a:lnTo>
                  <a:pt x="512" y="238"/>
                </a:lnTo>
                <a:lnTo>
                  <a:pt x="517" y="243"/>
                </a:lnTo>
                <a:lnTo>
                  <a:pt x="517" y="260"/>
                </a:lnTo>
                <a:lnTo>
                  <a:pt x="539" y="273"/>
                </a:lnTo>
                <a:lnTo>
                  <a:pt x="547" y="286"/>
                </a:lnTo>
                <a:lnTo>
                  <a:pt x="555" y="290"/>
                </a:lnTo>
                <a:lnTo>
                  <a:pt x="575" y="295"/>
                </a:lnTo>
                <a:lnTo>
                  <a:pt x="581" y="301"/>
                </a:lnTo>
                <a:lnTo>
                  <a:pt x="586" y="298"/>
                </a:lnTo>
                <a:lnTo>
                  <a:pt x="590" y="294"/>
                </a:lnTo>
                <a:lnTo>
                  <a:pt x="610" y="284"/>
                </a:lnTo>
                <a:lnTo>
                  <a:pt x="617" y="279"/>
                </a:lnTo>
                <a:lnTo>
                  <a:pt x="615" y="269"/>
                </a:lnTo>
                <a:lnTo>
                  <a:pt x="613" y="262"/>
                </a:lnTo>
                <a:lnTo>
                  <a:pt x="627" y="252"/>
                </a:lnTo>
                <a:lnTo>
                  <a:pt x="642" y="242"/>
                </a:lnTo>
                <a:lnTo>
                  <a:pt x="647" y="243"/>
                </a:lnTo>
                <a:lnTo>
                  <a:pt x="655" y="253"/>
                </a:lnTo>
                <a:lnTo>
                  <a:pt x="661" y="267"/>
                </a:lnTo>
                <a:lnTo>
                  <a:pt x="660" y="276"/>
                </a:lnTo>
                <a:lnTo>
                  <a:pt x="660" y="281"/>
                </a:lnTo>
                <a:lnTo>
                  <a:pt x="665" y="297"/>
                </a:lnTo>
                <a:lnTo>
                  <a:pt x="669" y="303"/>
                </a:lnTo>
                <a:lnTo>
                  <a:pt x="682" y="309"/>
                </a:lnTo>
                <a:lnTo>
                  <a:pt x="683" y="314"/>
                </a:lnTo>
                <a:lnTo>
                  <a:pt x="677" y="333"/>
                </a:lnTo>
                <a:lnTo>
                  <a:pt x="678" y="339"/>
                </a:lnTo>
                <a:lnTo>
                  <a:pt x="691" y="344"/>
                </a:lnTo>
                <a:lnTo>
                  <a:pt x="707" y="346"/>
                </a:lnTo>
                <a:lnTo>
                  <a:pt x="713" y="347"/>
                </a:lnTo>
                <a:lnTo>
                  <a:pt x="719" y="345"/>
                </a:lnTo>
                <a:lnTo>
                  <a:pt x="729" y="343"/>
                </a:lnTo>
                <a:lnTo>
                  <a:pt x="740" y="347"/>
                </a:lnTo>
                <a:lnTo>
                  <a:pt x="745" y="356"/>
                </a:lnTo>
                <a:lnTo>
                  <a:pt x="745" y="367"/>
                </a:lnTo>
                <a:lnTo>
                  <a:pt x="733" y="367"/>
                </a:lnTo>
                <a:lnTo>
                  <a:pt x="723" y="363"/>
                </a:lnTo>
                <a:lnTo>
                  <a:pt x="716" y="368"/>
                </a:lnTo>
                <a:lnTo>
                  <a:pt x="714" y="378"/>
                </a:lnTo>
                <a:lnTo>
                  <a:pt x="714" y="394"/>
                </a:lnTo>
                <a:lnTo>
                  <a:pt x="719" y="405"/>
                </a:lnTo>
                <a:lnTo>
                  <a:pt x="720" y="430"/>
                </a:lnTo>
                <a:lnTo>
                  <a:pt x="719" y="456"/>
                </a:lnTo>
                <a:lnTo>
                  <a:pt x="723" y="473"/>
                </a:lnTo>
                <a:lnTo>
                  <a:pt x="720" y="494"/>
                </a:lnTo>
                <a:lnTo>
                  <a:pt x="716" y="503"/>
                </a:lnTo>
                <a:lnTo>
                  <a:pt x="714" y="520"/>
                </a:lnTo>
                <a:lnTo>
                  <a:pt x="710" y="524"/>
                </a:lnTo>
                <a:lnTo>
                  <a:pt x="708" y="541"/>
                </a:lnTo>
                <a:lnTo>
                  <a:pt x="710" y="577"/>
                </a:lnTo>
                <a:lnTo>
                  <a:pt x="710" y="595"/>
                </a:lnTo>
                <a:lnTo>
                  <a:pt x="703" y="636"/>
                </a:lnTo>
                <a:lnTo>
                  <a:pt x="694" y="649"/>
                </a:lnTo>
                <a:lnTo>
                  <a:pt x="681" y="662"/>
                </a:lnTo>
                <a:lnTo>
                  <a:pt x="672" y="678"/>
                </a:lnTo>
                <a:lnTo>
                  <a:pt x="663" y="695"/>
                </a:lnTo>
                <a:lnTo>
                  <a:pt x="654" y="723"/>
                </a:lnTo>
                <a:lnTo>
                  <a:pt x="628" y="753"/>
                </a:lnTo>
                <a:lnTo>
                  <a:pt x="618" y="760"/>
                </a:lnTo>
                <a:lnTo>
                  <a:pt x="607" y="763"/>
                </a:lnTo>
                <a:lnTo>
                  <a:pt x="622" y="791"/>
                </a:lnTo>
                <a:lnTo>
                  <a:pt x="603" y="798"/>
                </a:lnTo>
                <a:lnTo>
                  <a:pt x="584" y="798"/>
                </a:lnTo>
                <a:lnTo>
                  <a:pt x="564" y="787"/>
                </a:lnTo>
                <a:lnTo>
                  <a:pt x="552" y="785"/>
                </a:lnTo>
                <a:lnTo>
                  <a:pt x="538" y="790"/>
                </a:lnTo>
                <a:lnTo>
                  <a:pt x="534" y="794"/>
                </a:lnTo>
                <a:lnTo>
                  <a:pt x="530" y="790"/>
                </a:lnTo>
                <a:lnTo>
                  <a:pt x="527" y="769"/>
                </a:lnTo>
                <a:lnTo>
                  <a:pt x="517" y="788"/>
                </a:lnTo>
                <a:lnTo>
                  <a:pt x="504" y="791"/>
                </a:lnTo>
                <a:lnTo>
                  <a:pt x="484" y="786"/>
                </a:lnTo>
                <a:lnTo>
                  <a:pt x="450" y="782"/>
                </a:lnTo>
                <a:lnTo>
                  <a:pt x="435" y="786"/>
                </a:lnTo>
                <a:lnTo>
                  <a:pt x="428" y="792"/>
                </a:lnTo>
                <a:lnTo>
                  <a:pt x="421" y="803"/>
                </a:lnTo>
                <a:lnTo>
                  <a:pt x="415" y="807"/>
                </a:lnTo>
                <a:lnTo>
                  <a:pt x="408" y="810"/>
                </a:lnTo>
                <a:lnTo>
                  <a:pt x="380" y="811"/>
                </a:lnTo>
                <a:lnTo>
                  <a:pt x="375" y="812"/>
                </a:lnTo>
                <a:lnTo>
                  <a:pt x="358" y="825"/>
                </a:lnTo>
                <a:lnTo>
                  <a:pt x="340" y="832"/>
                </a:lnTo>
                <a:lnTo>
                  <a:pt x="326" y="831"/>
                </a:lnTo>
                <a:lnTo>
                  <a:pt x="317" y="819"/>
                </a:lnTo>
                <a:lnTo>
                  <a:pt x="315" y="812"/>
                </a:lnTo>
                <a:lnTo>
                  <a:pt x="310" y="807"/>
                </a:lnTo>
                <a:lnTo>
                  <a:pt x="292" y="803"/>
                </a:lnTo>
                <a:lnTo>
                  <a:pt x="297" y="807"/>
                </a:lnTo>
                <a:lnTo>
                  <a:pt x="299" y="815"/>
                </a:lnTo>
                <a:lnTo>
                  <a:pt x="297" y="829"/>
                </a:lnTo>
                <a:lnTo>
                  <a:pt x="292" y="841"/>
                </a:lnTo>
                <a:lnTo>
                  <a:pt x="281" y="846"/>
                </a:lnTo>
                <a:lnTo>
                  <a:pt x="270" y="845"/>
                </a:lnTo>
                <a:lnTo>
                  <a:pt x="250" y="854"/>
                </a:lnTo>
                <a:lnTo>
                  <a:pt x="227" y="852"/>
                </a:lnTo>
                <a:lnTo>
                  <a:pt x="213" y="861"/>
                </a:lnTo>
                <a:lnTo>
                  <a:pt x="135" y="862"/>
                </a:lnTo>
                <a:lnTo>
                  <a:pt x="131" y="862"/>
                </a:lnTo>
                <a:lnTo>
                  <a:pt x="123" y="854"/>
                </a:lnTo>
                <a:lnTo>
                  <a:pt x="113" y="848"/>
                </a:lnTo>
                <a:lnTo>
                  <a:pt x="101" y="847"/>
                </a:lnTo>
                <a:lnTo>
                  <a:pt x="68" y="850"/>
                </a:lnTo>
                <a:lnTo>
                  <a:pt x="54" y="844"/>
                </a:lnTo>
                <a:lnTo>
                  <a:pt x="81" y="820"/>
                </a:lnTo>
                <a:lnTo>
                  <a:pt x="109" y="812"/>
                </a:lnTo>
                <a:lnTo>
                  <a:pt x="114" y="808"/>
                </a:lnTo>
                <a:lnTo>
                  <a:pt x="106" y="805"/>
                </a:lnTo>
                <a:lnTo>
                  <a:pt x="56" y="802"/>
                </a:lnTo>
                <a:lnTo>
                  <a:pt x="37" y="805"/>
                </a:lnTo>
                <a:lnTo>
                  <a:pt x="20" y="803"/>
                </a:lnTo>
                <a:lnTo>
                  <a:pt x="31" y="792"/>
                </a:lnTo>
                <a:lnTo>
                  <a:pt x="57" y="780"/>
                </a:lnTo>
                <a:lnTo>
                  <a:pt x="71" y="774"/>
                </a:lnTo>
                <a:lnTo>
                  <a:pt x="79" y="773"/>
                </a:lnTo>
                <a:lnTo>
                  <a:pt x="90" y="765"/>
                </a:lnTo>
                <a:lnTo>
                  <a:pt x="115" y="760"/>
                </a:lnTo>
                <a:lnTo>
                  <a:pt x="37" y="764"/>
                </a:lnTo>
                <a:lnTo>
                  <a:pt x="18" y="755"/>
                </a:lnTo>
                <a:lnTo>
                  <a:pt x="16" y="747"/>
                </a:lnTo>
                <a:lnTo>
                  <a:pt x="0" y="746"/>
                </a:lnTo>
                <a:lnTo>
                  <a:pt x="0" y="728"/>
                </a:lnTo>
                <a:lnTo>
                  <a:pt x="29" y="708"/>
                </a:lnTo>
                <a:lnTo>
                  <a:pt x="45" y="702"/>
                </a:lnTo>
                <a:lnTo>
                  <a:pt x="62" y="699"/>
                </a:lnTo>
                <a:lnTo>
                  <a:pt x="77" y="695"/>
                </a:lnTo>
                <a:lnTo>
                  <a:pt x="87" y="687"/>
                </a:lnTo>
                <a:lnTo>
                  <a:pt x="80" y="681"/>
                </a:lnTo>
                <a:lnTo>
                  <a:pt x="37" y="671"/>
                </a:lnTo>
                <a:lnTo>
                  <a:pt x="16" y="663"/>
                </a:lnTo>
                <a:lnTo>
                  <a:pt x="20" y="655"/>
                </a:lnTo>
                <a:lnTo>
                  <a:pt x="26" y="647"/>
                </a:lnTo>
                <a:lnTo>
                  <a:pt x="53" y="638"/>
                </a:lnTo>
                <a:lnTo>
                  <a:pt x="64" y="639"/>
                </a:lnTo>
                <a:lnTo>
                  <a:pt x="74" y="644"/>
                </a:lnTo>
                <a:lnTo>
                  <a:pt x="83" y="651"/>
                </a:lnTo>
                <a:lnTo>
                  <a:pt x="90" y="657"/>
                </a:lnTo>
                <a:lnTo>
                  <a:pt x="115" y="662"/>
                </a:lnTo>
                <a:lnTo>
                  <a:pt x="107" y="648"/>
                </a:lnTo>
                <a:lnTo>
                  <a:pt x="112" y="628"/>
                </a:lnTo>
                <a:lnTo>
                  <a:pt x="106" y="619"/>
                </a:lnTo>
                <a:lnTo>
                  <a:pt x="118" y="612"/>
                </a:lnTo>
                <a:lnTo>
                  <a:pt x="131" y="610"/>
                </a:lnTo>
                <a:lnTo>
                  <a:pt x="155" y="596"/>
                </a:lnTo>
                <a:lnTo>
                  <a:pt x="163" y="595"/>
                </a:lnTo>
                <a:lnTo>
                  <a:pt x="201" y="599"/>
                </a:lnTo>
                <a:lnTo>
                  <a:pt x="243" y="601"/>
                </a:lnTo>
                <a:lnTo>
                  <a:pt x="287" y="597"/>
                </a:lnTo>
                <a:lnTo>
                  <a:pt x="269" y="584"/>
                </a:lnTo>
                <a:lnTo>
                  <a:pt x="261" y="571"/>
                </a:lnTo>
                <a:lnTo>
                  <a:pt x="241" y="588"/>
                </a:lnTo>
                <a:lnTo>
                  <a:pt x="227" y="593"/>
                </a:lnTo>
                <a:lnTo>
                  <a:pt x="194" y="588"/>
                </a:lnTo>
                <a:lnTo>
                  <a:pt x="185" y="584"/>
                </a:lnTo>
                <a:lnTo>
                  <a:pt x="173" y="572"/>
                </a:lnTo>
                <a:lnTo>
                  <a:pt x="167" y="574"/>
                </a:lnTo>
                <a:lnTo>
                  <a:pt x="161" y="578"/>
                </a:lnTo>
                <a:lnTo>
                  <a:pt x="138" y="582"/>
                </a:lnTo>
                <a:lnTo>
                  <a:pt x="115" y="579"/>
                </a:lnTo>
                <a:lnTo>
                  <a:pt x="147" y="566"/>
                </a:lnTo>
                <a:lnTo>
                  <a:pt x="188" y="544"/>
                </a:lnTo>
                <a:lnTo>
                  <a:pt x="198" y="536"/>
                </a:lnTo>
                <a:lnTo>
                  <a:pt x="213" y="521"/>
                </a:lnTo>
                <a:lnTo>
                  <a:pt x="211" y="512"/>
                </a:lnTo>
                <a:lnTo>
                  <a:pt x="207" y="506"/>
                </a:lnTo>
                <a:lnTo>
                  <a:pt x="240" y="476"/>
                </a:lnTo>
                <a:lnTo>
                  <a:pt x="250" y="472"/>
                </a:lnTo>
                <a:lnTo>
                  <a:pt x="265" y="474"/>
                </a:lnTo>
                <a:lnTo>
                  <a:pt x="277" y="472"/>
                </a:lnTo>
                <a:lnTo>
                  <a:pt x="283" y="473"/>
                </a:lnTo>
                <a:lnTo>
                  <a:pt x="287" y="472"/>
                </a:lnTo>
                <a:lnTo>
                  <a:pt x="300" y="464"/>
                </a:lnTo>
                <a:lnTo>
                  <a:pt x="287" y="453"/>
                </a:lnTo>
                <a:lnTo>
                  <a:pt x="273" y="445"/>
                </a:lnTo>
                <a:lnTo>
                  <a:pt x="224" y="436"/>
                </a:lnTo>
                <a:lnTo>
                  <a:pt x="218" y="434"/>
                </a:lnTo>
                <a:lnTo>
                  <a:pt x="214" y="429"/>
                </a:lnTo>
                <a:lnTo>
                  <a:pt x="211" y="422"/>
                </a:lnTo>
                <a:lnTo>
                  <a:pt x="211" y="410"/>
                </a:lnTo>
                <a:lnTo>
                  <a:pt x="209" y="406"/>
                </a:lnTo>
                <a:lnTo>
                  <a:pt x="198" y="403"/>
                </a:lnTo>
                <a:lnTo>
                  <a:pt x="186" y="404"/>
                </a:lnTo>
                <a:lnTo>
                  <a:pt x="180" y="402"/>
                </a:lnTo>
                <a:lnTo>
                  <a:pt x="174" y="394"/>
                </a:lnTo>
                <a:lnTo>
                  <a:pt x="189" y="385"/>
                </a:lnTo>
                <a:lnTo>
                  <a:pt x="175" y="378"/>
                </a:lnTo>
                <a:lnTo>
                  <a:pt x="159" y="376"/>
                </a:lnTo>
                <a:lnTo>
                  <a:pt x="148" y="369"/>
                </a:lnTo>
                <a:lnTo>
                  <a:pt x="150" y="360"/>
                </a:lnTo>
                <a:lnTo>
                  <a:pt x="158" y="354"/>
                </a:lnTo>
                <a:lnTo>
                  <a:pt x="152" y="345"/>
                </a:lnTo>
                <a:lnTo>
                  <a:pt x="154" y="335"/>
                </a:lnTo>
                <a:lnTo>
                  <a:pt x="163" y="333"/>
                </a:lnTo>
                <a:lnTo>
                  <a:pt x="171" y="336"/>
                </a:lnTo>
                <a:lnTo>
                  <a:pt x="190" y="334"/>
                </a:lnTo>
                <a:lnTo>
                  <a:pt x="214" y="337"/>
                </a:lnTo>
                <a:lnTo>
                  <a:pt x="197" y="325"/>
                </a:lnTo>
                <a:lnTo>
                  <a:pt x="191" y="317"/>
                </a:lnTo>
                <a:lnTo>
                  <a:pt x="193" y="308"/>
                </a:lnTo>
                <a:lnTo>
                  <a:pt x="197" y="301"/>
                </a:lnTo>
                <a:lnTo>
                  <a:pt x="223" y="294"/>
                </a:lnTo>
                <a:lnTo>
                  <a:pt x="248" y="294"/>
                </a:lnTo>
                <a:lnTo>
                  <a:pt x="248" y="285"/>
                </a:lnTo>
                <a:lnTo>
                  <a:pt x="252" y="277"/>
                </a:lnTo>
                <a:lnTo>
                  <a:pt x="230" y="267"/>
                </a:lnTo>
                <a:lnTo>
                  <a:pt x="205" y="267"/>
                </a:lnTo>
                <a:lnTo>
                  <a:pt x="211" y="250"/>
                </a:lnTo>
                <a:lnTo>
                  <a:pt x="222" y="236"/>
                </a:lnTo>
                <a:lnTo>
                  <a:pt x="226" y="225"/>
                </a:lnTo>
                <a:lnTo>
                  <a:pt x="228" y="213"/>
                </a:lnTo>
                <a:lnTo>
                  <a:pt x="216" y="216"/>
                </a:lnTo>
                <a:lnTo>
                  <a:pt x="219" y="198"/>
                </a:lnTo>
                <a:lnTo>
                  <a:pt x="217" y="187"/>
                </a:lnTo>
                <a:lnTo>
                  <a:pt x="199" y="189"/>
                </a:lnTo>
                <a:lnTo>
                  <a:pt x="203" y="176"/>
                </a:lnTo>
                <a:lnTo>
                  <a:pt x="211" y="167"/>
                </a:lnTo>
                <a:lnTo>
                  <a:pt x="220" y="164"/>
                </a:lnTo>
                <a:lnTo>
                  <a:pt x="228" y="169"/>
                </a:lnTo>
                <a:lnTo>
                  <a:pt x="244" y="174"/>
                </a:lnTo>
                <a:lnTo>
                  <a:pt x="261" y="170"/>
                </a:lnTo>
                <a:lnTo>
                  <a:pt x="284" y="174"/>
                </a:lnTo>
                <a:lnTo>
                  <a:pt x="317" y="186"/>
                </a:lnTo>
                <a:lnTo>
                  <a:pt x="335" y="213"/>
                </a:lnTo>
                <a:lnTo>
                  <a:pt x="342" y="212"/>
                </a:lnTo>
                <a:lnTo>
                  <a:pt x="356" y="201"/>
                </a:lnTo>
                <a:lnTo>
                  <a:pt x="360" y="201"/>
                </a:lnTo>
                <a:lnTo>
                  <a:pt x="394" y="216"/>
                </a:lnTo>
                <a:lnTo>
                  <a:pt x="415" y="229"/>
                </a:lnTo>
                <a:lnTo>
                  <a:pt x="421" y="229"/>
                </a:lnTo>
                <a:lnTo>
                  <a:pt x="422" y="213"/>
                </a:lnTo>
                <a:lnTo>
                  <a:pt x="417" y="201"/>
                </a:lnTo>
                <a:lnTo>
                  <a:pt x="430" y="189"/>
                </a:lnTo>
                <a:lnTo>
                  <a:pt x="444" y="183"/>
                </a:lnTo>
                <a:lnTo>
                  <a:pt x="453" y="180"/>
                </a:lnTo>
                <a:lnTo>
                  <a:pt x="474" y="179"/>
                </a:lnTo>
                <a:lnTo>
                  <a:pt x="483" y="176"/>
                </a:lnTo>
                <a:lnTo>
                  <a:pt x="492" y="160"/>
                </a:lnTo>
                <a:lnTo>
                  <a:pt x="504" y="147"/>
                </a:lnTo>
                <a:lnTo>
                  <a:pt x="458" y="143"/>
                </a:lnTo>
                <a:lnTo>
                  <a:pt x="419" y="114"/>
                </a:lnTo>
                <a:lnTo>
                  <a:pt x="429" y="104"/>
                </a:lnTo>
                <a:lnTo>
                  <a:pt x="441" y="100"/>
                </a:lnTo>
                <a:lnTo>
                  <a:pt x="458" y="99"/>
                </a:lnTo>
                <a:lnTo>
                  <a:pt x="460" y="92"/>
                </a:lnTo>
                <a:lnTo>
                  <a:pt x="470" y="88"/>
                </a:lnTo>
                <a:lnTo>
                  <a:pt x="486" y="78"/>
                </a:lnTo>
                <a:lnTo>
                  <a:pt x="486" y="59"/>
                </a:lnTo>
                <a:lnTo>
                  <a:pt x="493" y="46"/>
                </a:lnTo>
                <a:lnTo>
                  <a:pt x="504" y="39"/>
                </a:lnTo>
                <a:lnTo>
                  <a:pt x="510" y="28"/>
                </a:lnTo>
                <a:lnTo>
                  <a:pt x="517" y="20"/>
                </a:lnTo>
                <a:lnTo>
                  <a:pt x="536" y="21"/>
                </a:lnTo>
                <a:lnTo>
                  <a:pt x="556" y="18"/>
                </a:lnTo>
                <a:lnTo>
                  <a:pt x="563" y="20"/>
                </a:lnTo>
                <a:lnTo>
                  <a:pt x="585" y="24"/>
                </a:lnTo>
                <a:lnTo>
                  <a:pt x="592" y="29"/>
                </a:lnTo>
                <a:lnTo>
                  <a:pt x="594" y="13"/>
                </a:lnTo>
                <a:lnTo>
                  <a:pt x="607" y="15"/>
                </a:lnTo>
                <a:lnTo>
                  <a:pt x="612" y="19"/>
                </a:lnTo>
                <a:lnTo>
                  <a:pt x="611" y="30"/>
                </a:lnTo>
                <a:lnTo>
                  <a:pt x="615" y="38"/>
                </a:lnTo>
                <a:lnTo>
                  <a:pt x="614" y="51"/>
                </a:lnTo>
                <a:lnTo>
                  <a:pt x="607" y="59"/>
                </a:lnTo>
                <a:lnTo>
                  <a:pt x="600" y="64"/>
                </a:lnTo>
                <a:lnTo>
                  <a:pt x="603" y="74"/>
                </a:lnTo>
                <a:lnTo>
                  <a:pt x="590" y="84"/>
                </a:lnTo>
                <a:lnTo>
                  <a:pt x="602" y="82"/>
                </a:lnTo>
                <a:lnTo>
                  <a:pt x="620" y="71"/>
                </a:lnTo>
                <a:lnTo>
                  <a:pt x="622" y="61"/>
                </a:lnTo>
                <a:lnTo>
                  <a:pt x="623" y="47"/>
                </a:lnTo>
                <a:lnTo>
                  <a:pt x="622" y="35"/>
                </a:lnTo>
                <a:lnTo>
                  <a:pt x="627" y="21"/>
                </a:lnTo>
                <a:lnTo>
                  <a:pt x="637" y="16"/>
                </a:lnTo>
                <a:lnTo>
                  <a:pt x="660" y="17"/>
                </a:lnTo>
                <a:lnTo>
                  <a:pt x="655" y="0"/>
                </a:lnTo>
                <a:lnTo>
                  <a:pt x="663" y="1"/>
                </a:lnTo>
                <a:lnTo>
                  <a:pt x="671" y="5"/>
                </a:lnTo>
                <a:lnTo>
                  <a:pt x="680" y="20"/>
                </a:lnTo>
                <a:lnTo>
                  <a:pt x="691" y="33"/>
                </a:lnTo>
                <a:lnTo>
                  <a:pt x="703" y="43"/>
                </a:lnTo>
                <a:lnTo>
                  <a:pt x="686" y="54"/>
                </a:lnTo>
                <a:lnTo>
                  <a:pt x="668" y="60"/>
                </a:lnTo>
                <a:lnTo>
                  <a:pt x="659" y="70"/>
                </a:lnTo>
                <a:close/>
              </a:path>
            </a:pathLst>
          </a:custGeom>
          <a:solidFill>
            <a:schemeClr val="bg1"/>
          </a:solidFill>
          <a:ln w="3175">
            <a:solidFill>
              <a:schemeClr val="bg1"/>
            </a:solidFill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pPr defTabSz="914400"/>
            <a:endParaRPr lang="zh-CN" altLang="en-US"/>
          </a:p>
        </p:txBody>
      </p:sp>
      <p:sp>
        <p:nvSpPr>
          <p:cNvPr id="1218" name="Freeform 78">
            <a:extLst>
              <a:ext uri="{FF2B5EF4-FFF2-40B4-BE49-F238E27FC236}">
                <a16:creationId xmlns:a16="http://schemas.microsoft.com/office/drawing/2014/main" id="{9608859A-75A5-A9F5-E835-88BEF9ACD49C}"/>
              </a:ext>
            </a:extLst>
          </p:cNvPr>
          <p:cNvSpPr>
            <a:spLocks noEditPoints="1"/>
          </p:cNvSpPr>
          <p:nvPr/>
        </p:nvSpPr>
        <p:spPr bwMode="auto">
          <a:xfrm>
            <a:off x="6278991" y="1382863"/>
            <a:ext cx="402440" cy="756587"/>
          </a:xfrm>
          <a:custGeom>
            <a:avLst/>
            <a:gdLst>
              <a:gd name="T0" fmla="*/ 408 w 1350"/>
              <a:gd name="T1" fmla="*/ 2161 h 2538"/>
              <a:gd name="T2" fmla="*/ 417 w 1350"/>
              <a:gd name="T3" fmla="*/ 2032 h 2538"/>
              <a:gd name="T4" fmla="*/ 436 w 1350"/>
              <a:gd name="T5" fmla="*/ 1866 h 2538"/>
              <a:gd name="T6" fmla="*/ 628 w 1350"/>
              <a:gd name="T7" fmla="*/ 1780 h 2538"/>
              <a:gd name="T8" fmla="*/ 690 w 1350"/>
              <a:gd name="T9" fmla="*/ 1684 h 2538"/>
              <a:gd name="T10" fmla="*/ 708 w 1350"/>
              <a:gd name="T11" fmla="*/ 1400 h 2538"/>
              <a:gd name="T12" fmla="*/ 559 w 1350"/>
              <a:gd name="T13" fmla="*/ 1388 h 2538"/>
              <a:gd name="T14" fmla="*/ 531 w 1350"/>
              <a:gd name="T15" fmla="*/ 1234 h 2538"/>
              <a:gd name="T16" fmla="*/ 534 w 1350"/>
              <a:gd name="T17" fmla="*/ 1079 h 2538"/>
              <a:gd name="T18" fmla="*/ 467 w 1350"/>
              <a:gd name="T19" fmla="*/ 1074 h 2538"/>
              <a:gd name="T20" fmla="*/ 443 w 1350"/>
              <a:gd name="T21" fmla="*/ 1118 h 2538"/>
              <a:gd name="T22" fmla="*/ 477 w 1350"/>
              <a:gd name="T23" fmla="*/ 931 h 2538"/>
              <a:gd name="T24" fmla="*/ 515 w 1350"/>
              <a:gd name="T25" fmla="*/ 768 h 2538"/>
              <a:gd name="T26" fmla="*/ 578 w 1350"/>
              <a:gd name="T27" fmla="*/ 617 h 2538"/>
              <a:gd name="T28" fmla="*/ 640 w 1350"/>
              <a:gd name="T29" fmla="*/ 500 h 2538"/>
              <a:gd name="T30" fmla="*/ 834 w 1350"/>
              <a:gd name="T31" fmla="*/ 484 h 2538"/>
              <a:gd name="T32" fmla="*/ 763 w 1350"/>
              <a:gd name="T33" fmla="*/ 665 h 2538"/>
              <a:gd name="T34" fmla="*/ 1010 w 1350"/>
              <a:gd name="T35" fmla="*/ 752 h 2538"/>
              <a:gd name="T36" fmla="*/ 810 w 1350"/>
              <a:gd name="T37" fmla="*/ 1027 h 2538"/>
              <a:gd name="T38" fmla="*/ 693 w 1350"/>
              <a:gd name="T39" fmla="*/ 1095 h 2538"/>
              <a:gd name="T40" fmla="*/ 987 w 1350"/>
              <a:gd name="T41" fmla="*/ 1500 h 2538"/>
              <a:gd name="T42" fmla="*/ 1123 w 1350"/>
              <a:gd name="T43" fmla="*/ 1788 h 2538"/>
              <a:gd name="T44" fmla="*/ 1139 w 1350"/>
              <a:gd name="T45" fmla="*/ 1998 h 2538"/>
              <a:gd name="T46" fmla="*/ 1339 w 1350"/>
              <a:gd name="T47" fmla="*/ 2133 h 2538"/>
              <a:gd name="T48" fmla="*/ 1196 w 1350"/>
              <a:gd name="T49" fmla="*/ 2287 h 2538"/>
              <a:gd name="T50" fmla="*/ 1266 w 1350"/>
              <a:gd name="T51" fmla="*/ 2378 h 2538"/>
              <a:gd name="T52" fmla="*/ 892 w 1350"/>
              <a:gd name="T53" fmla="*/ 2476 h 2538"/>
              <a:gd name="T54" fmla="*/ 650 w 1350"/>
              <a:gd name="T55" fmla="*/ 2473 h 2538"/>
              <a:gd name="T56" fmla="*/ 359 w 1350"/>
              <a:gd name="T57" fmla="*/ 2480 h 2538"/>
              <a:gd name="T58" fmla="*/ 119 w 1350"/>
              <a:gd name="T59" fmla="*/ 2496 h 2538"/>
              <a:gd name="T60" fmla="*/ 452 w 1350"/>
              <a:gd name="T61" fmla="*/ 2284 h 2538"/>
              <a:gd name="T62" fmla="*/ 514 w 1350"/>
              <a:gd name="T63" fmla="*/ 1780 h 2538"/>
              <a:gd name="T64" fmla="*/ 1021 w 1350"/>
              <a:gd name="T65" fmla="*/ 350 h 2538"/>
              <a:gd name="T66" fmla="*/ 1221 w 1350"/>
              <a:gd name="T67" fmla="*/ 78 h 2538"/>
              <a:gd name="T68" fmla="*/ 1200 w 1350"/>
              <a:gd name="T69" fmla="*/ 157 h 2538"/>
              <a:gd name="T70" fmla="*/ 1180 w 1350"/>
              <a:gd name="T71" fmla="*/ 69 h 2538"/>
              <a:gd name="T72" fmla="*/ 1276 w 1350"/>
              <a:gd name="T73" fmla="*/ 3 h 2538"/>
              <a:gd name="T74" fmla="*/ 906 w 1350"/>
              <a:gd name="T75" fmla="*/ 449 h 2538"/>
              <a:gd name="T76" fmla="*/ 957 w 1350"/>
              <a:gd name="T77" fmla="*/ 431 h 2538"/>
              <a:gd name="T78" fmla="*/ 912 w 1350"/>
              <a:gd name="T79" fmla="*/ 363 h 2538"/>
              <a:gd name="T80" fmla="*/ 971 w 1350"/>
              <a:gd name="T81" fmla="*/ 349 h 2538"/>
              <a:gd name="T82" fmla="*/ 449 w 1350"/>
              <a:gd name="T83" fmla="*/ 1166 h 2538"/>
              <a:gd name="T84" fmla="*/ 397 w 1350"/>
              <a:gd name="T85" fmla="*/ 931 h 2538"/>
              <a:gd name="T86" fmla="*/ 363 w 1350"/>
              <a:gd name="T87" fmla="*/ 1127 h 2538"/>
              <a:gd name="T88" fmla="*/ 323 w 1350"/>
              <a:gd name="T89" fmla="*/ 1077 h 2538"/>
              <a:gd name="T90" fmla="*/ 398 w 1350"/>
              <a:gd name="T91" fmla="*/ 1045 h 2538"/>
              <a:gd name="T92" fmla="*/ 408 w 1350"/>
              <a:gd name="T93" fmla="*/ 569 h 2538"/>
              <a:gd name="T94" fmla="*/ 375 w 1350"/>
              <a:gd name="T95" fmla="*/ 524 h 2538"/>
              <a:gd name="T96" fmla="*/ 426 w 1350"/>
              <a:gd name="T97" fmla="*/ 468 h 2538"/>
              <a:gd name="T98" fmla="*/ 406 w 1350"/>
              <a:gd name="T99" fmla="*/ 811 h 2538"/>
              <a:gd name="T100" fmla="*/ 449 w 1350"/>
              <a:gd name="T101" fmla="*/ 801 h 2538"/>
              <a:gd name="T102" fmla="*/ 398 w 1350"/>
              <a:gd name="T103" fmla="*/ 667 h 2538"/>
              <a:gd name="T104" fmla="*/ 291 w 1350"/>
              <a:gd name="T105" fmla="*/ 607 h 2538"/>
              <a:gd name="T106" fmla="*/ 288 w 1350"/>
              <a:gd name="T107" fmla="*/ 742 h 2538"/>
              <a:gd name="T108" fmla="*/ 200 w 1350"/>
              <a:gd name="T109" fmla="*/ 1510 h 2538"/>
              <a:gd name="T110" fmla="*/ 126 w 1350"/>
              <a:gd name="T111" fmla="*/ 1445 h 2538"/>
              <a:gd name="T112" fmla="*/ 56 w 1350"/>
              <a:gd name="T113" fmla="*/ 1342 h 2538"/>
              <a:gd name="T114" fmla="*/ 137 w 1350"/>
              <a:gd name="T115" fmla="*/ 1251 h 2538"/>
              <a:gd name="T116" fmla="*/ 345 w 1350"/>
              <a:gd name="T117" fmla="*/ 1322 h 2538"/>
              <a:gd name="T118" fmla="*/ 353 w 1350"/>
              <a:gd name="T119" fmla="*/ 1418 h 2538"/>
              <a:gd name="T120" fmla="*/ 838 w 1350"/>
              <a:gd name="T121" fmla="*/ 2507 h 2538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</a:cxnLst>
            <a:rect l="0" t="0" r="r" b="b"/>
            <a:pathLst>
              <a:path w="1350" h="2538">
                <a:moveTo>
                  <a:pt x="650" y="2222"/>
                </a:moveTo>
                <a:lnTo>
                  <a:pt x="636" y="2230"/>
                </a:lnTo>
                <a:lnTo>
                  <a:pt x="599" y="2233"/>
                </a:lnTo>
                <a:lnTo>
                  <a:pt x="581" y="2241"/>
                </a:lnTo>
                <a:lnTo>
                  <a:pt x="549" y="2261"/>
                </a:lnTo>
                <a:lnTo>
                  <a:pt x="544" y="2262"/>
                </a:lnTo>
                <a:lnTo>
                  <a:pt x="503" y="2248"/>
                </a:lnTo>
                <a:lnTo>
                  <a:pt x="480" y="2212"/>
                </a:lnTo>
                <a:lnTo>
                  <a:pt x="463" y="2195"/>
                </a:lnTo>
                <a:lnTo>
                  <a:pt x="455" y="2192"/>
                </a:lnTo>
                <a:lnTo>
                  <a:pt x="446" y="2194"/>
                </a:lnTo>
                <a:lnTo>
                  <a:pt x="427" y="2195"/>
                </a:lnTo>
                <a:lnTo>
                  <a:pt x="409" y="2190"/>
                </a:lnTo>
                <a:lnTo>
                  <a:pt x="421" y="2178"/>
                </a:lnTo>
                <a:lnTo>
                  <a:pt x="435" y="2172"/>
                </a:lnTo>
                <a:lnTo>
                  <a:pt x="408" y="2161"/>
                </a:lnTo>
                <a:lnTo>
                  <a:pt x="401" y="2155"/>
                </a:lnTo>
                <a:lnTo>
                  <a:pt x="395" y="2144"/>
                </a:lnTo>
                <a:lnTo>
                  <a:pt x="373" y="2138"/>
                </a:lnTo>
                <a:lnTo>
                  <a:pt x="362" y="2138"/>
                </a:lnTo>
                <a:lnTo>
                  <a:pt x="341" y="2147"/>
                </a:lnTo>
                <a:lnTo>
                  <a:pt x="311" y="2156"/>
                </a:lnTo>
                <a:lnTo>
                  <a:pt x="281" y="2129"/>
                </a:lnTo>
                <a:lnTo>
                  <a:pt x="276" y="2120"/>
                </a:lnTo>
                <a:lnTo>
                  <a:pt x="280" y="2103"/>
                </a:lnTo>
                <a:lnTo>
                  <a:pt x="278" y="2089"/>
                </a:lnTo>
                <a:lnTo>
                  <a:pt x="270" y="2082"/>
                </a:lnTo>
                <a:lnTo>
                  <a:pt x="286" y="2068"/>
                </a:lnTo>
                <a:lnTo>
                  <a:pt x="301" y="2060"/>
                </a:lnTo>
                <a:lnTo>
                  <a:pt x="335" y="2055"/>
                </a:lnTo>
                <a:lnTo>
                  <a:pt x="389" y="2038"/>
                </a:lnTo>
                <a:lnTo>
                  <a:pt x="417" y="2032"/>
                </a:lnTo>
                <a:lnTo>
                  <a:pt x="446" y="2018"/>
                </a:lnTo>
                <a:lnTo>
                  <a:pt x="458" y="2007"/>
                </a:lnTo>
                <a:lnTo>
                  <a:pt x="469" y="1993"/>
                </a:lnTo>
                <a:lnTo>
                  <a:pt x="481" y="1974"/>
                </a:lnTo>
                <a:lnTo>
                  <a:pt x="494" y="1960"/>
                </a:lnTo>
                <a:lnTo>
                  <a:pt x="484" y="1954"/>
                </a:lnTo>
                <a:lnTo>
                  <a:pt x="482" y="1940"/>
                </a:lnTo>
                <a:lnTo>
                  <a:pt x="486" y="1928"/>
                </a:lnTo>
                <a:lnTo>
                  <a:pt x="493" y="1918"/>
                </a:lnTo>
                <a:lnTo>
                  <a:pt x="491" y="1904"/>
                </a:lnTo>
                <a:lnTo>
                  <a:pt x="486" y="1887"/>
                </a:lnTo>
                <a:lnTo>
                  <a:pt x="490" y="1877"/>
                </a:lnTo>
                <a:lnTo>
                  <a:pt x="494" y="1864"/>
                </a:lnTo>
                <a:lnTo>
                  <a:pt x="475" y="1862"/>
                </a:lnTo>
                <a:lnTo>
                  <a:pt x="456" y="1862"/>
                </a:lnTo>
                <a:lnTo>
                  <a:pt x="436" y="1866"/>
                </a:lnTo>
                <a:lnTo>
                  <a:pt x="418" y="1874"/>
                </a:lnTo>
                <a:lnTo>
                  <a:pt x="402" y="1874"/>
                </a:lnTo>
                <a:lnTo>
                  <a:pt x="405" y="1864"/>
                </a:lnTo>
                <a:lnTo>
                  <a:pt x="414" y="1855"/>
                </a:lnTo>
                <a:lnTo>
                  <a:pt x="434" y="1842"/>
                </a:lnTo>
                <a:lnTo>
                  <a:pt x="455" y="1831"/>
                </a:lnTo>
                <a:lnTo>
                  <a:pt x="463" y="1822"/>
                </a:lnTo>
                <a:lnTo>
                  <a:pt x="469" y="1812"/>
                </a:lnTo>
                <a:lnTo>
                  <a:pt x="481" y="1804"/>
                </a:lnTo>
                <a:lnTo>
                  <a:pt x="507" y="1790"/>
                </a:lnTo>
                <a:lnTo>
                  <a:pt x="556" y="1778"/>
                </a:lnTo>
                <a:lnTo>
                  <a:pt x="562" y="1778"/>
                </a:lnTo>
                <a:lnTo>
                  <a:pt x="578" y="1784"/>
                </a:lnTo>
                <a:lnTo>
                  <a:pt x="597" y="1784"/>
                </a:lnTo>
                <a:lnTo>
                  <a:pt x="612" y="1779"/>
                </a:lnTo>
                <a:lnTo>
                  <a:pt x="628" y="1780"/>
                </a:lnTo>
                <a:lnTo>
                  <a:pt x="658" y="1809"/>
                </a:lnTo>
                <a:lnTo>
                  <a:pt x="653" y="1773"/>
                </a:lnTo>
                <a:lnTo>
                  <a:pt x="669" y="1768"/>
                </a:lnTo>
                <a:lnTo>
                  <a:pt x="685" y="1802"/>
                </a:lnTo>
                <a:lnTo>
                  <a:pt x="693" y="1806"/>
                </a:lnTo>
                <a:lnTo>
                  <a:pt x="710" y="1805"/>
                </a:lnTo>
                <a:lnTo>
                  <a:pt x="704" y="1798"/>
                </a:lnTo>
                <a:lnTo>
                  <a:pt x="698" y="1797"/>
                </a:lnTo>
                <a:lnTo>
                  <a:pt x="688" y="1790"/>
                </a:lnTo>
                <a:lnTo>
                  <a:pt x="682" y="1780"/>
                </a:lnTo>
                <a:lnTo>
                  <a:pt x="674" y="1747"/>
                </a:lnTo>
                <a:lnTo>
                  <a:pt x="677" y="1729"/>
                </a:lnTo>
                <a:lnTo>
                  <a:pt x="691" y="1712"/>
                </a:lnTo>
                <a:lnTo>
                  <a:pt x="703" y="1697"/>
                </a:lnTo>
                <a:lnTo>
                  <a:pt x="695" y="1692"/>
                </a:lnTo>
                <a:lnTo>
                  <a:pt x="690" y="1684"/>
                </a:lnTo>
                <a:lnTo>
                  <a:pt x="691" y="1667"/>
                </a:lnTo>
                <a:lnTo>
                  <a:pt x="696" y="1652"/>
                </a:lnTo>
                <a:lnTo>
                  <a:pt x="718" y="1642"/>
                </a:lnTo>
                <a:lnTo>
                  <a:pt x="727" y="1622"/>
                </a:lnTo>
                <a:lnTo>
                  <a:pt x="733" y="1600"/>
                </a:lnTo>
                <a:lnTo>
                  <a:pt x="732" y="1589"/>
                </a:lnTo>
                <a:lnTo>
                  <a:pt x="713" y="1587"/>
                </a:lnTo>
                <a:lnTo>
                  <a:pt x="704" y="1591"/>
                </a:lnTo>
                <a:lnTo>
                  <a:pt x="695" y="1595"/>
                </a:lnTo>
                <a:lnTo>
                  <a:pt x="687" y="1594"/>
                </a:lnTo>
                <a:lnTo>
                  <a:pt x="669" y="1564"/>
                </a:lnTo>
                <a:lnTo>
                  <a:pt x="660" y="1543"/>
                </a:lnTo>
                <a:lnTo>
                  <a:pt x="645" y="1500"/>
                </a:lnTo>
                <a:lnTo>
                  <a:pt x="646" y="1475"/>
                </a:lnTo>
                <a:lnTo>
                  <a:pt x="675" y="1427"/>
                </a:lnTo>
                <a:lnTo>
                  <a:pt x="708" y="1400"/>
                </a:lnTo>
                <a:lnTo>
                  <a:pt x="743" y="1394"/>
                </a:lnTo>
                <a:lnTo>
                  <a:pt x="737" y="1391"/>
                </a:lnTo>
                <a:lnTo>
                  <a:pt x="687" y="1382"/>
                </a:lnTo>
                <a:lnTo>
                  <a:pt x="670" y="1383"/>
                </a:lnTo>
                <a:lnTo>
                  <a:pt x="653" y="1393"/>
                </a:lnTo>
                <a:lnTo>
                  <a:pt x="643" y="1395"/>
                </a:lnTo>
                <a:lnTo>
                  <a:pt x="634" y="1395"/>
                </a:lnTo>
                <a:lnTo>
                  <a:pt x="625" y="1400"/>
                </a:lnTo>
                <a:lnTo>
                  <a:pt x="615" y="1408"/>
                </a:lnTo>
                <a:lnTo>
                  <a:pt x="606" y="1412"/>
                </a:lnTo>
                <a:lnTo>
                  <a:pt x="589" y="1408"/>
                </a:lnTo>
                <a:lnTo>
                  <a:pt x="581" y="1408"/>
                </a:lnTo>
                <a:lnTo>
                  <a:pt x="576" y="1401"/>
                </a:lnTo>
                <a:lnTo>
                  <a:pt x="573" y="1392"/>
                </a:lnTo>
                <a:lnTo>
                  <a:pt x="567" y="1387"/>
                </a:lnTo>
                <a:lnTo>
                  <a:pt x="559" y="1388"/>
                </a:lnTo>
                <a:lnTo>
                  <a:pt x="542" y="1397"/>
                </a:lnTo>
                <a:lnTo>
                  <a:pt x="525" y="1402"/>
                </a:lnTo>
                <a:lnTo>
                  <a:pt x="509" y="1391"/>
                </a:lnTo>
                <a:lnTo>
                  <a:pt x="488" y="1371"/>
                </a:lnTo>
                <a:lnTo>
                  <a:pt x="482" y="1376"/>
                </a:lnTo>
                <a:lnTo>
                  <a:pt x="474" y="1387"/>
                </a:lnTo>
                <a:lnTo>
                  <a:pt x="467" y="1407"/>
                </a:lnTo>
                <a:lnTo>
                  <a:pt x="454" y="1386"/>
                </a:lnTo>
                <a:lnTo>
                  <a:pt x="444" y="1359"/>
                </a:lnTo>
                <a:lnTo>
                  <a:pt x="442" y="1344"/>
                </a:lnTo>
                <a:lnTo>
                  <a:pt x="446" y="1327"/>
                </a:lnTo>
                <a:lnTo>
                  <a:pt x="455" y="1322"/>
                </a:lnTo>
                <a:lnTo>
                  <a:pt x="461" y="1329"/>
                </a:lnTo>
                <a:lnTo>
                  <a:pt x="483" y="1293"/>
                </a:lnTo>
                <a:lnTo>
                  <a:pt x="519" y="1248"/>
                </a:lnTo>
                <a:lnTo>
                  <a:pt x="531" y="1234"/>
                </a:lnTo>
                <a:lnTo>
                  <a:pt x="541" y="1216"/>
                </a:lnTo>
                <a:lnTo>
                  <a:pt x="543" y="1202"/>
                </a:lnTo>
                <a:lnTo>
                  <a:pt x="540" y="1191"/>
                </a:lnTo>
                <a:lnTo>
                  <a:pt x="522" y="1161"/>
                </a:lnTo>
                <a:lnTo>
                  <a:pt x="526" y="1141"/>
                </a:lnTo>
                <a:lnTo>
                  <a:pt x="534" y="1119"/>
                </a:lnTo>
                <a:lnTo>
                  <a:pt x="543" y="1107"/>
                </a:lnTo>
                <a:lnTo>
                  <a:pt x="547" y="1104"/>
                </a:lnTo>
                <a:lnTo>
                  <a:pt x="576" y="1111"/>
                </a:lnTo>
                <a:lnTo>
                  <a:pt x="566" y="1102"/>
                </a:lnTo>
                <a:lnTo>
                  <a:pt x="547" y="1076"/>
                </a:lnTo>
                <a:lnTo>
                  <a:pt x="549" y="1069"/>
                </a:lnTo>
                <a:lnTo>
                  <a:pt x="559" y="1052"/>
                </a:lnTo>
                <a:lnTo>
                  <a:pt x="556" y="1053"/>
                </a:lnTo>
                <a:lnTo>
                  <a:pt x="549" y="1060"/>
                </a:lnTo>
                <a:lnTo>
                  <a:pt x="534" y="1079"/>
                </a:lnTo>
                <a:lnTo>
                  <a:pt x="527" y="1084"/>
                </a:lnTo>
                <a:lnTo>
                  <a:pt x="510" y="1085"/>
                </a:lnTo>
                <a:lnTo>
                  <a:pt x="505" y="1094"/>
                </a:lnTo>
                <a:lnTo>
                  <a:pt x="501" y="1096"/>
                </a:lnTo>
                <a:lnTo>
                  <a:pt x="493" y="1096"/>
                </a:lnTo>
                <a:lnTo>
                  <a:pt x="488" y="1106"/>
                </a:lnTo>
                <a:lnTo>
                  <a:pt x="486" y="1106"/>
                </a:lnTo>
                <a:lnTo>
                  <a:pt x="486" y="1094"/>
                </a:lnTo>
                <a:lnTo>
                  <a:pt x="490" y="1077"/>
                </a:lnTo>
                <a:lnTo>
                  <a:pt x="497" y="1062"/>
                </a:lnTo>
                <a:lnTo>
                  <a:pt x="506" y="1051"/>
                </a:lnTo>
                <a:lnTo>
                  <a:pt x="536" y="1027"/>
                </a:lnTo>
                <a:lnTo>
                  <a:pt x="523" y="1034"/>
                </a:lnTo>
                <a:lnTo>
                  <a:pt x="490" y="1054"/>
                </a:lnTo>
                <a:lnTo>
                  <a:pt x="472" y="1068"/>
                </a:lnTo>
                <a:lnTo>
                  <a:pt x="467" y="1074"/>
                </a:lnTo>
                <a:lnTo>
                  <a:pt x="465" y="1078"/>
                </a:lnTo>
                <a:lnTo>
                  <a:pt x="464" y="1084"/>
                </a:lnTo>
                <a:lnTo>
                  <a:pt x="464" y="1116"/>
                </a:lnTo>
                <a:lnTo>
                  <a:pt x="458" y="1129"/>
                </a:lnTo>
                <a:lnTo>
                  <a:pt x="414" y="1217"/>
                </a:lnTo>
                <a:lnTo>
                  <a:pt x="408" y="1225"/>
                </a:lnTo>
                <a:lnTo>
                  <a:pt x="402" y="1229"/>
                </a:lnTo>
                <a:lnTo>
                  <a:pt x="398" y="1229"/>
                </a:lnTo>
                <a:lnTo>
                  <a:pt x="387" y="1225"/>
                </a:lnTo>
                <a:lnTo>
                  <a:pt x="383" y="1217"/>
                </a:lnTo>
                <a:lnTo>
                  <a:pt x="385" y="1209"/>
                </a:lnTo>
                <a:lnTo>
                  <a:pt x="390" y="1198"/>
                </a:lnTo>
                <a:lnTo>
                  <a:pt x="410" y="1156"/>
                </a:lnTo>
                <a:lnTo>
                  <a:pt x="417" y="1144"/>
                </a:lnTo>
                <a:lnTo>
                  <a:pt x="425" y="1135"/>
                </a:lnTo>
                <a:lnTo>
                  <a:pt x="443" y="1118"/>
                </a:lnTo>
                <a:lnTo>
                  <a:pt x="443" y="1117"/>
                </a:lnTo>
                <a:lnTo>
                  <a:pt x="434" y="1118"/>
                </a:lnTo>
                <a:lnTo>
                  <a:pt x="430" y="1116"/>
                </a:lnTo>
                <a:lnTo>
                  <a:pt x="429" y="1111"/>
                </a:lnTo>
                <a:lnTo>
                  <a:pt x="443" y="1053"/>
                </a:lnTo>
                <a:lnTo>
                  <a:pt x="455" y="1035"/>
                </a:lnTo>
                <a:lnTo>
                  <a:pt x="465" y="1008"/>
                </a:lnTo>
                <a:lnTo>
                  <a:pt x="476" y="985"/>
                </a:lnTo>
                <a:lnTo>
                  <a:pt x="488" y="969"/>
                </a:lnTo>
                <a:lnTo>
                  <a:pt x="498" y="948"/>
                </a:lnTo>
                <a:lnTo>
                  <a:pt x="509" y="940"/>
                </a:lnTo>
                <a:lnTo>
                  <a:pt x="515" y="925"/>
                </a:lnTo>
                <a:lnTo>
                  <a:pt x="527" y="910"/>
                </a:lnTo>
                <a:lnTo>
                  <a:pt x="539" y="894"/>
                </a:lnTo>
                <a:lnTo>
                  <a:pt x="534" y="895"/>
                </a:lnTo>
                <a:lnTo>
                  <a:pt x="477" y="931"/>
                </a:lnTo>
                <a:lnTo>
                  <a:pt x="464" y="935"/>
                </a:lnTo>
                <a:lnTo>
                  <a:pt x="449" y="930"/>
                </a:lnTo>
                <a:lnTo>
                  <a:pt x="438" y="922"/>
                </a:lnTo>
                <a:lnTo>
                  <a:pt x="431" y="909"/>
                </a:lnTo>
                <a:lnTo>
                  <a:pt x="431" y="887"/>
                </a:lnTo>
                <a:lnTo>
                  <a:pt x="419" y="884"/>
                </a:lnTo>
                <a:lnTo>
                  <a:pt x="409" y="878"/>
                </a:lnTo>
                <a:lnTo>
                  <a:pt x="410" y="876"/>
                </a:lnTo>
                <a:lnTo>
                  <a:pt x="426" y="868"/>
                </a:lnTo>
                <a:lnTo>
                  <a:pt x="448" y="868"/>
                </a:lnTo>
                <a:lnTo>
                  <a:pt x="472" y="856"/>
                </a:lnTo>
                <a:lnTo>
                  <a:pt x="457" y="839"/>
                </a:lnTo>
                <a:lnTo>
                  <a:pt x="459" y="835"/>
                </a:lnTo>
                <a:lnTo>
                  <a:pt x="477" y="828"/>
                </a:lnTo>
                <a:lnTo>
                  <a:pt x="503" y="799"/>
                </a:lnTo>
                <a:lnTo>
                  <a:pt x="515" y="768"/>
                </a:lnTo>
                <a:lnTo>
                  <a:pt x="509" y="751"/>
                </a:lnTo>
                <a:lnTo>
                  <a:pt x="508" y="740"/>
                </a:lnTo>
                <a:lnTo>
                  <a:pt x="493" y="725"/>
                </a:lnTo>
                <a:lnTo>
                  <a:pt x="493" y="710"/>
                </a:lnTo>
                <a:lnTo>
                  <a:pt x="497" y="703"/>
                </a:lnTo>
                <a:lnTo>
                  <a:pt x="505" y="697"/>
                </a:lnTo>
                <a:lnTo>
                  <a:pt x="515" y="693"/>
                </a:lnTo>
                <a:lnTo>
                  <a:pt x="530" y="691"/>
                </a:lnTo>
                <a:lnTo>
                  <a:pt x="519" y="682"/>
                </a:lnTo>
                <a:lnTo>
                  <a:pt x="516" y="674"/>
                </a:lnTo>
                <a:lnTo>
                  <a:pt x="515" y="663"/>
                </a:lnTo>
                <a:lnTo>
                  <a:pt x="516" y="657"/>
                </a:lnTo>
                <a:lnTo>
                  <a:pt x="528" y="631"/>
                </a:lnTo>
                <a:lnTo>
                  <a:pt x="535" y="621"/>
                </a:lnTo>
                <a:lnTo>
                  <a:pt x="545" y="608"/>
                </a:lnTo>
                <a:lnTo>
                  <a:pt x="578" y="617"/>
                </a:lnTo>
                <a:lnTo>
                  <a:pt x="584" y="612"/>
                </a:lnTo>
                <a:lnTo>
                  <a:pt x="587" y="612"/>
                </a:lnTo>
                <a:lnTo>
                  <a:pt x="603" y="622"/>
                </a:lnTo>
                <a:lnTo>
                  <a:pt x="602" y="615"/>
                </a:lnTo>
                <a:lnTo>
                  <a:pt x="582" y="575"/>
                </a:lnTo>
                <a:lnTo>
                  <a:pt x="581" y="568"/>
                </a:lnTo>
                <a:lnTo>
                  <a:pt x="593" y="552"/>
                </a:lnTo>
                <a:lnTo>
                  <a:pt x="595" y="544"/>
                </a:lnTo>
                <a:lnTo>
                  <a:pt x="597" y="535"/>
                </a:lnTo>
                <a:lnTo>
                  <a:pt x="600" y="530"/>
                </a:lnTo>
                <a:lnTo>
                  <a:pt x="609" y="529"/>
                </a:lnTo>
                <a:lnTo>
                  <a:pt x="636" y="534"/>
                </a:lnTo>
                <a:lnTo>
                  <a:pt x="643" y="533"/>
                </a:lnTo>
                <a:lnTo>
                  <a:pt x="642" y="523"/>
                </a:lnTo>
                <a:lnTo>
                  <a:pt x="638" y="510"/>
                </a:lnTo>
                <a:lnTo>
                  <a:pt x="640" y="500"/>
                </a:lnTo>
                <a:lnTo>
                  <a:pt x="643" y="492"/>
                </a:lnTo>
                <a:lnTo>
                  <a:pt x="648" y="475"/>
                </a:lnTo>
                <a:lnTo>
                  <a:pt x="650" y="468"/>
                </a:lnTo>
                <a:lnTo>
                  <a:pt x="659" y="458"/>
                </a:lnTo>
                <a:lnTo>
                  <a:pt x="665" y="456"/>
                </a:lnTo>
                <a:lnTo>
                  <a:pt x="671" y="456"/>
                </a:lnTo>
                <a:lnTo>
                  <a:pt x="685" y="463"/>
                </a:lnTo>
                <a:lnTo>
                  <a:pt x="690" y="468"/>
                </a:lnTo>
                <a:lnTo>
                  <a:pt x="694" y="480"/>
                </a:lnTo>
                <a:lnTo>
                  <a:pt x="699" y="481"/>
                </a:lnTo>
                <a:lnTo>
                  <a:pt x="720" y="473"/>
                </a:lnTo>
                <a:lnTo>
                  <a:pt x="726" y="472"/>
                </a:lnTo>
                <a:lnTo>
                  <a:pt x="730" y="487"/>
                </a:lnTo>
                <a:lnTo>
                  <a:pt x="763" y="483"/>
                </a:lnTo>
                <a:lnTo>
                  <a:pt x="806" y="487"/>
                </a:lnTo>
                <a:lnTo>
                  <a:pt x="834" y="484"/>
                </a:lnTo>
                <a:lnTo>
                  <a:pt x="860" y="487"/>
                </a:lnTo>
                <a:lnTo>
                  <a:pt x="887" y="483"/>
                </a:lnTo>
                <a:lnTo>
                  <a:pt x="912" y="492"/>
                </a:lnTo>
                <a:lnTo>
                  <a:pt x="912" y="497"/>
                </a:lnTo>
                <a:lnTo>
                  <a:pt x="910" y="502"/>
                </a:lnTo>
                <a:lnTo>
                  <a:pt x="900" y="520"/>
                </a:lnTo>
                <a:lnTo>
                  <a:pt x="896" y="540"/>
                </a:lnTo>
                <a:lnTo>
                  <a:pt x="894" y="546"/>
                </a:lnTo>
                <a:lnTo>
                  <a:pt x="889" y="552"/>
                </a:lnTo>
                <a:lnTo>
                  <a:pt x="877" y="565"/>
                </a:lnTo>
                <a:lnTo>
                  <a:pt x="847" y="580"/>
                </a:lnTo>
                <a:lnTo>
                  <a:pt x="792" y="617"/>
                </a:lnTo>
                <a:lnTo>
                  <a:pt x="759" y="634"/>
                </a:lnTo>
                <a:lnTo>
                  <a:pt x="753" y="644"/>
                </a:lnTo>
                <a:lnTo>
                  <a:pt x="747" y="659"/>
                </a:lnTo>
                <a:lnTo>
                  <a:pt x="763" y="665"/>
                </a:lnTo>
                <a:lnTo>
                  <a:pt x="769" y="672"/>
                </a:lnTo>
                <a:lnTo>
                  <a:pt x="763" y="679"/>
                </a:lnTo>
                <a:lnTo>
                  <a:pt x="733" y="700"/>
                </a:lnTo>
                <a:lnTo>
                  <a:pt x="720" y="723"/>
                </a:lnTo>
                <a:lnTo>
                  <a:pt x="739" y="726"/>
                </a:lnTo>
                <a:lnTo>
                  <a:pt x="757" y="725"/>
                </a:lnTo>
                <a:lnTo>
                  <a:pt x="791" y="716"/>
                </a:lnTo>
                <a:lnTo>
                  <a:pt x="822" y="710"/>
                </a:lnTo>
                <a:lnTo>
                  <a:pt x="837" y="713"/>
                </a:lnTo>
                <a:lnTo>
                  <a:pt x="863" y="726"/>
                </a:lnTo>
                <a:lnTo>
                  <a:pt x="869" y="727"/>
                </a:lnTo>
                <a:lnTo>
                  <a:pt x="881" y="726"/>
                </a:lnTo>
                <a:lnTo>
                  <a:pt x="894" y="727"/>
                </a:lnTo>
                <a:lnTo>
                  <a:pt x="973" y="744"/>
                </a:lnTo>
                <a:lnTo>
                  <a:pt x="996" y="743"/>
                </a:lnTo>
                <a:lnTo>
                  <a:pt x="1010" y="752"/>
                </a:lnTo>
                <a:lnTo>
                  <a:pt x="1020" y="769"/>
                </a:lnTo>
                <a:lnTo>
                  <a:pt x="1027" y="801"/>
                </a:lnTo>
                <a:lnTo>
                  <a:pt x="1025" y="806"/>
                </a:lnTo>
                <a:lnTo>
                  <a:pt x="1015" y="818"/>
                </a:lnTo>
                <a:lnTo>
                  <a:pt x="999" y="832"/>
                </a:lnTo>
                <a:lnTo>
                  <a:pt x="985" y="853"/>
                </a:lnTo>
                <a:lnTo>
                  <a:pt x="979" y="865"/>
                </a:lnTo>
                <a:lnTo>
                  <a:pt x="974" y="878"/>
                </a:lnTo>
                <a:lnTo>
                  <a:pt x="969" y="890"/>
                </a:lnTo>
                <a:lnTo>
                  <a:pt x="935" y="944"/>
                </a:lnTo>
                <a:lnTo>
                  <a:pt x="906" y="974"/>
                </a:lnTo>
                <a:lnTo>
                  <a:pt x="893" y="994"/>
                </a:lnTo>
                <a:lnTo>
                  <a:pt x="877" y="1011"/>
                </a:lnTo>
                <a:lnTo>
                  <a:pt x="863" y="1020"/>
                </a:lnTo>
                <a:lnTo>
                  <a:pt x="848" y="1026"/>
                </a:lnTo>
                <a:lnTo>
                  <a:pt x="810" y="1027"/>
                </a:lnTo>
                <a:lnTo>
                  <a:pt x="799" y="1032"/>
                </a:lnTo>
                <a:lnTo>
                  <a:pt x="785" y="1040"/>
                </a:lnTo>
                <a:lnTo>
                  <a:pt x="771" y="1042"/>
                </a:lnTo>
                <a:lnTo>
                  <a:pt x="786" y="1044"/>
                </a:lnTo>
                <a:lnTo>
                  <a:pt x="802" y="1041"/>
                </a:lnTo>
                <a:lnTo>
                  <a:pt x="830" y="1044"/>
                </a:lnTo>
                <a:lnTo>
                  <a:pt x="858" y="1069"/>
                </a:lnTo>
                <a:lnTo>
                  <a:pt x="852" y="1085"/>
                </a:lnTo>
                <a:lnTo>
                  <a:pt x="837" y="1095"/>
                </a:lnTo>
                <a:lnTo>
                  <a:pt x="808" y="1092"/>
                </a:lnTo>
                <a:lnTo>
                  <a:pt x="776" y="1115"/>
                </a:lnTo>
                <a:lnTo>
                  <a:pt x="761" y="1120"/>
                </a:lnTo>
                <a:lnTo>
                  <a:pt x="747" y="1123"/>
                </a:lnTo>
                <a:lnTo>
                  <a:pt x="732" y="1118"/>
                </a:lnTo>
                <a:lnTo>
                  <a:pt x="704" y="1106"/>
                </a:lnTo>
                <a:lnTo>
                  <a:pt x="693" y="1095"/>
                </a:lnTo>
                <a:lnTo>
                  <a:pt x="702" y="1110"/>
                </a:lnTo>
                <a:lnTo>
                  <a:pt x="713" y="1119"/>
                </a:lnTo>
                <a:lnTo>
                  <a:pt x="787" y="1149"/>
                </a:lnTo>
                <a:lnTo>
                  <a:pt x="792" y="1149"/>
                </a:lnTo>
                <a:lnTo>
                  <a:pt x="820" y="1136"/>
                </a:lnTo>
                <a:lnTo>
                  <a:pt x="852" y="1142"/>
                </a:lnTo>
                <a:lnTo>
                  <a:pt x="909" y="1183"/>
                </a:lnTo>
                <a:lnTo>
                  <a:pt x="922" y="1210"/>
                </a:lnTo>
                <a:lnTo>
                  <a:pt x="943" y="1248"/>
                </a:lnTo>
                <a:lnTo>
                  <a:pt x="954" y="1262"/>
                </a:lnTo>
                <a:lnTo>
                  <a:pt x="963" y="1276"/>
                </a:lnTo>
                <a:lnTo>
                  <a:pt x="966" y="1295"/>
                </a:lnTo>
                <a:lnTo>
                  <a:pt x="969" y="1355"/>
                </a:lnTo>
                <a:lnTo>
                  <a:pt x="973" y="1416"/>
                </a:lnTo>
                <a:lnTo>
                  <a:pt x="981" y="1480"/>
                </a:lnTo>
                <a:lnTo>
                  <a:pt x="987" y="1500"/>
                </a:lnTo>
                <a:lnTo>
                  <a:pt x="996" y="1513"/>
                </a:lnTo>
                <a:lnTo>
                  <a:pt x="1048" y="1550"/>
                </a:lnTo>
                <a:lnTo>
                  <a:pt x="1060" y="1561"/>
                </a:lnTo>
                <a:lnTo>
                  <a:pt x="1078" y="1591"/>
                </a:lnTo>
                <a:lnTo>
                  <a:pt x="1095" y="1622"/>
                </a:lnTo>
                <a:lnTo>
                  <a:pt x="1111" y="1647"/>
                </a:lnTo>
                <a:lnTo>
                  <a:pt x="1130" y="1668"/>
                </a:lnTo>
                <a:lnTo>
                  <a:pt x="1119" y="1676"/>
                </a:lnTo>
                <a:lnTo>
                  <a:pt x="1109" y="1689"/>
                </a:lnTo>
                <a:lnTo>
                  <a:pt x="1112" y="1710"/>
                </a:lnTo>
                <a:lnTo>
                  <a:pt x="1117" y="1730"/>
                </a:lnTo>
                <a:lnTo>
                  <a:pt x="1131" y="1762"/>
                </a:lnTo>
                <a:lnTo>
                  <a:pt x="1141" y="1797"/>
                </a:lnTo>
                <a:lnTo>
                  <a:pt x="1137" y="1792"/>
                </a:lnTo>
                <a:lnTo>
                  <a:pt x="1131" y="1788"/>
                </a:lnTo>
                <a:lnTo>
                  <a:pt x="1123" y="1788"/>
                </a:lnTo>
                <a:lnTo>
                  <a:pt x="1115" y="1785"/>
                </a:lnTo>
                <a:lnTo>
                  <a:pt x="1102" y="1773"/>
                </a:lnTo>
                <a:lnTo>
                  <a:pt x="1089" y="1759"/>
                </a:lnTo>
                <a:lnTo>
                  <a:pt x="1061" y="1760"/>
                </a:lnTo>
                <a:lnTo>
                  <a:pt x="1046" y="1755"/>
                </a:lnTo>
                <a:lnTo>
                  <a:pt x="1032" y="1753"/>
                </a:lnTo>
                <a:lnTo>
                  <a:pt x="1056" y="1764"/>
                </a:lnTo>
                <a:lnTo>
                  <a:pt x="1084" y="1769"/>
                </a:lnTo>
                <a:lnTo>
                  <a:pt x="1138" y="1832"/>
                </a:lnTo>
                <a:lnTo>
                  <a:pt x="1155" y="1869"/>
                </a:lnTo>
                <a:lnTo>
                  <a:pt x="1162" y="1913"/>
                </a:lnTo>
                <a:lnTo>
                  <a:pt x="1150" y="1931"/>
                </a:lnTo>
                <a:lnTo>
                  <a:pt x="1136" y="1943"/>
                </a:lnTo>
                <a:lnTo>
                  <a:pt x="1121" y="1955"/>
                </a:lnTo>
                <a:lnTo>
                  <a:pt x="1107" y="1970"/>
                </a:lnTo>
                <a:lnTo>
                  <a:pt x="1139" y="1998"/>
                </a:lnTo>
                <a:lnTo>
                  <a:pt x="1146" y="1999"/>
                </a:lnTo>
                <a:lnTo>
                  <a:pt x="1155" y="1997"/>
                </a:lnTo>
                <a:lnTo>
                  <a:pt x="1163" y="1989"/>
                </a:lnTo>
                <a:lnTo>
                  <a:pt x="1178" y="1971"/>
                </a:lnTo>
                <a:lnTo>
                  <a:pt x="1186" y="1965"/>
                </a:lnTo>
                <a:lnTo>
                  <a:pt x="1207" y="1965"/>
                </a:lnTo>
                <a:lnTo>
                  <a:pt x="1225" y="1969"/>
                </a:lnTo>
                <a:lnTo>
                  <a:pt x="1243" y="1976"/>
                </a:lnTo>
                <a:lnTo>
                  <a:pt x="1259" y="1977"/>
                </a:lnTo>
                <a:lnTo>
                  <a:pt x="1290" y="1989"/>
                </a:lnTo>
                <a:lnTo>
                  <a:pt x="1306" y="1998"/>
                </a:lnTo>
                <a:lnTo>
                  <a:pt x="1342" y="2038"/>
                </a:lnTo>
                <a:lnTo>
                  <a:pt x="1349" y="2058"/>
                </a:lnTo>
                <a:lnTo>
                  <a:pt x="1350" y="2082"/>
                </a:lnTo>
                <a:lnTo>
                  <a:pt x="1348" y="2110"/>
                </a:lnTo>
                <a:lnTo>
                  <a:pt x="1339" y="2133"/>
                </a:lnTo>
                <a:lnTo>
                  <a:pt x="1327" y="2155"/>
                </a:lnTo>
                <a:lnTo>
                  <a:pt x="1319" y="2183"/>
                </a:lnTo>
                <a:lnTo>
                  <a:pt x="1315" y="2194"/>
                </a:lnTo>
                <a:lnTo>
                  <a:pt x="1309" y="2202"/>
                </a:lnTo>
                <a:lnTo>
                  <a:pt x="1284" y="2221"/>
                </a:lnTo>
                <a:lnTo>
                  <a:pt x="1268" y="2229"/>
                </a:lnTo>
                <a:lnTo>
                  <a:pt x="1263" y="2224"/>
                </a:lnTo>
                <a:lnTo>
                  <a:pt x="1256" y="2224"/>
                </a:lnTo>
                <a:lnTo>
                  <a:pt x="1255" y="2229"/>
                </a:lnTo>
                <a:lnTo>
                  <a:pt x="1259" y="2241"/>
                </a:lnTo>
                <a:lnTo>
                  <a:pt x="1258" y="2256"/>
                </a:lnTo>
                <a:lnTo>
                  <a:pt x="1243" y="2265"/>
                </a:lnTo>
                <a:lnTo>
                  <a:pt x="1230" y="2267"/>
                </a:lnTo>
                <a:lnTo>
                  <a:pt x="1208" y="2259"/>
                </a:lnTo>
                <a:lnTo>
                  <a:pt x="1175" y="2274"/>
                </a:lnTo>
                <a:lnTo>
                  <a:pt x="1196" y="2287"/>
                </a:lnTo>
                <a:lnTo>
                  <a:pt x="1199" y="2298"/>
                </a:lnTo>
                <a:lnTo>
                  <a:pt x="1191" y="2316"/>
                </a:lnTo>
                <a:lnTo>
                  <a:pt x="1176" y="2323"/>
                </a:lnTo>
                <a:lnTo>
                  <a:pt x="1161" y="2324"/>
                </a:lnTo>
                <a:lnTo>
                  <a:pt x="1144" y="2323"/>
                </a:lnTo>
                <a:lnTo>
                  <a:pt x="1130" y="2326"/>
                </a:lnTo>
                <a:lnTo>
                  <a:pt x="1116" y="2333"/>
                </a:lnTo>
                <a:lnTo>
                  <a:pt x="1133" y="2331"/>
                </a:lnTo>
                <a:lnTo>
                  <a:pt x="1144" y="2337"/>
                </a:lnTo>
                <a:lnTo>
                  <a:pt x="1148" y="2353"/>
                </a:lnTo>
                <a:lnTo>
                  <a:pt x="1154" y="2358"/>
                </a:lnTo>
                <a:lnTo>
                  <a:pt x="1184" y="2368"/>
                </a:lnTo>
                <a:lnTo>
                  <a:pt x="1204" y="2371"/>
                </a:lnTo>
                <a:lnTo>
                  <a:pt x="1241" y="2372"/>
                </a:lnTo>
                <a:lnTo>
                  <a:pt x="1259" y="2374"/>
                </a:lnTo>
                <a:lnTo>
                  <a:pt x="1266" y="2378"/>
                </a:lnTo>
                <a:lnTo>
                  <a:pt x="1264" y="2390"/>
                </a:lnTo>
                <a:lnTo>
                  <a:pt x="1258" y="2422"/>
                </a:lnTo>
                <a:lnTo>
                  <a:pt x="1252" y="2428"/>
                </a:lnTo>
                <a:lnTo>
                  <a:pt x="1199" y="2449"/>
                </a:lnTo>
                <a:lnTo>
                  <a:pt x="1187" y="2466"/>
                </a:lnTo>
                <a:lnTo>
                  <a:pt x="1182" y="2478"/>
                </a:lnTo>
                <a:lnTo>
                  <a:pt x="1153" y="2472"/>
                </a:lnTo>
                <a:lnTo>
                  <a:pt x="1138" y="2482"/>
                </a:lnTo>
                <a:lnTo>
                  <a:pt x="1113" y="2487"/>
                </a:lnTo>
                <a:lnTo>
                  <a:pt x="1094" y="2492"/>
                </a:lnTo>
                <a:lnTo>
                  <a:pt x="1074" y="2501"/>
                </a:lnTo>
                <a:lnTo>
                  <a:pt x="1060" y="2502"/>
                </a:lnTo>
                <a:lnTo>
                  <a:pt x="997" y="2481"/>
                </a:lnTo>
                <a:lnTo>
                  <a:pt x="959" y="2476"/>
                </a:lnTo>
                <a:lnTo>
                  <a:pt x="905" y="2480"/>
                </a:lnTo>
                <a:lnTo>
                  <a:pt x="892" y="2476"/>
                </a:lnTo>
                <a:lnTo>
                  <a:pt x="873" y="2463"/>
                </a:lnTo>
                <a:lnTo>
                  <a:pt x="854" y="2451"/>
                </a:lnTo>
                <a:lnTo>
                  <a:pt x="830" y="2446"/>
                </a:lnTo>
                <a:lnTo>
                  <a:pt x="812" y="2432"/>
                </a:lnTo>
                <a:lnTo>
                  <a:pt x="821" y="2453"/>
                </a:lnTo>
                <a:lnTo>
                  <a:pt x="791" y="2466"/>
                </a:lnTo>
                <a:lnTo>
                  <a:pt x="777" y="2468"/>
                </a:lnTo>
                <a:lnTo>
                  <a:pt x="763" y="2465"/>
                </a:lnTo>
                <a:lnTo>
                  <a:pt x="735" y="2466"/>
                </a:lnTo>
                <a:lnTo>
                  <a:pt x="710" y="2459"/>
                </a:lnTo>
                <a:lnTo>
                  <a:pt x="711" y="2473"/>
                </a:lnTo>
                <a:lnTo>
                  <a:pt x="717" y="2484"/>
                </a:lnTo>
                <a:lnTo>
                  <a:pt x="710" y="2489"/>
                </a:lnTo>
                <a:lnTo>
                  <a:pt x="704" y="2489"/>
                </a:lnTo>
                <a:lnTo>
                  <a:pt x="657" y="2472"/>
                </a:lnTo>
                <a:lnTo>
                  <a:pt x="650" y="2473"/>
                </a:lnTo>
                <a:lnTo>
                  <a:pt x="642" y="2480"/>
                </a:lnTo>
                <a:lnTo>
                  <a:pt x="625" y="2472"/>
                </a:lnTo>
                <a:lnTo>
                  <a:pt x="610" y="2456"/>
                </a:lnTo>
                <a:lnTo>
                  <a:pt x="593" y="2443"/>
                </a:lnTo>
                <a:lnTo>
                  <a:pt x="575" y="2437"/>
                </a:lnTo>
                <a:lnTo>
                  <a:pt x="559" y="2435"/>
                </a:lnTo>
                <a:lnTo>
                  <a:pt x="492" y="2445"/>
                </a:lnTo>
                <a:lnTo>
                  <a:pt x="476" y="2463"/>
                </a:lnTo>
                <a:lnTo>
                  <a:pt x="465" y="2491"/>
                </a:lnTo>
                <a:lnTo>
                  <a:pt x="450" y="2515"/>
                </a:lnTo>
                <a:lnTo>
                  <a:pt x="432" y="2532"/>
                </a:lnTo>
                <a:lnTo>
                  <a:pt x="414" y="2532"/>
                </a:lnTo>
                <a:lnTo>
                  <a:pt x="400" y="2515"/>
                </a:lnTo>
                <a:lnTo>
                  <a:pt x="371" y="2493"/>
                </a:lnTo>
                <a:lnTo>
                  <a:pt x="363" y="2481"/>
                </a:lnTo>
                <a:lnTo>
                  <a:pt x="359" y="2480"/>
                </a:lnTo>
                <a:lnTo>
                  <a:pt x="355" y="2482"/>
                </a:lnTo>
                <a:lnTo>
                  <a:pt x="341" y="2484"/>
                </a:lnTo>
                <a:lnTo>
                  <a:pt x="329" y="2482"/>
                </a:lnTo>
                <a:lnTo>
                  <a:pt x="308" y="2482"/>
                </a:lnTo>
                <a:lnTo>
                  <a:pt x="271" y="2488"/>
                </a:lnTo>
                <a:lnTo>
                  <a:pt x="255" y="2493"/>
                </a:lnTo>
                <a:lnTo>
                  <a:pt x="221" y="2510"/>
                </a:lnTo>
                <a:lnTo>
                  <a:pt x="213" y="2516"/>
                </a:lnTo>
                <a:lnTo>
                  <a:pt x="197" y="2537"/>
                </a:lnTo>
                <a:lnTo>
                  <a:pt x="180" y="2538"/>
                </a:lnTo>
                <a:lnTo>
                  <a:pt x="168" y="2520"/>
                </a:lnTo>
                <a:lnTo>
                  <a:pt x="152" y="2510"/>
                </a:lnTo>
                <a:lnTo>
                  <a:pt x="132" y="2512"/>
                </a:lnTo>
                <a:lnTo>
                  <a:pt x="120" y="2517"/>
                </a:lnTo>
                <a:lnTo>
                  <a:pt x="115" y="2509"/>
                </a:lnTo>
                <a:lnTo>
                  <a:pt x="119" y="2496"/>
                </a:lnTo>
                <a:lnTo>
                  <a:pt x="136" y="2483"/>
                </a:lnTo>
                <a:lnTo>
                  <a:pt x="173" y="2479"/>
                </a:lnTo>
                <a:lnTo>
                  <a:pt x="211" y="2454"/>
                </a:lnTo>
                <a:lnTo>
                  <a:pt x="230" y="2438"/>
                </a:lnTo>
                <a:lnTo>
                  <a:pt x="238" y="2429"/>
                </a:lnTo>
                <a:lnTo>
                  <a:pt x="247" y="2424"/>
                </a:lnTo>
                <a:lnTo>
                  <a:pt x="257" y="2423"/>
                </a:lnTo>
                <a:lnTo>
                  <a:pt x="265" y="2413"/>
                </a:lnTo>
                <a:lnTo>
                  <a:pt x="317" y="2373"/>
                </a:lnTo>
                <a:lnTo>
                  <a:pt x="323" y="2363"/>
                </a:lnTo>
                <a:lnTo>
                  <a:pt x="329" y="2345"/>
                </a:lnTo>
                <a:lnTo>
                  <a:pt x="337" y="2326"/>
                </a:lnTo>
                <a:lnTo>
                  <a:pt x="373" y="2321"/>
                </a:lnTo>
                <a:lnTo>
                  <a:pt x="398" y="2284"/>
                </a:lnTo>
                <a:lnTo>
                  <a:pt x="402" y="2282"/>
                </a:lnTo>
                <a:lnTo>
                  <a:pt x="452" y="2284"/>
                </a:lnTo>
                <a:lnTo>
                  <a:pt x="489" y="2292"/>
                </a:lnTo>
                <a:lnTo>
                  <a:pt x="523" y="2306"/>
                </a:lnTo>
                <a:lnTo>
                  <a:pt x="541" y="2311"/>
                </a:lnTo>
                <a:lnTo>
                  <a:pt x="559" y="2312"/>
                </a:lnTo>
                <a:lnTo>
                  <a:pt x="576" y="2304"/>
                </a:lnTo>
                <a:lnTo>
                  <a:pt x="608" y="2270"/>
                </a:lnTo>
                <a:lnTo>
                  <a:pt x="624" y="2255"/>
                </a:lnTo>
                <a:lnTo>
                  <a:pt x="643" y="2242"/>
                </a:lnTo>
                <a:lnTo>
                  <a:pt x="660" y="2228"/>
                </a:lnTo>
                <a:lnTo>
                  <a:pt x="690" y="2199"/>
                </a:lnTo>
                <a:lnTo>
                  <a:pt x="671" y="2207"/>
                </a:lnTo>
                <a:lnTo>
                  <a:pt x="650" y="2222"/>
                </a:lnTo>
                <a:close/>
                <a:moveTo>
                  <a:pt x="500" y="1762"/>
                </a:moveTo>
                <a:lnTo>
                  <a:pt x="505" y="1768"/>
                </a:lnTo>
                <a:lnTo>
                  <a:pt x="520" y="1770"/>
                </a:lnTo>
                <a:lnTo>
                  <a:pt x="514" y="1780"/>
                </a:lnTo>
                <a:lnTo>
                  <a:pt x="494" y="1788"/>
                </a:lnTo>
                <a:lnTo>
                  <a:pt x="481" y="1796"/>
                </a:lnTo>
                <a:lnTo>
                  <a:pt x="465" y="1803"/>
                </a:lnTo>
                <a:lnTo>
                  <a:pt x="460" y="1792"/>
                </a:lnTo>
                <a:lnTo>
                  <a:pt x="452" y="1789"/>
                </a:lnTo>
                <a:lnTo>
                  <a:pt x="444" y="1767"/>
                </a:lnTo>
                <a:lnTo>
                  <a:pt x="449" y="1736"/>
                </a:lnTo>
                <a:lnTo>
                  <a:pt x="466" y="1730"/>
                </a:lnTo>
                <a:lnTo>
                  <a:pt x="488" y="1736"/>
                </a:lnTo>
                <a:lnTo>
                  <a:pt x="500" y="1762"/>
                </a:lnTo>
                <a:close/>
                <a:moveTo>
                  <a:pt x="1004" y="357"/>
                </a:moveTo>
                <a:lnTo>
                  <a:pt x="989" y="355"/>
                </a:lnTo>
                <a:lnTo>
                  <a:pt x="999" y="342"/>
                </a:lnTo>
                <a:lnTo>
                  <a:pt x="1008" y="340"/>
                </a:lnTo>
                <a:lnTo>
                  <a:pt x="1024" y="345"/>
                </a:lnTo>
                <a:lnTo>
                  <a:pt x="1021" y="350"/>
                </a:lnTo>
                <a:lnTo>
                  <a:pt x="1004" y="357"/>
                </a:lnTo>
                <a:close/>
                <a:moveTo>
                  <a:pt x="1246" y="74"/>
                </a:moveTo>
                <a:lnTo>
                  <a:pt x="1242" y="77"/>
                </a:lnTo>
                <a:lnTo>
                  <a:pt x="1234" y="49"/>
                </a:lnTo>
                <a:lnTo>
                  <a:pt x="1248" y="22"/>
                </a:lnTo>
                <a:lnTo>
                  <a:pt x="1258" y="25"/>
                </a:lnTo>
                <a:lnTo>
                  <a:pt x="1258" y="32"/>
                </a:lnTo>
                <a:lnTo>
                  <a:pt x="1256" y="39"/>
                </a:lnTo>
                <a:lnTo>
                  <a:pt x="1250" y="39"/>
                </a:lnTo>
                <a:lnTo>
                  <a:pt x="1250" y="41"/>
                </a:lnTo>
                <a:lnTo>
                  <a:pt x="1249" y="55"/>
                </a:lnTo>
                <a:lnTo>
                  <a:pt x="1247" y="70"/>
                </a:lnTo>
                <a:lnTo>
                  <a:pt x="1246" y="74"/>
                </a:lnTo>
                <a:close/>
                <a:moveTo>
                  <a:pt x="1214" y="63"/>
                </a:moveTo>
                <a:lnTo>
                  <a:pt x="1214" y="81"/>
                </a:lnTo>
                <a:lnTo>
                  <a:pt x="1221" y="78"/>
                </a:lnTo>
                <a:lnTo>
                  <a:pt x="1227" y="96"/>
                </a:lnTo>
                <a:lnTo>
                  <a:pt x="1232" y="96"/>
                </a:lnTo>
                <a:lnTo>
                  <a:pt x="1241" y="91"/>
                </a:lnTo>
                <a:lnTo>
                  <a:pt x="1237" y="106"/>
                </a:lnTo>
                <a:lnTo>
                  <a:pt x="1222" y="148"/>
                </a:lnTo>
                <a:lnTo>
                  <a:pt x="1218" y="155"/>
                </a:lnTo>
                <a:lnTo>
                  <a:pt x="1214" y="167"/>
                </a:lnTo>
                <a:lnTo>
                  <a:pt x="1212" y="170"/>
                </a:lnTo>
                <a:lnTo>
                  <a:pt x="1205" y="196"/>
                </a:lnTo>
                <a:lnTo>
                  <a:pt x="1198" y="204"/>
                </a:lnTo>
                <a:lnTo>
                  <a:pt x="1190" y="223"/>
                </a:lnTo>
                <a:lnTo>
                  <a:pt x="1188" y="225"/>
                </a:lnTo>
                <a:lnTo>
                  <a:pt x="1182" y="216"/>
                </a:lnTo>
                <a:lnTo>
                  <a:pt x="1195" y="186"/>
                </a:lnTo>
                <a:lnTo>
                  <a:pt x="1200" y="167"/>
                </a:lnTo>
                <a:lnTo>
                  <a:pt x="1200" y="157"/>
                </a:lnTo>
                <a:lnTo>
                  <a:pt x="1198" y="148"/>
                </a:lnTo>
                <a:lnTo>
                  <a:pt x="1187" y="147"/>
                </a:lnTo>
                <a:lnTo>
                  <a:pt x="1178" y="149"/>
                </a:lnTo>
                <a:lnTo>
                  <a:pt x="1176" y="144"/>
                </a:lnTo>
                <a:lnTo>
                  <a:pt x="1178" y="137"/>
                </a:lnTo>
                <a:lnTo>
                  <a:pt x="1175" y="134"/>
                </a:lnTo>
                <a:lnTo>
                  <a:pt x="1164" y="132"/>
                </a:lnTo>
                <a:lnTo>
                  <a:pt x="1161" y="130"/>
                </a:lnTo>
                <a:lnTo>
                  <a:pt x="1159" y="123"/>
                </a:lnTo>
                <a:lnTo>
                  <a:pt x="1159" y="119"/>
                </a:lnTo>
                <a:lnTo>
                  <a:pt x="1171" y="116"/>
                </a:lnTo>
                <a:lnTo>
                  <a:pt x="1181" y="120"/>
                </a:lnTo>
                <a:lnTo>
                  <a:pt x="1197" y="112"/>
                </a:lnTo>
                <a:lnTo>
                  <a:pt x="1193" y="78"/>
                </a:lnTo>
                <a:lnTo>
                  <a:pt x="1182" y="72"/>
                </a:lnTo>
                <a:lnTo>
                  <a:pt x="1180" y="69"/>
                </a:lnTo>
                <a:lnTo>
                  <a:pt x="1183" y="63"/>
                </a:lnTo>
                <a:lnTo>
                  <a:pt x="1191" y="62"/>
                </a:lnTo>
                <a:lnTo>
                  <a:pt x="1204" y="46"/>
                </a:lnTo>
                <a:lnTo>
                  <a:pt x="1210" y="45"/>
                </a:lnTo>
                <a:lnTo>
                  <a:pt x="1217" y="46"/>
                </a:lnTo>
                <a:lnTo>
                  <a:pt x="1214" y="63"/>
                </a:lnTo>
                <a:close/>
                <a:moveTo>
                  <a:pt x="1290" y="6"/>
                </a:moveTo>
                <a:lnTo>
                  <a:pt x="1289" y="8"/>
                </a:lnTo>
                <a:lnTo>
                  <a:pt x="1280" y="29"/>
                </a:lnTo>
                <a:lnTo>
                  <a:pt x="1279" y="37"/>
                </a:lnTo>
                <a:lnTo>
                  <a:pt x="1268" y="35"/>
                </a:lnTo>
                <a:lnTo>
                  <a:pt x="1267" y="31"/>
                </a:lnTo>
                <a:lnTo>
                  <a:pt x="1267" y="19"/>
                </a:lnTo>
                <a:lnTo>
                  <a:pt x="1271" y="6"/>
                </a:lnTo>
                <a:lnTo>
                  <a:pt x="1273" y="4"/>
                </a:lnTo>
                <a:lnTo>
                  <a:pt x="1276" y="3"/>
                </a:lnTo>
                <a:lnTo>
                  <a:pt x="1279" y="6"/>
                </a:lnTo>
                <a:lnTo>
                  <a:pt x="1284" y="0"/>
                </a:lnTo>
                <a:lnTo>
                  <a:pt x="1288" y="0"/>
                </a:lnTo>
                <a:lnTo>
                  <a:pt x="1290" y="6"/>
                </a:lnTo>
                <a:close/>
                <a:moveTo>
                  <a:pt x="905" y="450"/>
                </a:moveTo>
                <a:lnTo>
                  <a:pt x="897" y="452"/>
                </a:lnTo>
                <a:lnTo>
                  <a:pt x="890" y="450"/>
                </a:lnTo>
                <a:lnTo>
                  <a:pt x="882" y="434"/>
                </a:lnTo>
                <a:lnTo>
                  <a:pt x="880" y="423"/>
                </a:lnTo>
                <a:lnTo>
                  <a:pt x="882" y="416"/>
                </a:lnTo>
                <a:lnTo>
                  <a:pt x="887" y="415"/>
                </a:lnTo>
                <a:lnTo>
                  <a:pt x="897" y="421"/>
                </a:lnTo>
                <a:lnTo>
                  <a:pt x="901" y="433"/>
                </a:lnTo>
                <a:lnTo>
                  <a:pt x="900" y="441"/>
                </a:lnTo>
                <a:lnTo>
                  <a:pt x="901" y="445"/>
                </a:lnTo>
                <a:lnTo>
                  <a:pt x="906" y="449"/>
                </a:lnTo>
                <a:lnTo>
                  <a:pt x="905" y="450"/>
                </a:lnTo>
                <a:close/>
                <a:moveTo>
                  <a:pt x="932" y="468"/>
                </a:moveTo>
                <a:lnTo>
                  <a:pt x="931" y="470"/>
                </a:lnTo>
                <a:lnTo>
                  <a:pt x="928" y="464"/>
                </a:lnTo>
                <a:lnTo>
                  <a:pt x="923" y="446"/>
                </a:lnTo>
                <a:lnTo>
                  <a:pt x="936" y="446"/>
                </a:lnTo>
                <a:lnTo>
                  <a:pt x="942" y="448"/>
                </a:lnTo>
                <a:lnTo>
                  <a:pt x="938" y="455"/>
                </a:lnTo>
                <a:lnTo>
                  <a:pt x="932" y="468"/>
                </a:lnTo>
                <a:close/>
                <a:moveTo>
                  <a:pt x="930" y="395"/>
                </a:moveTo>
                <a:lnTo>
                  <a:pt x="928" y="400"/>
                </a:lnTo>
                <a:lnTo>
                  <a:pt x="937" y="403"/>
                </a:lnTo>
                <a:lnTo>
                  <a:pt x="949" y="410"/>
                </a:lnTo>
                <a:lnTo>
                  <a:pt x="959" y="413"/>
                </a:lnTo>
                <a:lnTo>
                  <a:pt x="964" y="420"/>
                </a:lnTo>
                <a:lnTo>
                  <a:pt x="957" y="431"/>
                </a:lnTo>
                <a:lnTo>
                  <a:pt x="953" y="434"/>
                </a:lnTo>
                <a:lnTo>
                  <a:pt x="948" y="433"/>
                </a:lnTo>
                <a:lnTo>
                  <a:pt x="934" y="418"/>
                </a:lnTo>
                <a:lnTo>
                  <a:pt x="911" y="420"/>
                </a:lnTo>
                <a:lnTo>
                  <a:pt x="907" y="417"/>
                </a:lnTo>
                <a:lnTo>
                  <a:pt x="905" y="414"/>
                </a:lnTo>
                <a:lnTo>
                  <a:pt x="905" y="409"/>
                </a:lnTo>
                <a:lnTo>
                  <a:pt x="906" y="400"/>
                </a:lnTo>
                <a:lnTo>
                  <a:pt x="905" y="398"/>
                </a:lnTo>
                <a:lnTo>
                  <a:pt x="896" y="405"/>
                </a:lnTo>
                <a:lnTo>
                  <a:pt x="893" y="403"/>
                </a:lnTo>
                <a:lnTo>
                  <a:pt x="892" y="399"/>
                </a:lnTo>
                <a:lnTo>
                  <a:pt x="893" y="391"/>
                </a:lnTo>
                <a:lnTo>
                  <a:pt x="896" y="380"/>
                </a:lnTo>
                <a:lnTo>
                  <a:pt x="903" y="364"/>
                </a:lnTo>
                <a:lnTo>
                  <a:pt x="912" y="363"/>
                </a:lnTo>
                <a:lnTo>
                  <a:pt x="923" y="366"/>
                </a:lnTo>
                <a:lnTo>
                  <a:pt x="935" y="379"/>
                </a:lnTo>
                <a:lnTo>
                  <a:pt x="937" y="384"/>
                </a:lnTo>
                <a:lnTo>
                  <a:pt x="936" y="389"/>
                </a:lnTo>
                <a:lnTo>
                  <a:pt x="930" y="395"/>
                </a:lnTo>
                <a:close/>
                <a:moveTo>
                  <a:pt x="979" y="364"/>
                </a:moveTo>
                <a:lnTo>
                  <a:pt x="968" y="368"/>
                </a:lnTo>
                <a:lnTo>
                  <a:pt x="963" y="363"/>
                </a:lnTo>
                <a:lnTo>
                  <a:pt x="965" y="347"/>
                </a:lnTo>
                <a:lnTo>
                  <a:pt x="954" y="338"/>
                </a:lnTo>
                <a:lnTo>
                  <a:pt x="948" y="332"/>
                </a:lnTo>
                <a:lnTo>
                  <a:pt x="945" y="323"/>
                </a:lnTo>
                <a:lnTo>
                  <a:pt x="947" y="321"/>
                </a:lnTo>
                <a:lnTo>
                  <a:pt x="956" y="320"/>
                </a:lnTo>
                <a:lnTo>
                  <a:pt x="968" y="337"/>
                </a:lnTo>
                <a:lnTo>
                  <a:pt x="971" y="349"/>
                </a:lnTo>
                <a:lnTo>
                  <a:pt x="981" y="355"/>
                </a:lnTo>
                <a:lnTo>
                  <a:pt x="981" y="356"/>
                </a:lnTo>
                <a:lnTo>
                  <a:pt x="979" y="364"/>
                </a:lnTo>
                <a:close/>
                <a:moveTo>
                  <a:pt x="340" y="893"/>
                </a:moveTo>
                <a:lnTo>
                  <a:pt x="332" y="893"/>
                </a:lnTo>
                <a:lnTo>
                  <a:pt x="332" y="890"/>
                </a:lnTo>
                <a:lnTo>
                  <a:pt x="349" y="876"/>
                </a:lnTo>
                <a:lnTo>
                  <a:pt x="358" y="875"/>
                </a:lnTo>
                <a:lnTo>
                  <a:pt x="360" y="877"/>
                </a:lnTo>
                <a:lnTo>
                  <a:pt x="353" y="885"/>
                </a:lnTo>
                <a:lnTo>
                  <a:pt x="340" y="893"/>
                </a:lnTo>
                <a:close/>
                <a:moveTo>
                  <a:pt x="480" y="1216"/>
                </a:moveTo>
                <a:lnTo>
                  <a:pt x="463" y="1212"/>
                </a:lnTo>
                <a:lnTo>
                  <a:pt x="456" y="1209"/>
                </a:lnTo>
                <a:lnTo>
                  <a:pt x="450" y="1201"/>
                </a:lnTo>
                <a:lnTo>
                  <a:pt x="449" y="1166"/>
                </a:lnTo>
                <a:lnTo>
                  <a:pt x="455" y="1154"/>
                </a:lnTo>
                <a:lnTo>
                  <a:pt x="459" y="1150"/>
                </a:lnTo>
                <a:lnTo>
                  <a:pt x="464" y="1146"/>
                </a:lnTo>
                <a:lnTo>
                  <a:pt x="474" y="1146"/>
                </a:lnTo>
                <a:lnTo>
                  <a:pt x="482" y="1154"/>
                </a:lnTo>
                <a:lnTo>
                  <a:pt x="483" y="1161"/>
                </a:lnTo>
                <a:lnTo>
                  <a:pt x="486" y="1185"/>
                </a:lnTo>
                <a:lnTo>
                  <a:pt x="483" y="1205"/>
                </a:lnTo>
                <a:lnTo>
                  <a:pt x="480" y="1216"/>
                </a:lnTo>
                <a:close/>
                <a:moveTo>
                  <a:pt x="436" y="977"/>
                </a:moveTo>
                <a:lnTo>
                  <a:pt x="380" y="979"/>
                </a:lnTo>
                <a:lnTo>
                  <a:pt x="362" y="974"/>
                </a:lnTo>
                <a:lnTo>
                  <a:pt x="362" y="967"/>
                </a:lnTo>
                <a:lnTo>
                  <a:pt x="366" y="962"/>
                </a:lnTo>
                <a:lnTo>
                  <a:pt x="383" y="962"/>
                </a:lnTo>
                <a:lnTo>
                  <a:pt x="397" y="931"/>
                </a:lnTo>
                <a:lnTo>
                  <a:pt x="377" y="910"/>
                </a:lnTo>
                <a:lnTo>
                  <a:pt x="377" y="907"/>
                </a:lnTo>
                <a:lnTo>
                  <a:pt x="381" y="900"/>
                </a:lnTo>
                <a:lnTo>
                  <a:pt x="384" y="897"/>
                </a:lnTo>
                <a:lnTo>
                  <a:pt x="400" y="893"/>
                </a:lnTo>
                <a:lnTo>
                  <a:pt x="406" y="892"/>
                </a:lnTo>
                <a:lnTo>
                  <a:pt x="410" y="894"/>
                </a:lnTo>
                <a:lnTo>
                  <a:pt x="418" y="906"/>
                </a:lnTo>
                <a:lnTo>
                  <a:pt x="425" y="926"/>
                </a:lnTo>
                <a:lnTo>
                  <a:pt x="439" y="933"/>
                </a:lnTo>
                <a:lnTo>
                  <a:pt x="448" y="942"/>
                </a:lnTo>
                <a:lnTo>
                  <a:pt x="436" y="977"/>
                </a:lnTo>
                <a:close/>
                <a:moveTo>
                  <a:pt x="366" y="1068"/>
                </a:moveTo>
                <a:lnTo>
                  <a:pt x="364" y="1100"/>
                </a:lnTo>
                <a:lnTo>
                  <a:pt x="364" y="1120"/>
                </a:lnTo>
                <a:lnTo>
                  <a:pt x="363" y="1127"/>
                </a:lnTo>
                <a:lnTo>
                  <a:pt x="356" y="1135"/>
                </a:lnTo>
                <a:lnTo>
                  <a:pt x="331" y="1142"/>
                </a:lnTo>
                <a:lnTo>
                  <a:pt x="323" y="1141"/>
                </a:lnTo>
                <a:lnTo>
                  <a:pt x="324" y="1137"/>
                </a:lnTo>
                <a:lnTo>
                  <a:pt x="332" y="1126"/>
                </a:lnTo>
                <a:lnTo>
                  <a:pt x="331" y="1111"/>
                </a:lnTo>
                <a:lnTo>
                  <a:pt x="335" y="1101"/>
                </a:lnTo>
                <a:lnTo>
                  <a:pt x="334" y="1099"/>
                </a:lnTo>
                <a:lnTo>
                  <a:pt x="330" y="1099"/>
                </a:lnTo>
                <a:lnTo>
                  <a:pt x="309" y="1112"/>
                </a:lnTo>
                <a:lnTo>
                  <a:pt x="304" y="1112"/>
                </a:lnTo>
                <a:lnTo>
                  <a:pt x="304" y="1109"/>
                </a:lnTo>
                <a:lnTo>
                  <a:pt x="311" y="1096"/>
                </a:lnTo>
                <a:lnTo>
                  <a:pt x="314" y="1086"/>
                </a:lnTo>
                <a:lnTo>
                  <a:pt x="317" y="1082"/>
                </a:lnTo>
                <a:lnTo>
                  <a:pt x="323" y="1077"/>
                </a:lnTo>
                <a:lnTo>
                  <a:pt x="330" y="1074"/>
                </a:lnTo>
                <a:lnTo>
                  <a:pt x="333" y="1075"/>
                </a:lnTo>
                <a:lnTo>
                  <a:pt x="337" y="1079"/>
                </a:lnTo>
                <a:lnTo>
                  <a:pt x="353" y="1071"/>
                </a:lnTo>
                <a:lnTo>
                  <a:pt x="366" y="1068"/>
                </a:lnTo>
                <a:close/>
                <a:moveTo>
                  <a:pt x="381" y="1101"/>
                </a:moveTo>
                <a:lnTo>
                  <a:pt x="377" y="1102"/>
                </a:lnTo>
                <a:lnTo>
                  <a:pt x="371" y="1100"/>
                </a:lnTo>
                <a:lnTo>
                  <a:pt x="370" y="1095"/>
                </a:lnTo>
                <a:lnTo>
                  <a:pt x="370" y="1090"/>
                </a:lnTo>
                <a:lnTo>
                  <a:pt x="372" y="1078"/>
                </a:lnTo>
                <a:lnTo>
                  <a:pt x="377" y="1071"/>
                </a:lnTo>
                <a:lnTo>
                  <a:pt x="398" y="1064"/>
                </a:lnTo>
                <a:lnTo>
                  <a:pt x="391" y="1058"/>
                </a:lnTo>
                <a:lnTo>
                  <a:pt x="391" y="1054"/>
                </a:lnTo>
                <a:lnTo>
                  <a:pt x="398" y="1045"/>
                </a:lnTo>
                <a:lnTo>
                  <a:pt x="421" y="1034"/>
                </a:lnTo>
                <a:lnTo>
                  <a:pt x="426" y="1033"/>
                </a:lnTo>
                <a:lnTo>
                  <a:pt x="431" y="1034"/>
                </a:lnTo>
                <a:lnTo>
                  <a:pt x="415" y="1059"/>
                </a:lnTo>
                <a:lnTo>
                  <a:pt x="381" y="1101"/>
                </a:lnTo>
                <a:close/>
                <a:moveTo>
                  <a:pt x="498" y="474"/>
                </a:moveTo>
                <a:lnTo>
                  <a:pt x="471" y="513"/>
                </a:lnTo>
                <a:lnTo>
                  <a:pt x="465" y="513"/>
                </a:lnTo>
                <a:lnTo>
                  <a:pt x="456" y="522"/>
                </a:lnTo>
                <a:lnTo>
                  <a:pt x="436" y="529"/>
                </a:lnTo>
                <a:lnTo>
                  <a:pt x="451" y="533"/>
                </a:lnTo>
                <a:lnTo>
                  <a:pt x="455" y="538"/>
                </a:lnTo>
                <a:lnTo>
                  <a:pt x="452" y="547"/>
                </a:lnTo>
                <a:lnTo>
                  <a:pt x="448" y="550"/>
                </a:lnTo>
                <a:lnTo>
                  <a:pt x="424" y="565"/>
                </a:lnTo>
                <a:lnTo>
                  <a:pt x="408" y="569"/>
                </a:lnTo>
                <a:lnTo>
                  <a:pt x="389" y="587"/>
                </a:lnTo>
                <a:lnTo>
                  <a:pt x="382" y="584"/>
                </a:lnTo>
                <a:lnTo>
                  <a:pt x="371" y="596"/>
                </a:lnTo>
                <a:lnTo>
                  <a:pt x="364" y="600"/>
                </a:lnTo>
                <a:lnTo>
                  <a:pt x="360" y="599"/>
                </a:lnTo>
                <a:lnTo>
                  <a:pt x="357" y="596"/>
                </a:lnTo>
                <a:lnTo>
                  <a:pt x="351" y="581"/>
                </a:lnTo>
                <a:lnTo>
                  <a:pt x="371" y="572"/>
                </a:lnTo>
                <a:lnTo>
                  <a:pt x="374" y="565"/>
                </a:lnTo>
                <a:lnTo>
                  <a:pt x="388" y="560"/>
                </a:lnTo>
                <a:lnTo>
                  <a:pt x="387" y="558"/>
                </a:lnTo>
                <a:lnTo>
                  <a:pt x="372" y="543"/>
                </a:lnTo>
                <a:lnTo>
                  <a:pt x="366" y="535"/>
                </a:lnTo>
                <a:lnTo>
                  <a:pt x="368" y="532"/>
                </a:lnTo>
                <a:lnTo>
                  <a:pt x="379" y="526"/>
                </a:lnTo>
                <a:lnTo>
                  <a:pt x="375" y="524"/>
                </a:lnTo>
                <a:lnTo>
                  <a:pt x="373" y="520"/>
                </a:lnTo>
                <a:lnTo>
                  <a:pt x="368" y="516"/>
                </a:lnTo>
                <a:lnTo>
                  <a:pt x="368" y="512"/>
                </a:lnTo>
                <a:lnTo>
                  <a:pt x="370" y="501"/>
                </a:lnTo>
                <a:lnTo>
                  <a:pt x="374" y="491"/>
                </a:lnTo>
                <a:lnTo>
                  <a:pt x="380" y="488"/>
                </a:lnTo>
                <a:lnTo>
                  <a:pt x="383" y="483"/>
                </a:lnTo>
                <a:lnTo>
                  <a:pt x="385" y="482"/>
                </a:lnTo>
                <a:lnTo>
                  <a:pt x="393" y="487"/>
                </a:lnTo>
                <a:lnTo>
                  <a:pt x="399" y="497"/>
                </a:lnTo>
                <a:lnTo>
                  <a:pt x="409" y="497"/>
                </a:lnTo>
                <a:lnTo>
                  <a:pt x="419" y="500"/>
                </a:lnTo>
                <a:lnTo>
                  <a:pt x="421" y="499"/>
                </a:lnTo>
                <a:lnTo>
                  <a:pt x="418" y="475"/>
                </a:lnTo>
                <a:lnTo>
                  <a:pt x="421" y="472"/>
                </a:lnTo>
                <a:lnTo>
                  <a:pt x="426" y="468"/>
                </a:lnTo>
                <a:lnTo>
                  <a:pt x="455" y="459"/>
                </a:lnTo>
                <a:lnTo>
                  <a:pt x="492" y="441"/>
                </a:lnTo>
                <a:lnTo>
                  <a:pt x="501" y="439"/>
                </a:lnTo>
                <a:lnTo>
                  <a:pt x="502" y="443"/>
                </a:lnTo>
                <a:lnTo>
                  <a:pt x="502" y="457"/>
                </a:lnTo>
                <a:lnTo>
                  <a:pt x="498" y="474"/>
                </a:lnTo>
                <a:close/>
                <a:moveTo>
                  <a:pt x="406" y="811"/>
                </a:moveTo>
                <a:lnTo>
                  <a:pt x="401" y="814"/>
                </a:lnTo>
                <a:lnTo>
                  <a:pt x="396" y="811"/>
                </a:lnTo>
                <a:lnTo>
                  <a:pt x="392" y="807"/>
                </a:lnTo>
                <a:lnTo>
                  <a:pt x="389" y="794"/>
                </a:lnTo>
                <a:lnTo>
                  <a:pt x="405" y="790"/>
                </a:lnTo>
                <a:lnTo>
                  <a:pt x="409" y="795"/>
                </a:lnTo>
                <a:lnTo>
                  <a:pt x="410" y="801"/>
                </a:lnTo>
                <a:lnTo>
                  <a:pt x="409" y="807"/>
                </a:lnTo>
                <a:lnTo>
                  <a:pt x="406" y="811"/>
                </a:lnTo>
                <a:close/>
                <a:moveTo>
                  <a:pt x="455" y="684"/>
                </a:moveTo>
                <a:lnTo>
                  <a:pt x="451" y="694"/>
                </a:lnTo>
                <a:lnTo>
                  <a:pt x="447" y="707"/>
                </a:lnTo>
                <a:lnTo>
                  <a:pt x="446" y="722"/>
                </a:lnTo>
                <a:lnTo>
                  <a:pt x="444" y="731"/>
                </a:lnTo>
                <a:lnTo>
                  <a:pt x="449" y="735"/>
                </a:lnTo>
                <a:lnTo>
                  <a:pt x="451" y="740"/>
                </a:lnTo>
                <a:lnTo>
                  <a:pt x="475" y="751"/>
                </a:lnTo>
                <a:lnTo>
                  <a:pt x="498" y="755"/>
                </a:lnTo>
                <a:lnTo>
                  <a:pt x="501" y="759"/>
                </a:lnTo>
                <a:lnTo>
                  <a:pt x="501" y="766"/>
                </a:lnTo>
                <a:lnTo>
                  <a:pt x="496" y="772"/>
                </a:lnTo>
                <a:lnTo>
                  <a:pt x="480" y="782"/>
                </a:lnTo>
                <a:lnTo>
                  <a:pt x="459" y="799"/>
                </a:lnTo>
                <a:lnTo>
                  <a:pt x="454" y="802"/>
                </a:lnTo>
                <a:lnTo>
                  <a:pt x="449" y="801"/>
                </a:lnTo>
                <a:lnTo>
                  <a:pt x="446" y="798"/>
                </a:lnTo>
                <a:lnTo>
                  <a:pt x="451" y="761"/>
                </a:lnTo>
                <a:lnTo>
                  <a:pt x="433" y="763"/>
                </a:lnTo>
                <a:lnTo>
                  <a:pt x="419" y="758"/>
                </a:lnTo>
                <a:lnTo>
                  <a:pt x="414" y="752"/>
                </a:lnTo>
                <a:lnTo>
                  <a:pt x="410" y="742"/>
                </a:lnTo>
                <a:lnTo>
                  <a:pt x="405" y="718"/>
                </a:lnTo>
                <a:lnTo>
                  <a:pt x="376" y="702"/>
                </a:lnTo>
                <a:lnTo>
                  <a:pt x="372" y="689"/>
                </a:lnTo>
                <a:lnTo>
                  <a:pt x="371" y="681"/>
                </a:lnTo>
                <a:lnTo>
                  <a:pt x="373" y="676"/>
                </a:lnTo>
                <a:lnTo>
                  <a:pt x="381" y="669"/>
                </a:lnTo>
                <a:lnTo>
                  <a:pt x="388" y="674"/>
                </a:lnTo>
                <a:lnTo>
                  <a:pt x="393" y="674"/>
                </a:lnTo>
                <a:lnTo>
                  <a:pt x="398" y="671"/>
                </a:lnTo>
                <a:lnTo>
                  <a:pt x="398" y="667"/>
                </a:lnTo>
                <a:lnTo>
                  <a:pt x="396" y="658"/>
                </a:lnTo>
                <a:lnTo>
                  <a:pt x="397" y="656"/>
                </a:lnTo>
                <a:lnTo>
                  <a:pt x="430" y="654"/>
                </a:lnTo>
                <a:lnTo>
                  <a:pt x="436" y="639"/>
                </a:lnTo>
                <a:lnTo>
                  <a:pt x="443" y="639"/>
                </a:lnTo>
                <a:lnTo>
                  <a:pt x="450" y="646"/>
                </a:lnTo>
                <a:lnTo>
                  <a:pt x="456" y="664"/>
                </a:lnTo>
                <a:lnTo>
                  <a:pt x="455" y="684"/>
                </a:lnTo>
                <a:close/>
                <a:moveTo>
                  <a:pt x="328" y="608"/>
                </a:moveTo>
                <a:lnTo>
                  <a:pt x="339" y="625"/>
                </a:lnTo>
                <a:lnTo>
                  <a:pt x="322" y="646"/>
                </a:lnTo>
                <a:lnTo>
                  <a:pt x="304" y="641"/>
                </a:lnTo>
                <a:lnTo>
                  <a:pt x="282" y="618"/>
                </a:lnTo>
                <a:lnTo>
                  <a:pt x="283" y="615"/>
                </a:lnTo>
                <a:lnTo>
                  <a:pt x="287" y="610"/>
                </a:lnTo>
                <a:lnTo>
                  <a:pt x="291" y="607"/>
                </a:lnTo>
                <a:lnTo>
                  <a:pt x="296" y="607"/>
                </a:lnTo>
                <a:lnTo>
                  <a:pt x="301" y="612"/>
                </a:lnTo>
                <a:lnTo>
                  <a:pt x="311" y="609"/>
                </a:lnTo>
                <a:lnTo>
                  <a:pt x="317" y="613"/>
                </a:lnTo>
                <a:lnTo>
                  <a:pt x="328" y="608"/>
                </a:lnTo>
                <a:close/>
                <a:moveTo>
                  <a:pt x="287" y="744"/>
                </a:moveTo>
                <a:lnTo>
                  <a:pt x="281" y="744"/>
                </a:lnTo>
                <a:lnTo>
                  <a:pt x="274" y="741"/>
                </a:lnTo>
                <a:lnTo>
                  <a:pt x="271" y="736"/>
                </a:lnTo>
                <a:lnTo>
                  <a:pt x="270" y="721"/>
                </a:lnTo>
                <a:lnTo>
                  <a:pt x="271" y="711"/>
                </a:lnTo>
                <a:lnTo>
                  <a:pt x="278" y="694"/>
                </a:lnTo>
                <a:lnTo>
                  <a:pt x="282" y="675"/>
                </a:lnTo>
                <a:lnTo>
                  <a:pt x="297" y="677"/>
                </a:lnTo>
                <a:lnTo>
                  <a:pt x="300" y="682"/>
                </a:lnTo>
                <a:lnTo>
                  <a:pt x="288" y="742"/>
                </a:lnTo>
                <a:lnTo>
                  <a:pt x="287" y="744"/>
                </a:lnTo>
                <a:close/>
                <a:moveTo>
                  <a:pt x="256" y="775"/>
                </a:moveTo>
                <a:lnTo>
                  <a:pt x="244" y="775"/>
                </a:lnTo>
                <a:lnTo>
                  <a:pt x="239" y="773"/>
                </a:lnTo>
                <a:lnTo>
                  <a:pt x="239" y="769"/>
                </a:lnTo>
                <a:lnTo>
                  <a:pt x="245" y="761"/>
                </a:lnTo>
                <a:lnTo>
                  <a:pt x="254" y="761"/>
                </a:lnTo>
                <a:lnTo>
                  <a:pt x="259" y="767"/>
                </a:lnTo>
                <a:lnTo>
                  <a:pt x="259" y="772"/>
                </a:lnTo>
                <a:lnTo>
                  <a:pt x="256" y="775"/>
                </a:lnTo>
                <a:close/>
                <a:moveTo>
                  <a:pt x="249" y="1513"/>
                </a:moveTo>
                <a:lnTo>
                  <a:pt x="238" y="1509"/>
                </a:lnTo>
                <a:lnTo>
                  <a:pt x="228" y="1511"/>
                </a:lnTo>
                <a:lnTo>
                  <a:pt x="222" y="1513"/>
                </a:lnTo>
                <a:lnTo>
                  <a:pt x="216" y="1512"/>
                </a:lnTo>
                <a:lnTo>
                  <a:pt x="200" y="1510"/>
                </a:lnTo>
                <a:lnTo>
                  <a:pt x="187" y="1505"/>
                </a:lnTo>
                <a:lnTo>
                  <a:pt x="186" y="1499"/>
                </a:lnTo>
                <a:lnTo>
                  <a:pt x="192" y="1480"/>
                </a:lnTo>
                <a:lnTo>
                  <a:pt x="191" y="1475"/>
                </a:lnTo>
                <a:lnTo>
                  <a:pt x="178" y="1469"/>
                </a:lnTo>
                <a:lnTo>
                  <a:pt x="174" y="1463"/>
                </a:lnTo>
                <a:lnTo>
                  <a:pt x="169" y="1447"/>
                </a:lnTo>
                <a:lnTo>
                  <a:pt x="169" y="1442"/>
                </a:lnTo>
                <a:lnTo>
                  <a:pt x="170" y="1433"/>
                </a:lnTo>
                <a:lnTo>
                  <a:pt x="164" y="1419"/>
                </a:lnTo>
                <a:lnTo>
                  <a:pt x="156" y="1409"/>
                </a:lnTo>
                <a:lnTo>
                  <a:pt x="151" y="1408"/>
                </a:lnTo>
                <a:lnTo>
                  <a:pt x="136" y="1418"/>
                </a:lnTo>
                <a:lnTo>
                  <a:pt x="122" y="1428"/>
                </a:lnTo>
                <a:lnTo>
                  <a:pt x="124" y="1435"/>
                </a:lnTo>
                <a:lnTo>
                  <a:pt x="126" y="1445"/>
                </a:lnTo>
                <a:lnTo>
                  <a:pt x="119" y="1450"/>
                </a:lnTo>
                <a:lnTo>
                  <a:pt x="99" y="1460"/>
                </a:lnTo>
                <a:lnTo>
                  <a:pt x="95" y="1464"/>
                </a:lnTo>
                <a:lnTo>
                  <a:pt x="90" y="1467"/>
                </a:lnTo>
                <a:lnTo>
                  <a:pt x="84" y="1461"/>
                </a:lnTo>
                <a:lnTo>
                  <a:pt x="64" y="1456"/>
                </a:lnTo>
                <a:lnTo>
                  <a:pt x="56" y="1452"/>
                </a:lnTo>
                <a:lnTo>
                  <a:pt x="48" y="1439"/>
                </a:lnTo>
                <a:lnTo>
                  <a:pt x="26" y="1426"/>
                </a:lnTo>
                <a:lnTo>
                  <a:pt x="26" y="1409"/>
                </a:lnTo>
                <a:lnTo>
                  <a:pt x="21" y="1404"/>
                </a:lnTo>
                <a:lnTo>
                  <a:pt x="1" y="1369"/>
                </a:lnTo>
                <a:lnTo>
                  <a:pt x="0" y="1358"/>
                </a:lnTo>
                <a:lnTo>
                  <a:pt x="5" y="1353"/>
                </a:lnTo>
                <a:lnTo>
                  <a:pt x="18" y="1347"/>
                </a:lnTo>
                <a:lnTo>
                  <a:pt x="56" y="1342"/>
                </a:lnTo>
                <a:lnTo>
                  <a:pt x="63" y="1337"/>
                </a:lnTo>
                <a:lnTo>
                  <a:pt x="65" y="1333"/>
                </a:lnTo>
                <a:lnTo>
                  <a:pt x="56" y="1325"/>
                </a:lnTo>
                <a:lnTo>
                  <a:pt x="50" y="1316"/>
                </a:lnTo>
                <a:lnTo>
                  <a:pt x="47" y="1311"/>
                </a:lnTo>
                <a:lnTo>
                  <a:pt x="48" y="1308"/>
                </a:lnTo>
                <a:lnTo>
                  <a:pt x="54" y="1304"/>
                </a:lnTo>
                <a:lnTo>
                  <a:pt x="65" y="1307"/>
                </a:lnTo>
                <a:lnTo>
                  <a:pt x="72" y="1310"/>
                </a:lnTo>
                <a:lnTo>
                  <a:pt x="80" y="1308"/>
                </a:lnTo>
                <a:lnTo>
                  <a:pt x="93" y="1307"/>
                </a:lnTo>
                <a:lnTo>
                  <a:pt x="102" y="1303"/>
                </a:lnTo>
                <a:lnTo>
                  <a:pt x="112" y="1291"/>
                </a:lnTo>
                <a:lnTo>
                  <a:pt x="122" y="1280"/>
                </a:lnTo>
                <a:lnTo>
                  <a:pt x="126" y="1274"/>
                </a:lnTo>
                <a:lnTo>
                  <a:pt x="137" y="1251"/>
                </a:lnTo>
                <a:lnTo>
                  <a:pt x="143" y="1246"/>
                </a:lnTo>
                <a:lnTo>
                  <a:pt x="168" y="1236"/>
                </a:lnTo>
                <a:lnTo>
                  <a:pt x="171" y="1245"/>
                </a:lnTo>
                <a:lnTo>
                  <a:pt x="181" y="1251"/>
                </a:lnTo>
                <a:lnTo>
                  <a:pt x="192" y="1245"/>
                </a:lnTo>
                <a:lnTo>
                  <a:pt x="211" y="1223"/>
                </a:lnTo>
                <a:lnTo>
                  <a:pt x="219" y="1224"/>
                </a:lnTo>
                <a:lnTo>
                  <a:pt x="228" y="1227"/>
                </a:lnTo>
                <a:lnTo>
                  <a:pt x="246" y="1228"/>
                </a:lnTo>
                <a:lnTo>
                  <a:pt x="279" y="1224"/>
                </a:lnTo>
                <a:lnTo>
                  <a:pt x="293" y="1227"/>
                </a:lnTo>
                <a:lnTo>
                  <a:pt x="311" y="1237"/>
                </a:lnTo>
                <a:lnTo>
                  <a:pt x="325" y="1241"/>
                </a:lnTo>
                <a:lnTo>
                  <a:pt x="334" y="1261"/>
                </a:lnTo>
                <a:lnTo>
                  <a:pt x="334" y="1291"/>
                </a:lnTo>
                <a:lnTo>
                  <a:pt x="345" y="1322"/>
                </a:lnTo>
                <a:lnTo>
                  <a:pt x="360" y="1351"/>
                </a:lnTo>
                <a:lnTo>
                  <a:pt x="358" y="1367"/>
                </a:lnTo>
                <a:lnTo>
                  <a:pt x="349" y="1372"/>
                </a:lnTo>
                <a:lnTo>
                  <a:pt x="331" y="1378"/>
                </a:lnTo>
                <a:lnTo>
                  <a:pt x="329" y="1389"/>
                </a:lnTo>
                <a:lnTo>
                  <a:pt x="340" y="1386"/>
                </a:lnTo>
                <a:lnTo>
                  <a:pt x="349" y="1386"/>
                </a:lnTo>
                <a:lnTo>
                  <a:pt x="371" y="1393"/>
                </a:lnTo>
                <a:lnTo>
                  <a:pt x="376" y="1405"/>
                </a:lnTo>
                <a:lnTo>
                  <a:pt x="377" y="1422"/>
                </a:lnTo>
                <a:lnTo>
                  <a:pt x="377" y="1436"/>
                </a:lnTo>
                <a:lnTo>
                  <a:pt x="373" y="1450"/>
                </a:lnTo>
                <a:lnTo>
                  <a:pt x="368" y="1444"/>
                </a:lnTo>
                <a:lnTo>
                  <a:pt x="365" y="1430"/>
                </a:lnTo>
                <a:lnTo>
                  <a:pt x="359" y="1422"/>
                </a:lnTo>
                <a:lnTo>
                  <a:pt x="353" y="1418"/>
                </a:lnTo>
                <a:lnTo>
                  <a:pt x="351" y="1436"/>
                </a:lnTo>
                <a:lnTo>
                  <a:pt x="346" y="1460"/>
                </a:lnTo>
                <a:lnTo>
                  <a:pt x="348" y="1462"/>
                </a:lnTo>
                <a:lnTo>
                  <a:pt x="358" y="1466"/>
                </a:lnTo>
                <a:lnTo>
                  <a:pt x="346" y="1487"/>
                </a:lnTo>
                <a:lnTo>
                  <a:pt x="331" y="1491"/>
                </a:lnTo>
                <a:lnTo>
                  <a:pt x="313" y="1489"/>
                </a:lnTo>
                <a:lnTo>
                  <a:pt x="307" y="1497"/>
                </a:lnTo>
                <a:lnTo>
                  <a:pt x="301" y="1508"/>
                </a:lnTo>
                <a:lnTo>
                  <a:pt x="289" y="1521"/>
                </a:lnTo>
                <a:lnTo>
                  <a:pt x="275" y="1528"/>
                </a:lnTo>
                <a:lnTo>
                  <a:pt x="262" y="1523"/>
                </a:lnTo>
                <a:lnTo>
                  <a:pt x="249" y="1513"/>
                </a:lnTo>
                <a:close/>
                <a:moveTo>
                  <a:pt x="859" y="2491"/>
                </a:moveTo>
                <a:lnTo>
                  <a:pt x="844" y="2498"/>
                </a:lnTo>
                <a:lnTo>
                  <a:pt x="838" y="2507"/>
                </a:lnTo>
                <a:lnTo>
                  <a:pt x="835" y="2510"/>
                </a:lnTo>
                <a:lnTo>
                  <a:pt x="826" y="2512"/>
                </a:lnTo>
                <a:lnTo>
                  <a:pt x="817" y="2510"/>
                </a:lnTo>
                <a:lnTo>
                  <a:pt x="787" y="2485"/>
                </a:lnTo>
                <a:lnTo>
                  <a:pt x="780" y="2485"/>
                </a:lnTo>
                <a:lnTo>
                  <a:pt x="789" y="2478"/>
                </a:lnTo>
                <a:lnTo>
                  <a:pt x="810" y="2473"/>
                </a:lnTo>
                <a:lnTo>
                  <a:pt x="823" y="2465"/>
                </a:lnTo>
                <a:lnTo>
                  <a:pt x="848" y="2479"/>
                </a:lnTo>
                <a:lnTo>
                  <a:pt x="859" y="2491"/>
                </a:lnTo>
                <a:close/>
              </a:path>
            </a:pathLst>
          </a:custGeom>
          <a:solidFill>
            <a:schemeClr val="bg1"/>
          </a:solidFill>
          <a:ln w="3175">
            <a:solidFill>
              <a:schemeClr val="bg1"/>
            </a:solidFill>
            <a:round/>
            <a:headEnd/>
            <a:tailEnd/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pPr defTabSz="914400"/>
            <a:endParaRPr lang="zh-CN" altLang="en-US"/>
          </a:p>
        </p:txBody>
      </p:sp>
      <p:sp>
        <p:nvSpPr>
          <p:cNvPr id="1220" name="TextBox 1219">
            <a:extLst>
              <a:ext uri="{FF2B5EF4-FFF2-40B4-BE49-F238E27FC236}">
                <a16:creationId xmlns:a16="http://schemas.microsoft.com/office/drawing/2014/main" id="{617EB810-7845-6C81-713E-E1D48A6D242E}"/>
              </a:ext>
            </a:extLst>
          </p:cNvPr>
          <p:cNvSpPr txBox="1"/>
          <p:nvPr/>
        </p:nvSpPr>
        <p:spPr>
          <a:xfrm>
            <a:off x="4680012" y="2931021"/>
            <a:ext cx="1350150" cy="175432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1200" dirty="0" err="1"/>
              <a:t>Vivamus</a:t>
            </a:r>
            <a:r>
              <a:rPr lang="en-US" altLang="zh-CN" sz="1200" dirty="0"/>
              <a:t> </a:t>
            </a:r>
            <a:r>
              <a:rPr lang="en-US" altLang="zh-CN" sz="1200" dirty="0" err="1"/>
              <a:t>elementum</a:t>
            </a:r>
            <a:r>
              <a:rPr lang="en-US" altLang="zh-CN" sz="1200" dirty="0"/>
              <a:t> semper nisi, </a:t>
            </a:r>
            <a:r>
              <a:rPr lang="en-US" altLang="zh-CN" sz="1200" dirty="0" err="1"/>
              <a:t>aenean</a:t>
            </a:r>
            <a:r>
              <a:rPr lang="en-US" altLang="zh-CN" sz="1200" dirty="0"/>
              <a:t> </a:t>
            </a:r>
            <a:r>
              <a:rPr lang="en-US" altLang="zh-CN" sz="1200" dirty="0" err="1"/>
              <a:t>vulputate</a:t>
            </a:r>
            <a:r>
              <a:rPr lang="en-US" altLang="zh-CN" sz="1200" dirty="0"/>
              <a:t> </a:t>
            </a:r>
            <a:r>
              <a:rPr lang="en-US" altLang="zh-CN" sz="1200" dirty="0" err="1"/>
              <a:t>eleifend</a:t>
            </a:r>
            <a:r>
              <a:rPr lang="en-US" altLang="zh-CN" sz="1200" dirty="0"/>
              <a:t> </a:t>
            </a:r>
            <a:r>
              <a:rPr lang="en-US" altLang="zh-CN" sz="1200" dirty="0" err="1"/>
              <a:t>tellus</a:t>
            </a:r>
            <a:r>
              <a:rPr lang="en-US" altLang="zh-CN" sz="1200" dirty="0"/>
              <a:t>, etiam </a:t>
            </a:r>
            <a:r>
              <a:rPr lang="en-US" altLang="zh-CN" sz="1200" dirty="0" err="1"/>
              <a:t>ultricies</a:t>
            </a:r>
            <a:r>
              <a:rPr lang="en-US" altLang="zh-CN" sz="1200" dirty="0"/>
              <a:t> nisi vel </a:t>
            </a:r>
            <a:r>
              <a:rPr lang="en-US" altLang="zh-CN" sz="1200" dirty="0" err="1"/>
              <a:t>augue</a:t>
            </a:r>
            <a:r>
              <a:rPr lang="en-US" altLang="zh-CN" sz="1200" dirty="0"/>
              <a:t> </a:t>
            </a:r>
            <a:r>
              <a:rPr lang="en-US" altLang="zh-CN" sz="1200" dirty="0" err="1"/>
              <a:t>curabitur</a:t>
            </a:r>
            <a:r>
              <a:rPr lang="en-US" altLang="zh-CN" sz="1200" dirty="0"/>
              <a:t> </a:t>
            </a:r>
            <a:r>
              <a:rPr lang="en-US" altLang="zh-CN" sz="1200" dirty="0" err="1"/>
              <a:t>ullamcorper</a:t>
            </a:r>
            <a:r>
              <a:rPr lang="en-US" altLang="zh-CN" sz="1200" dirty="0"/>
              <a:t>.</a:t>
            </a:r>
            <a:endParaRPr lang="zh-CN" altLang="en-US" sz="1200" dirty="0"/>
          </a:p>
        </p:txBody>
      </p:sp>
      <p:sp>
        <p:nvSpPr>
          <p:cNvPr id="1221" name="TextBox 1220">
            <a:extLst>
              <a:ext uri="{FF2B5EF4-FFF2-40B4-BE49-F238E27FC236}">
                <a16:creationId xmlns:a16="http://schemas.microsoft.com/office/drawing/2014/main" id="{CFB4A41A-D09A-F4A2-76F1-B4B1842081BA}"/>
              </a:ext>
            </a:extLst>
          </p:cNvPr>
          <p:cNvSpPr txBox="1"/>
          <p:nvPr/>
        </p:nvSpPr>
        <p:spPr>
          <a:xfrm>
            <a:off x="6918387" y="1692771"/>
            <a:ext cx="1350150" cy="175432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1200" dirty="0" err="1"/>
              <a:t>Vivamus</a:t>
            </a:r>
            <a:r>
              <a:rPr lang="en-US" altLang="zh-CN" sz="1200" dirty="0"/>
              <a:t> </a:t>
            </a:r>
            <a:r>
              <a:rPr lang="en-US" altLang="zh-CN" sz="1200" dirty="0" err="1"/>
              <a:t>elementum</a:t>
            </a:r>
            <a:r>
              <a:rPr lang="en-US" altLang="zh-CN" sz="1200" dirty="0"/>
              <a:t> semper nisi, </a:t>
            </a:r>
            <a:r>
              <a:rPr lang="en-US" altLang="zh-CN" sz="1200" dirty="0" err="1"/>
              <a:t>aenean</a:t>
            </a:r>
            <a:r>
              <a:rPr lang="en-US" altLang="zh-CN" sz="1200" dirty="0"/>
              <a:t> </a:t>
            </a:r>
            <a:r>
              <a:rPr lang="en-US" altLang="zh-CN" sz="1200" dirty="0" err="1"/>
              <a:t>vulputate</a:t>
            </a:r>
            <a:r>
              <a:rPr lang="en-US" altLang="zh-CN" sz="1200" dirty="0"/>
              <a:t> </a:t>
            </a:r>
            <a:r>
              <a:rPr lang="en-US" altLang="zh-CN" sz="1200" dirty="0" err="1"/>
              <a:t>eleifend</a:t>
            </a:r>
            <a:r>
              <a:rPr lang="en-US" altLang="zh-CN" sz="1200" dirty="0"/>
              <a:t> </a:t>
            </a:r>
            <a:r>
              <a:rPr lang="en-US" altLang="zh-CN" sz="1200" dirty="0" err="1"/>
              <a:t>tellus</a:t>
            </a:r>
            <a:r>
              <a:rPr lang="en-US" altLang="zh-CN" sz="1200" dirty="0"/>
              <a:t>, etiam </a:t>
            </a:r>
            <a:r>
              <a:rPr lang="en-US" altLang="zh-CN" sz="1200" dirty="0" err="1"/>
              <a:t>ultricies</a:t>
            </a:r>
            <a:r>
              <a:rPr lang="en-US" altLang="zh-CN" sz="1200" dirty="0"/>
              <a:t> nisi vel </a:t>
            </a:r>
            <a:r>
              <a:rPr lang="en-US" altLang="zh-CN" sz="1200" dirty="0" err="1"/>
              <a:t>augue</a:t>
            </a:r>
            <a:r>
              <a:rPr lang="en-US" altLang="zh-CN" sz="1200" dirty="0"/>
              <a:t> </a:t>
            </a:r>
            <a:r>
              <a:rPr lang="en-US" altLang="zh-CN" sz="1200" dirty="0" err="1"/>
              <a:t>curabitur</a:t>
            </a:r>
            <a:r>
              <a:rPr lang="en-US" altLang="zh-CN" sz="1200" dirty="0"/>
              <a:t> </a:t>
            </a:r>
            <a:r>
              <a:rPr lang="en-US" altLang="zh-CN" sz="1200" dirty="0" err="1"/>
              <a:t>ullamcorper</a:t>
            </a:r>
            <a:r>
              <a:rPr lang="en-US" altLang="zh-CN" sz="1200" dirty="0"/>
              <a:t>.</a:t>
            </a:r>
            <a:endParaRPr lang="zh-CN" altLang="en-US" sz="1200" dirty="0"/>
          </a:p>
        </p:txBody>
      </p:sp>
    </p:spTree>
    <p:extLst>
      <p:ext uri="{BB962C8B-B14F-4D97-AF65-F5344CB8AC3E}">
        <p14:creationId xmlns:p14="http://schemas.microsoft.com/office/powerpoint/2010/main" val="2509685941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r>
              <a:rPr lang="en-US" altLang="zh-CN" dirty="0"/>
              <a:t>Terms of use</a:t>
            </a:r>
            <a:endParaRPr lang="zh-CN" altLang="en-US" dirty="0"/>
          </a:p>
        </p:txBody>
      </p:sp>
      <p:sp>
        <p:nvSpPr>
          <p:cNvPr id="5" name="AutoShape 4"/>
          <p:cNvSpPr>
            <a:spLocks noChangeArrowheads="1"/>
          </p:cNvSpPr>
          <p:nvPr/>
        </p:nvSpPr>
        <p:spPr bwMode="gray">
          <a:xfrm>
            <a:off x="466743" y="1867078"/>
            <a:ext cx="8077182" cy="2861677"/>
          </a:xfrm>
          <a:prstGeom prst="roundRect">
            <a:avLst>
              <a:gd name="adj" fmla="val 10889"/>
            </a:avLst>
          </a:prstGeom>
          <a:noFill/>
          <a:ln w="9525">
            <a:solidFill>
              <a:schemeClr val="bg1">
                <a:lumMod val="50000"/>
              </a:schemeClr>
            </a:solidFill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algn="ctr" defTabSz="913940"/>
            <a:endParaRPr lang="zh-CN" altLang="en-US" sz="1600" b="1" kern="0">
              <a:solidFill>
                <a:sysClr val="windowText" lastClr="000000"/>
              </a:solidFill>
            </a:endParaRPr>
          </a:p>
        </p:txBody>
      </p:sp>
      <p:sp>
        <p:nvSpPr>
          <p:cNvPr id="6" name="Text Box 14"/>
          <p:cNvSpPr txBox="1">
            <a:spLocks noChangeArrowheads="1"/>
          </p:cNvSpPr>
          <p:nvPr/>
        </p:nvSpPr>
        <p:spPr bwMode="gray">
          <a:xfrm>
            <a:off x="593648" y="1009954"/>
            <a:ext cx="7969326" cy="830985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chemeClr val="accent1"/>
                </a:solidFill>
              </a14:hiddenFill>
            </a:ext>
            <a:ext uri="{91240B29-F687-4F45-9708-019B960494DF}">
              <a14:hiddenLine xmlns:a14="http://schemas.microsoft.com/office/drawing/2010/main" w="9525" algn="ctr">
                <a:solidFill>
                  <a:schemeClr val="tx1"/>
                </a:solidFill>
                <a:miter lim="80000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dist="35921" dir="2700000" algn="ctr" rotWithShape="0">
                    <a:schemeClr val="bg2"/>
                  </a:outerShdw>
                </a:effectLst>
              </a14:hiddenEffects>
            </a:ext>
          </a:extLst>
        </p:spPr>
        <p:txBody>
          <a:bodyPr wrap="square" lIns="91429" tIns="45714" rIns="91429" bIns="45714">
            <a:spAutoFit/>
          </a:bodyPr>
          <a:lstStyle/>
          <a:p>
            <a:pPr eaLnBrk="0" hangingPunct="0"/>
            <a:r>
              <a:rPr lang="en-US" altLang="zh-CN" sz="1600" dirty="0">
                <a:solidFill>
                  <a:srgbClr val="000000"/>
                </a:solidFill>
                <a:ea typeface="宋体" pitchFamily="2" charset="-122"/>
              </a:rPr>
              <a:t>We have released our work under the terms of </a:t>
            </a:r>
            <a:r>
              <a:rPr lang="en-US" altLang="zh-CN" sz="1600" dirty="0"/>
              <a:t>Creative Commons’</a:t>
            </a:r>
            <a:r>
              <a:rPr lang="en-US" altLang="zh-CN" sz="1600" dirty="0">
                <a:solidFill>
                  <a:srgbClr val="000000"/>
                </a:solidFill>
                <a:ea typeface="宋体" pitchFamily="2" charset="-122"/>
              </a:rPr>
              <a:t> license, that is </a:t>
            </a:r>
            <a:r>
              <a:rPr lang="en-US" altLang="zh-CN" sz="1600" b="1" dirty="0">
                <a:solidFill>
                  <a:srgbClr val="FF0000"/>
                </a:solidFill>
                <a:ea typeface="宋体" pitchFamily="2" charset="-122"/>
              </a:rPr>
              <a:t>Attribution-</a:t>
            </a:r>
            <a:r>
              <a:rPr lang="en-US" altLang="zh-CN" sz="1600" b="1" dirty="0" err="1">
                <a:solidFill>
                  <a:srgbClr val="FF0000"/>
                </a:solidFill>
                <a:ea typeface="宋体" pitchFamily="2" charset="-122"/>
              </a:rPr>
              <a:t>NoDerivatives</a:t>
            </a:r>
            <a:r>
              <a:rPr lang="en-US" altLang="zh-CN" sz="1600" b="1" dirty="0">
                <a:solidFill>
                  <a:srgbClr val="FF0000"/>
                </a:solidFill>
                <a:ea typeface="宋体" pitchFamily="2" charset="-122"/>
              </a:rPr>
              <a:t> 4.0 International (CC BY-ND 4.0)</a:t>
            </a:r>
            <a:r>
              <a:rPr lang="en-US" altLang="zh-CN" sz="1600" dirty="0">
                <a:solidFill>
                  <a:srgbClr val="0070C0"/>
                </a:solidFill>
                <a:latin typeface="Calibri" pitchFamily="34" charset="0"/>
                <a:cs typeface="Calibri" pitchFamily="34" charset="0"/>
              </a:rPr>
              <a:t>.</a:t>
            </a:r>
            <a:r>
              <a:rPr lang="zh-CN" altLang="en-US" sz="1600" dirty="0">
                <a:solidFill>
                  <a:srgbClr val="0070C0"/>
                </a:solidFill>
                <a:latin typeface="Calibri" pitchFamily="34" charset="0"/>
                <a:cs typeface="Calibri" pitchFamily="34" charset="0"/>
              </a:rPr>
              <a:t> </a:t>
            </a:r>
            <a:r>
              <a:rPr lang="en-US" altLang="zh-CN" sz="1600" dirty="0"/>
              <a:t>And every template you download from </a:t>
            </a:r>
            <a:r>
              <a:rPr lang="en-US" altLang="zh-CN" sz="1600" u="sng" dirty="0">
                <a:solidFill>
                  <a:srgbClr val="0070C0"/>
                </a:solidFill>
                <a:latin typeface="Calibri" pitchFamily="34" charset="0"/>
                <a:cs typeface="Calibri" pitchFamily="34" charset="0"/>
                <a:hlinkClick r:id="rId3" action="ppaction://hlinkfile"/>
              </a:rPr>
              <a:t>yourfreetemplates.com</a:t>
            </a:r>
            <a:r>
              <a:rPr lang="en-US" altLang="zh-CN" sz="1600" dirty="0"/>
              <a:t> is the intellectual property of and is owned by us</a:t>
            </a:r>
            <a:r>
              <a:rPr lang="en-US" altLang="zh-CN" sz="1600" dirty="0">
                <a:solidFill>
                  <a:srgbClr val="000000"/>
                </a:solidFill>
                <a:ea typeface="宋体" pitchFamily="2" charset="-122"/>
              </a:rPr>
              <a:t>. </a:t>
            </a:r>
            <a:endParaRPr lang="en-US" altLang="zh-CN" sz="1600" b="1" dirty="0">
              <a:solidFill>
                <a:srgbClr val="FF0000"/>
              </a:solidFill>
              <a:ea typeface="宋体" pitchFamily="2" charset="-122"/>
            </a:endParaRPr>
          </a:p>
        </p:txBody>
      </p:sp>
      <p:sp>
        <p:nvSpPr>
          <p:cNvPr id="7" name="Text Box 16"/>
          <p:cNvSpPr txBox="1">
            <a:spLocks noChangeArrowheads="1"/>
          </p:cNvSpPr>
          <p:nvPr/>
        </p:nvSpPr>
        <p:spPr bwMode="auto">
          <a:xfrm>
            <a:off x="1069464" y="2105732"/>
            <a:ext cx="7030928" cy="1151585"/>
          </a:xfrm>
          <a:prstGeom prst="rect">
            <a:avLst/>
          </a:prstGeom>
          <a:noFill/>
          <a:ln w="12700">
            <a:noFill/>
            <a:miter lim="800000"/>
            <a:headEnd/>
            <a:tailEnd/>
          </a:ln>
        </p:spPr>
        <p:txBody>
          <a:bodyPr wrap="square" lIns="91429" tIns="45714" rIns="91429" bIns="45714">
            <a:spAutoFit/>
          </a:bodyPr>
          <a:lstStyle/>
          <a:p>
            <a:pPr marL="117461" indent="-117461">
              <a:lnSpc>
                <a:spcPct val="114000"/>
              </a:lnSpc>
              <a:spcAft>
                <a:spcPts val="600"/>
              </a:spcAft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latin typeface="Calibri" pitchFamily="34" charset="0"/>
                <a:cs typeface="Calibri" pitchFamily="34" charset="0"/>
              </a:rPr>
              <a:t>Use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— </a:t>
            </a:r>
            <a:r>
              <a:rPr lang="en-US" altLang="zh-CN" sz="1400" dirty="0"/>
              <a:t>make any necessary modification(s) to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our PowerPoint templates </a:t>
            </a:r>
            <a:r>
              <a:rPr lang="en-US" altLang="zh-CN" sz="1400" dirty="0"/>
              <a:t>to fit your purposes, personally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, educationally, or even commercially.</a:t>
            </a:r>
          </a:p>
          <a:p>
            <a:pPr marL="117461" indent="-117461">
              <a:lnSpc>
                <a:spcPct val="114000"/>
              </a:lnSpc>
              <a:spcAft>
                <a:spcPts val="600"/>
              </a:spcAft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latin typeface="Calibri" pitchFamily="34" charset="0"/>
                <a:cs typeface="Calibri" pitchFamily="34" charset="0"/>
              </a:rPr>
              <a:t>Share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— any page </a:t>
            </a:r>
            <a:r>
              <a:rPr lang="en-US" altLang="en-US" sz="1400" dirty="0">
                <a:cs typeface="Arial" panose="020B0604020202020204" pitchFamily="34" charset="0"/>
              </a:rPr>
              <a:t>links from our website </a:t>
            </a:r>
            <a:r>
              <a:rPr lang="en-US" altLang="zh-CN" sz="1400" dirty="0"/>
              <a:t>with your friends through Facebook, Twitter and </a:t>
            </a:r>
            <a:r>
              <a:rPr lang="en-US" altLang="zh-CN" sz="1400" dirty="0" err="1"/>
              <a:t>Pinterest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.</a:t>
            </a:r>
          </a:p>
        </p:txBody>
      </p:sp>
      <p:sp>
        <p:nvSpPr>
          <p:cNvPr id="8" name="圆角矩形 7"/>
          <p:cNvSpPr/>
          <p:nvPr/>
        </p:nvSpPr>
        <p:spPr>
          <a:xfrm>
            <a:off x="882393" y="1867078"/>
            <a:ext cx="3689608" cy="310913"/>
          </a:xfrm>
          <a:prstGeom prst="roundRect">
            <a:avLst>
              <a:gd name="adj" fmla="val 50000"/>
            </a:avLst>
          </a:prstGeom>
          <a:noFill/>
          <a:ln w="9525">
            <a:noFill/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defTabSz="913940">
              <a:defRPr/>
            </a:pPr>
            <a:r>
              <a:rPr lang="en-US" altLang="zh-CN" b="1" kern="0" dirty="0">
                <a:solidFill>
                  <a:sysClr val="windowText" lastClr="000000"/>
                </a:solidFill>
              </a:rPr>
              <a:t>You are free to:</a:t>
            </a:r>
            <a:endParaRPr lang="zh-CN" altLang="en-US" b="1" kern="0" dirty="0">
              <a:solidFill>
                <a:sysClr val="windowText" lastClr="000000"/>
              </a:solidFill>
              <a:latin typeface="Calibri" pitchFamily="34" charset="0"/>
              <a:ea typeface="微软雅黑" pitchFamily="34" charset="-122"/>
              <a:cs typeface="Calibri" pitchFamily="34" charset="0"/>
            </a:endParaRPr>
          </a:p>
        </p:txBody>
      </p:sp>
      <p:sp>
        <p:nvSpPr>
          <p:cNvPr id="9" name="圆角矩形 8"/>
          <p:cNvSpPr/>
          <p:nvPr/>
        </p:nvSpPr>
        <p:spPr>
          <a:xfrm>
            <a:off x="882393" y="3201547"/>
            <a:ext cx="3689608" cy="310913"/>
          </a:xfrm>
          <a:prstGeom prst="roundRect">
            <a:avLst>
              <a:gd name="adj" fmla="val 50000"/>
            </a:avLst>
          </a:prstGeom>
          <a:noFill/>
          <a:ln w="9525">
            <a:noFill/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defTabSz="913940"/>
            <a:r>
              <a:rPr lang="en-US" altLang="zh-CN" b="1" kern="0" dirty="0">
                <a:solidFill>
                  <a:sysClr val="windowText" lastClr="000000"/>
                </a:solidFill>
              </a:rPr>
              <a:t>You are not allowed to:</a:t>
            </a:r>
            <a:endParaRPr lang="zh-CN" altLang="en-US" b="1" kern="0" dirty="0">
              <a:solidFill>
                <a:sysClr val="windowText" lastClr="000000"/>
              </a:solidFill>
            </a:endParaRPr>
          </a:p>
        </p:txBody>
      </p:sp>
      <p:sp>
        <p:nvSpPr>
          <p:cNvPr id="10" name="Text Box 16"/>
          <p:cNvSpPr txBox="1">
            <a:spLocks noChangeArrowheads="1"/>
          </p:cNvSpPr>
          <p:nvPr/>
        </p:nvSpPr>
        <p:spPr bwMode="auto">
          <a:xfrm>
            <a:off x="1069464" y="3440200"/>
            <a:ext cx="7030928" cy="1074641"/>
          </a:xfrm>
          <a:prstGeom prst="rect">
            <a:avLst/>
          </a:prstGeom>
          <a:noFill/>
          <a:ln w="12700">
            <a:noFill/>
            <a:miter lim="800000"/>
            <a:headEnd/>
            <a:tailEnd/>
          </a:ln>
        </p:spPr>
        <p:txBody>
          <a:bodyPr wrap="square" lIns="91429" tIns="45714" rIns="91429" bIns="45714">
            <a:spAutoFit/>
          </a:bodyPr>
          <a:lstStyle/>
          <a:p>
            <a:pPr marL="117461" indent="-117461">
              <a:lnSpc>
                <a:spcPct val="114000"/>
              </a:lnSpc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solidFill>
                  <a:srgbClr val="FF0000"/>
                </a:solidFill>
                <a:latin typeface="Calibri" pitchFamily="34" charset="0"/>
                <a:cs typeface="Calibri" pitchFamily="34" charset="0"/>
              </a:rPr>
              <a:t>Upload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 any of our PowerPoint templates, </a:t>
            </a:r>
            <a:r>
              <a:rPr lang="en-US" altLang="zh-CN" sz="1400" b="1" dirty="0">
                <a:solidFill>
                  <a:srgbClr val="FF0000"/>
                </a:solidFill>
                <a:latin typeface="Calibri" pitchFamily="34" charset="0"/>
                <a:cs typeface="Calibri" pitchFamily="34" charset="0"/>
              </a:rPr>
              <a:t>modified or unmodified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, on a diskette, CD, your website or </a:t>
            </a:r>
            <a:r>
              <a:rPr lang="en-GB" altLang="en-US" sz="1400" dirty="0">
                <a:cs typeface="Arial" panose="020B0604020202020204" pitchFamily="34" charset="0"/>
              </a:rPr>
              <a:t>content share ones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like </a:t>
            </a:r>
            <a:r>
              <a:rPr lang="en-GB" altLang="en-US" sz="1400" dirty="0" err="1">
                <a:cs typeface="Arial" panose="020B0604020202020204" pitchFamily="34" charset="0"/>
              </a:rPr>
              <a:t>Slideshare</a:t>
            </a:r>
            <a:r>
              <a:rPr lang="en-GB" altLang="en-US" sz="1400" dirty="0">
                <a:cs typeface="Arial" panose="020B0604020202020204" pitchFamily="34" charset="0"/>
              </a:rPr>
              <a:t> , </a:t>
            </a:r>
            <a:r>
              <a:rPr lang="en-GB" altLang="en-US" sz="1400" dirty="0" err="1">
                <a:cs typeface="Arial" panose="020B0604020202020204" pitchFamily="34" charset="0"/>
              </a:rPr>
              <a:t>Scribd</a:t>
            </a:r>
            <a:r>
              <a:rPr lang="en-GB" altLang="en-US" sz="1400" dirty="0">
                <a:cs typeface="Arial" panose="020B0604020202020204" pitchFamily="34" charset="0"/>
              </a:rPr>
              <a:t>, YouTube, LinkedIn, and Google+ etc.</a:t>
            </a:r>
          </a:p>
          <a:p>
            <a:pPr marL="117461" indent="-117461">
              <a:lnSpc>
                <a:spcPct val="114000"/>
              </a:lnSpc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solidFill>
                  <a:srgbClr val="FF0000"/>
                </a:solidFill>
                <a:latin typeface="Calibri" pitchFamily="34" charset="0"/>
                <a:cs typeface="Calibri" pitchFamily="34" charset="0"/>
              </a:rPr>
              <a:t>Offer</a:t>
            </a:r>
            <a:r>
              <a:rPr lang="en-US" altLang="zh-CN" sz="1400" b="1" dirty="0">
                <a:latin typeface="Calibri" pitchFamily="34" charset="0"/>
                <a:cs typeface="Calibri" pitchFamily="34" charset="0"/>
              </a:rPr>
              <a:t>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them for redistribution or resale in any form without prior written consent from </a:t>
            </a:r>
            <a:r>
              <a:rPr lang="en-US" altLang="zh-CN" sz="1400" u="sng" dirty="0">
                <a:solidFill>
                  <a:srgbClr val="0070C0"/>
                </a:solidFill>
                <a:latin typeface="Calibri" pitchFamily="34" charset="0"/>
                <a:cs typeface="Calibri" pitchFamily="34" charset="0"/>
                <a:hlinkClick r:id="rId3" action="ppaction://hlinkfile"/>
              </a:rPr>
              <a:t>yourfreetemplates.com</a:t>
            </a:r>
            <a:r>
              <a:rPr lang="en-US" altLang="zh-CN" sz="1400" dirty="0">
                <a:solidFill>
                  <a:srgbClr val="0070C0"/>
                </a:solidFill>
                <a:latin typeface="Calibri" pitchFamily="34" charset="0"/>
                <a:cs typeface="Calibri" pitchFamily="34" charset="0"/>
              </a:rPr>
              <a:t>.</a:t>
            </a:r>
            <a:endParaRPr lang="zh-CN" altLang="en-US" sz="1400" dirty="0">
              <a:solidFill>
                <a:srgbClr val="0070C0"/>
              </a:solidFill>
              <a:latin typeface="Calibri" pitchFamily="34" charset="0"/>
              <a:cs typeface="Calibri" pitchFamily="34" charset="0"/>
            </a:endParaRPr>
          </a:p>
        </p:txBody>
      </p:sp>
      <p:sp>
        <p:nvSpPr>
          <p:cNvPr id="11" name="Text Box 16"/>
          <p:cNvSpPr txBox="1">
            <a:spLocks noChangeArrowheads="1"/>
          </p:cNvSpPr>
          <p:nvPr/>
        </p:nvSpPr>
        <p:spPr bwMode="auto">
          <a:xfrm>
            <a:off x="1069469" y="4472809"/>
            <a:ext cx="5778555" cy="302828"/>
          </a:xfrm>
          <a:prstGeom prst="rect">
            <a:avLst/>
          </a:prstGeom>
          <a:noFill/>
          <a:ln w="12700">
            <a:noFill/>
            <a:miter lim="800000"/>
            <a:headEnd/>
            <a:tailEnd/>
          </a:ln>
        </p:spPr>
        <p:txBody>
          <a:bodyPr wrap="square" lIns="91429" tIns="45714" rIns="91429" bIns="45714">
            <a:spAutoFit/>
          </a:bodyPr>
          <a:lstStyle/>
          <a:p>
            <a:pPr>
              <a:lnSpc>
                <a:spcPct val="114000"/>
              </a:lnSpc>
              <a:buClr>
                <a:schemeClr val="accent1"/>
              </a:buClr>
              <a:buSzPct val="50000"/>
            </a:pPr>
            <a:r>
              <a:rPr lang="en-US" altLang="zh-CN" sz="1200" b="1" dirty="0">
                <a:latin typeface="Calibri" pitchFamily="34" charset="0"/>
                <a:cs typeface="Calibri" pitchFamily="34" charset="0"/>
              </a:rPr>
              <a:t>For More details, please visit </a:t>
            </a:r>
            <a:r>
              <a:rPr lang="en-US" altLang="zh-CN" sz="1200" b="1" dirty="0">
                <a:hlinkClick r:id="rId4"/>
              </a:rPr>
              <a:t>http://yourfreetemplates.com/terms-of-use/</a:t>
            </a:r>
            <a:r>
              <a:rPr lang="en-US" altLang="zh-CN" sz="1200" b="1" dirty="0">
                <a:latin typeface="Calibri" pitchFamily="34" charset="0"/>
                <a:cs typeface="Calibri" pitchFamily="34" charset="0"/>
              </a:rPr>
              <a:t> </a:t>
            </a:r>
            <a:endParaRPr lang="zh-CN" altLang="en-US" sz="1200" b="1" dirty="0">
              <a:latin typeface="Calibri" pitchFamily="34" charset="0"/>
              <a:cs typeface="Calibri" pitchFamily="34" charset="0"/>
            </a:endParaRPr>
          </a:p>
        </p:txBody>
      </p:sp>
      <p:sp>
        <p:nvSpPr>
          <p:cNvPr id="12" name="圆角矩形 11"/>
          <p:cNvSpPr/>
          <p:nvPr/>
        </p:nvSpPr>
        <p:spPr>
          <a:xfrm>
            <a:off x="466748" y="987576"/>
            <a:ext cx="8077181" cy="788975"/>
          </a:xfrm>
          <a:prstGeom prst="roundRect">
            <a:avLst>
              <a:gd name="adj" fmla="val 34297"/>
            </a:avLst>
          </a:prstGeom>
          <a:noFill/>
          <a:ln w="9525">
            <a:solidFill>
              <a:schemeClr val="bg1">
                <a:lumMod val="50000"/>
              </a:schemeClr>
            </a:solidFill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algn="ctr" defTabSz="913940">
              <a:defRPr/>
            </a:pPr>
            <a:endParaRPr lang="en-US" altLang="zh-CN" sz="1600" b="1" kern="0" dirty="0">
              <a:solidFill>
                <a:sysClr val="windowText" lastClr="000000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55402521"/>
      </p:ext>
    </p:extLst>
  </p:cSld>
  <p:clrMapOvr>
    <a:masterClrMapping/>
  </p:clrMapOvr>
</p:sld>
</file>

<file path=ppt/theme/theme1.xml><?xml version="1.0" encoding="utf-8"?>
<a:theme xmlns:a="http://schemas.openxmlformats.org/drawingml/2006/main" name="Office 主题​​">
  <a:themeElements>
    <a:clrScheme name="EMaps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lnDef>
      <a:spPr>
        <a:ln w="3175">
          <a:solidFill>
            <a:srgbClr val="C00000"/>
          </a:solidFill>
        </a:ln>
      </a:spPr>
      <a:bodyPr/>
      <a:lstStyle/>
      <a:style>
        <a:lnRef idx="1">
          <a:schemeClr val="accent1"/>
        </a:lnRef>
        <a:fillRef idx="0">
          <a:schemeClr val="accent1"/>
        </a:fillRef>
        <a:effectRef idx="0">
          <a:schemeClr val="accent1"/>
        </a:effectRef>
        <a:fontRef idx="minor">
          <a:schemeClr val="tx1"/>
        </a:fontRef>
      </a:style>
    </a:lnDef>
  </a:objectDefaults>
  <a:extraClrSchemeLst/>
</a:theme>
</file>

<file path=ppt/theme/theme2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6284</TotalTime>
  <Words>307</Words>
  <Application>Microsoft Office PowerPoint</Application>
  <PresentationFormat>On-screen Show (16:9)</PresentationFormat>
  <Paragraphs>22</Paragraphs>
  <Slides>4</Slides>
  <Notes>4</Notes>
  <HiddenSlides>0</HiddenSlides>
  <MMClips>0</MMClips>
  <ScaleCrop>false</ScaleCrop>
  <HeadingPairs>
    <vt:vector size="6" baseType="variant">
      <vt:variant>
        <vt:lpstr>Fonts Used</vt:lpstr>
      </vt:variant>
      <vt:variant>
        <vt:i4>5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4</vt:i4>
      </vt:variant>
    </vt:vector>
  </HeadingPairs>
  <TitlesOfParts>
    <vt:vector size="10" baseType="lpstr">
      <vt:lpstr>等线</vt:lpstr>
      <vt:lpstr>宋体</vt:lpstr>
      <vt:lpstr>Arial</vt:lpstr>
      <vt:lpstr>Calibri</vt:lpstr>
      <vt:lpstr>Wingdings</vt:lpstr>
      <vt:lpstr>Office 主题​​</vt:lpstr>
      <vt:lpstr>UK and Ireland Map -1 </vt:lpstr>
      <vt:lpstr>UK and Ireland Map -2 </vt:lpstr>
      <vt:lpstr>UK and Ireland Map -3 </vt:lpstr>
      <vt:lpstr>Terms of use</vt:lpstr>
    </vt:vector>
  </TitlesOfParts>
  <Company>YourFreeTemplates.com</Company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Editable PowerPoint Slides</dc:title>
  <dc:creator>YourFreeTemplates.com</dc:creator>
  <cp:lastModifiedBy>Ning Wang</cp:lastModifiedBy>
  <cp:revision>176</cp:revision>
  <dcterms:created xsi:type="dcterms:W3CDTF">2016-05-15T02:42:52Z</dcterms:created>
  <dcterms:modified xsi:type="dcterms:W3CDTF">2026-11-01T01:49:28Z</dcterms:modified>
</cp:coreProperties>
</file>